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773" r:id="rId4"/>
    <p:sldMasterId id="2147483774" r:id="rId5"/>
    <p:sldMasterId id="2147483775" r:id="rId6"/>
    <p:sldMasterId id="2147483776" r:id="rId7"/>
    <p:sldMasterId id="2147483777" r:id="rId8"/>
    <p:sldMasterId id="2147483778" r:id="rId9"/>
    <p:sldMasterId id="2147483779" r:id="rId10"/>
    <p:sldMasterId id="2147483780" r:id="rId11"/>
    <p:sldMasterId id="2147483781" r:id="rId12"/>
    <p:sldMasterId id="2147483782"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Lst>
  <p:sldSz cy="5143500" cx="9144000"/>
  <p:notesSz cx="6858000" cy="9144000"/>
  <p:embeddedFontLst>
    <p:embeddedFont>
      <p:font typeface="Roboto"/>
      <p:regular r:id="rId86"/>
      <p:bold r:id="rId87"/>
      <p:italic r:id="rId88"/>
      <p:boldItalic r:id="rId89"/>
    </p:embeddedFont>
    <p:embeddedFont>
      <p:font typeface="Roboto Medium"/>
      <p:regular r:id="rId90"/>
      <p:bold r:id="rId91"/>
      <p:italic r:id="rId92"/>
      <p:boldItalic r:id="rId93"/>
    </p:embeddedFont>
    <p:embeddedFont>
      <p:font typeface="Nunito"/>
      <p:bold r:id="rId94"/>
      <p:boldItalic r:id="rId95"/>
    </p:embeddedFont>
    <p:embeddedFont>
      <p:font typeface="Inconsolata"/>
      <p:regular r:id="rId96"/>
      <p:bold r:id="rId97"/>
    </p:embeddedFont>
    <p:embeddedFont>
      <p:font typeface="Roboto Condensed"/>
      <p:regular r:id="rId98"/>
      <p:bold r:id="rId99"/>
      <p:italic r:id="rId100"/>
      <p:boldItalic r:id="rId101"/>
    </p:embeddedFont>
    <p:embeddedFont>
      <p:font typeface="Roboto Light"/>
      <p:regular r:id="rId102"/>
      <p:bold r:id="rId103"/>
      <p:italic r:id="rId104"/>
      <p:boldItalic r:id="rId105"/>
    </p:embeddedFont>
    <p:embeddedFont>
      <p:font typeface="Helvetica Neue"/>
      <p:regular r:id="rId106"/>
      <p:bold r:id="rId107"/>
      <p:italic r:id="rId108"/>
      <p:boldItalic r:id="rId109"/>
    </p:embeddedFont>
    <p:embeddedFont>
      <p:font typeface="Helvetica Neue Light"/>
      <p:regular r:id="rId110"/>
      <p:bold r:id="rId111"/>
      <p:italic r:id="rId112"/>
      <p:boldItalic r:id="rId113"/>
    </p:embeddedFont>
    <p:embeddedFont>
      <p:font typeface="Gill Sans"/>
      <p:regular r:id="rId114"/>
      <p:bold r:id="rId1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7DA6E61-67F5-4F3A-A2F3-2AC6FF4A053C}">
  <a:tblStyle styleId="{97DA6E61-67F5-4F3A-A2F3-2AC6FF4A053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3E83BB9-9132-4B44-BBA4-AA06EBC45E7E}"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FEC1CC4-CABA-4D1A-A9C9-08674700AD84}" styleName="Table_2">
    <a:wholeTbl>
      <a:tcTxStyle b="off" i="off">
        <a:font>
          <a:latin typeface="Arial"/>
          <a:ea typeface="Arial"/>
          <a:cs typeface="Arial"/>
        </a:font>
        <a:schemeClr val="dk1"/>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42" Type="http://schemas.openxmlformats.org/officeDocument/2006/relationships/slide" Target="slides/slide28.xml"/><Relationship Id="rId41" Type="http://schemas.openxmlformats.org/officeDocument/2006/relationships/slide" Target="slides/slide27.xml"/><Relationship Id="rId44" Type="http://schemas.openxmlformats.org/officeDocument/2006/relationships/slide" Target="slides/slide30.xml"/><Relationship Id="rId43" Type="http://schemas.openxmlformats.org/officeDocument/2006/relationships/slide" Target="slides/slide29.xml"/><Relationship Id="rId46" Type="http://schemas.openxmlformats.org/officeDocument/2006/relationships/slide" Target="slides/slide32.xml"/><Relationship Id="rId45" Type="http://schemas.openxmlformats.org/officeDocument/2006/relationships/slide" Target="slides/slide31.xml"/><Relationship Id="rId107" Type="http://schemas.openxmlformats.org/officeDocument/2006/relationships/font" Target="fonts/HelveticaNeue-bold.fntdata"/><Relationship Id="rId106" Type="http://schemas.openxmlformats.org/officeDocument/2006/relationships/font" Target="fonts/HelveticaNeue-regular.fntdata"/><Relationship Id="rId105" Type="http://schemas.openxmlformats.org/officeDocument/2006/relationships/font" Target="fonts/RobotoLight-boldItalic.fntdata"/><Relationship Id="rId104" Type="http://schemas.openxmlformats.org/officeDocument/2006/relationships/font" Target="fonts/RobotoLight-italic.fntdata"/><Relationship Id="rId109" Type="http://schemas.openxmlformats.org/officeDocument/2006/relationships/font" Target="fonts/HelveticaNeue-boldItalic.fntdata"/><Relationship Id="rId108" Type="http://schemas.openxmlformats.org/officeDocument/2006/relationships/font" Target="fonts/HelveticaNeue-italic.fntdata"/><Relationship Id="rId48" Type="http://schemas.openxmlformats.org/officeDocument/2006/relationships/slide" Target="slides/slide34.xml"/><Relationship Id="rId47" Type="http://schemas.openxmlformats.org/officeDocument/2006/relationships/slide" Target="slides/slide33.xml"/><Relationship Id="rId49" Type="http://schemas.openxmlformats.org/officeDocument/2006/relationships/slide" Target="slides/slide35.xml"/><Relationship Id="rId103" Type="http://schemas.openxmlformats.org/officeDocument/2006/relationships/font" Target="fonts/RobotoLight-bold.fntdata"/><Relationship Id="rId102" Type="http://schemas.openxmlformats.org/officeDocument/2006/relationships/font" Target="fonts/RobotoLight-regular.fntdata"/><Relationship Id="rId101" Type="http://schemas.openxmlformats.org/officeDocument/2006/relationships/font" Target="fonts/RobotoCondensed-boldItalic.fntdata"/><Relationship Id="rId100" Type="http://schemas.openxmlformats.org/officeDocument/2006/relationships/font" Target="fonts/RobotoCondensed-italic.fntdata"/><Relationship Id="rId31" Type="http://schemas.openxmlformats.org/officeDocument/2006/relationships/slide" Target="slides/slide17.xml"/><Relationship Id="rId30" Type="http://schemas.openxmlformats.org/officeDocument/2006/relationships/slide" Target="slides/slide16.xml"/><Relationship Id="rId33" Type="http://schemas.openxmlformats.org/officeDocument/2006/relationships/slide" Target="slides/slide19.xml"/><Relationship Id="rId32" Type="http://schemas.openxmlformats.org/officeDocument/2006/relationships/slide" Target="slides/slide18.xml"/><Relationship Id="rId35" Type="http://schemas.openxmlformats.org/officeDocument/2006/relationships/slide" Target="slides/slide21.xml"/><Relationship Id="rId34" Type="http://schemas.openxmlformats.org/officeDocument/2006/relationships/slide" Target="slides/slide20.xml"/><Relationship Id="rId37" Type="http://schemas.openxmlformats.org/officeDocument/2006/relationships/slide" Target="slides/slide23.xml"/><Relationship Id="rId36" Type="http://schemas.openxmlformats.org/officeDocument/2006/relationships/slide" Target="slides/slide22.xml"/><Relationship Id="rId39" Type="http://schemas.openxmlformats.org/officeDocument/2006/relationships/slide" Target="slides/slide25.xml"/><Relationship Id="rId38" Type="http://schemas.openxmlformats.org/officeDocument/2006/relationships/slide" Target="slides/slide24.xml"/><Relationship Id="rId20" Type="http://schemas.openxmlformats.org/officeDocument/2006/relationships/slide" Target="slides/slide6.xml"/><Relationship Id="rId22" Type="http://schemas.openxmlformats.org/officeDocument/2006/relationships/slide" Target="slides/slide8.xml"/><Relationship Id="rId21" Type="http://schemas.openxmlformats.org/officeDocument/2006/relationships/slide" Target="slides/slide7.xml"/><Relationship Id="rId24" Type="http://schemas.openxmlformats.org/officeDocument/2006/relationships/slide" Target="slides/slide10.xml"/><Relationship Id="rId23" Type="http://schemas.openxmlformats.org/officeDocument/2006/relationships/slide" Target="slides/slide9.xml"/><Relationship Id="rId26" Type="http://schemas.openxmlformats.org/officeDocument/2006/relationships/slide" Target="slides/slide12.xml"/><Relationship Id="rId25" Type="http://schemas.openxmlformats.org/officeDocument/2006/relationships/slide" Target="slides/slide11.xml"/><Relationship Id="rId28" Type="http://schemas.openxmlformats.org/officeDocument/2006/relationships/slide" Target="slides/slide14.xml"/><Relationship Id="rId27" Type="http://schemas.openxmlformats.org/officeDocument/2006/relationships/slide" Target="slides/slide13.xml"/><Relationship Id="rId29" Type="http://schemas.openxmlformats.org/officeDocument/2006/relationships/slide" Target="slides/slide15.xml"/><Relationship Id="rId95" Type="http://schemas.openxmlformats.org/officeDocument/2006/relationships/font" Target="fonts/Nunito-boldItalic.fntdata"/><Relationship Id="rId94" Type="http://schemas.openxmlformats.org/officeDocument/2006/relationships/font" Target="fonts/Nunito-bold.fntdata"/><Relationship Id="rId97" Type="http://schemas.openxmlformats.org/officeDocument/2006/relationships/font" Target="fonts/Inconsolata-bold.fntdata"/><Relationship Id="rId96" Type="http://schemas.openxmlformats.org/officeDocument/2006/relationships/font" Target="fonts/Inconsolata-regular.fntdata"/><Relationship Id="rId11" Type="http://schemas.openxmlformats.org/officeDocument/2006/relationships/slideMaster" Target="slideMasters/slideMaster8.xml"/><Relationship Id="rId99" Type="http://schemas.openxmlformats.org/officeDocument/2006/relationships/font" Target="fonts/RobotoCondensed-bold.fntdata"/><Relationship Id="rId10" Type="http://schemas.openxmlformats.org/officeDocument/2006/relationships/slideMaster" Target="slideMasters/slideMaster7.xml"/><Relationship Id="rId98" Type="http://schemas.openxmlformats.org/officeDocument/2006/relationships/font" Target="fonts/RobotoCondensed-regular.fntdata"/><Relationship Id="rId13" Type="http://schemas.openxmlformats.org/officeDocument/2006/relationships/slideMaster" Target="slideMasters/slideMaster10.xml"/><Relationship Id="rId12" Type="http://schemas.openxmlformats.org/officeDocument/2006/relationships/slideMaster" Target="slideMasters/slideMaster9.xml"/><Relationship Id="rId91" Type="http://schemas.openxmlformats.org/officeDocument/2006/relationships/font" Target="fonts/RobotoMedium-bold.fntdata"/><Relationship Id="rId90" Type="http://schemas.openxmlformats.org/officeDocument/2006/relationships/font" Target="fonts/RobotoMedium-regular.fntdata"/><Relationship Id="rId93" Type="http://schemas.openxmlformats.org/officeDocument/2006/relationships/font" Target="fonts/RobotoMedium-boldItalic.fntdata"/><Relationship Id="rId92" Type="http://schemas.openxmlformats.org/officeDocument/2006/relationships/font" Target="fonts/RobotoMedium-italic.fntdata"/><Relationship Id="rId115" Type="http://schemas.openxmlformats.org/officeDocument/2006/relationships/font" Target="fonts/GillSans-bold.fntdata"/><Relationship Id="rId15" Type="http://schemas.openxmlformats.org/officeDocument/2006/relationships/slide" Target="slides/slide1.xml"/><Relationship Id="rId110" Type="http://schemas.openxmlformats.org/officeDocument/2006/relationships/font" Target="fonts/HelveticaNeueLight-regular.fntdata"/><Relationship Id="rId14" Type="http://schemas.openxmlformats.org/officeDocument/2006/relationships/notesMaster" Target="notesMasters/notesMaster1.xml"/><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14" Type="http://schemas.openxmlformats.org/officeDocument/2006/relationships/font" Target="fonts/GillSans-regular.fntdata"/><Relationship Id="rId18" Type="http://schemas.openxmlformats.org/officeDocument/2006/relationships/slide" Target="slides/slide4.xml"/><Relationship Id="rId113" Type="http://schemas.openxmlformats.org/officeDocument/2006/relationships/font" Target="fonts/HelveticaNeueLight-boldItalic.fntdata"/><Relationship Id="rId112" Type="http://schemas.openxmlformats.org/officeDocument/2006/relationships/font" Target="fonts/HelveticaNeueLight-italic.fntdata"/><Relationship Id="rId111" Type="http://schemas.openxmlformats.org/officeDocument/2006/relationships/font" Target="fonts/HelveticaNeueLight-bold.fntdata"/><Relationship Id="rId84" Type="http://schemas.openxmlformats.org/officeDocument/2006/relationships/slide" Target="slides/slide70.xml"/><Relationship Id="rId83" Type="http://schemas.openxmlformats.org/officeDocument/2006/relationships/slide" Target="slides/slide69.xml"/><Relationship Id="rId86" Type="http://schemas.openxmlformats.org/officeDocument/2006/relationships/font" Target="fonts/Roboto-regular.fntdata"/><Relationship Id="rId85" Type="http://schemas.openxmlformats.org/officeDocument/2006/relationships/slide" Target="slides/slide71.xml"/><Relationship Id="rId88" Type="http://schemas.openxmlformats.org/officeDocument/2006/relationships/font" Target="fonts/Roboto-italic.fntdata"/><Relationship Id="rId87" Type="http://schemas.openxmlformats.org/officeDocument/2006/relationships/font" Target="fonts/Roboto-bold.fntdata"/><Relationship Id="rId89" Type="http://schemas.openxmlformats.org/officeDocument/2006/relationships/font" Target="fonts/Roboto-boldItalic.fntdata"/><Relationship Id="rId80" Type="http://schemas.openxmlformats.org/officeDocument/2006/relationships/slide" Target="slides/slide66.xml"/><Relationship Id="rId82" Type="http://schemas.openxmlformats.org/officeDocument/2006/relationships/slide" Target="slides/slide68.xml"/><Relationship Id="rId81" Type="http://schemas.openxmlformats.org/officeDocument/2006/relationships/slide" Target="slides/slide67.xml"/><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59.xml"/><Relationship Id="rId72" Type="http://schemas.openxmlformats.org/officeDocument/2006/relationships/slide" Target="slides/slide58.xml"/><Relationship Id="rId75" Type="http://schemas.openxmlformats.org/officeDocument/2006/relationships/slide" Target="slides/slide61.xml"/><Relationship Id="rId74" Type="http://schemas.openxmlformats.org/officeDocument/2006/relationships/slide" Target="slides/slide60.xml"/><Relationship Id="rId77" Type="http://schemas.openxmlformats.org/officeDocument/2006/relationships/slide" Target="slides/slide63.xml"/><Relationship Id="rId76" Type="http://schemas.openxmlformats.org/officeDocument/2006/relationships/slide" Target="slides/slide62.xml"/><Relationship Id="rId79" Type="http://schemas.openxmlformats.org/officeDocument/2006/relationships/slide" Target="slides/slide65.xml"/><Relationship Id="rId78" Type="http://schemas.openxmlformats.org/officeDocument/2006/relationships/slide" Target="slides/slide64.xml"/><Relationship Id="rId71" Type="http://schemas.openxmlformats.org/officeDocument/2006/relationships/slide" Target="slides/slide57.xml"/><Relationship Id="rId70" Type="http://schemas.openxmlformats.org/officeDocument/2006/relationships/slide" Target="slides/slide56.xml"/><Relationship Id="rId62" Type="http://schemas.openxmlformats.org/officeDocument/2006/relationships/slide" Target="slides/slide48.xml"/><Relationship Id="rId61" Type="http://schemas.openxmlformats.org/officeDocument/2006/relationships/slide" Target="slides/slide47.xml"/><Relationship Id="rId64" Type="http://schemas.openxmlformats.org/officeDocument/2006/relationships/slide" Target="slides/slide50.xml"/><Relationship Id="rId63" Type="http://schemas.openxmlformats.org/officeDocument/2006/relationships/slide" Target="slides/slide49.xml"/><Relationship Id="rId66" Type="http://schemas.openxmlformats.org/officeDocument/2006/relationships/slide" Target="slides/slide52.xml"/><Relationship Id="rId65" Type="http://schemas.openxmlformats.org/officeDocument/2006/relationships/slide" Target="slides/slide51.xml"/><Relationship Id="rId68" Type="http://schemas.openxmlformats.org/officeDocument/2006/relationships/slide" Target="slides/slide54.xml"/><Relationship Id="rId67" Type="http://schemas.openxmlformats.org/officeDocument/2006/relationships/slide" Target="slides/slide53.xml"/><Relationship Id="rId60" Type="http://schemas.openxmlformats.org/officeDocument/2006/relationships/slide" Target="slides/slide46.xml"/><Relationship Id="rId69" Type="http://schemas.openxmlformats.org/officeDocument/2006/relationships/slide" Target="slides/slide55.xml"/><Relationship Id="rId51" Type="http://schemas.openxmlformats.org/officeDocument/2006/relationships/slide" Target="slides/slide37.xml"/><Relationship Id="rId50" Type="http://schemas.openxmlformats.org/officeDocument/2006/relationships/slide" Target="slides/slide36.xml"/><Relationship Id="rId53" Type="http://schemas.openxmlformats.org/officeDocument/2006/relationships/slide" Target="slides/slide39.xml"/><Relationship Id="rId52" Type="http://schemas.openxmlformats.org/officeDocument/2006/relationships/slide" Target="slides/slide38.xml"/><Relationship Id="rId55" Type="http://schemas.openxmlformats.org/officeDocument/2006/relationships/slide" Target="slides/slide41.xml"/><Relationship Id="rId54" Type="http://schemas.openxmlformats.org/officeDocument/2006/relationships/slide" Target="slides/slide40.xml"/><Relationship Id="rId57" Type="http://schemas.openxmlformats.org/officeDocument/2006/relationships/slide" Target="slides/slide43.xml"/><Relationship Id="rId56" Type="http://schemas.openxmlformats.org/officeDocument/2006/relationships/slide" Target="slides/slide42.xml"/><Relationship Id="rId59" Type="http://schemas.openxmlformats.org/officeDocument/2006/relationships/slide" Target="slides/slide45.xml"/><Relationship Id="rId58"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3205ac9617_6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
        <p:nvSpPr>
          <p:cNvPr id="829" name="Google Shape;829;g3205ac9617_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g381257cd37_0_2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381257cd37_0_2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g381257cd37_0_3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381257cd37_0_3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5" name="Shape 1325"/>
        <p:cNvGrpSpPr/>
        <p:nvPr/>
      </p:nvGrpSpPr>
      <p:grpSpPr>
        <a:xfrm>
          <a:off x="0" y="0"/>
          <a:ext cx="0" cy="0"/>
          <a:chOff x="0" y="0"/>
          <a:chExt cx="0" cy="0"/>
        </a:xfrm>
      </p:grpSpPr>
      <p:sp>
        <p:nvSpPr>
          <p:cNvPr id="1326" name="Google Shape;1326;g381257cd37_0_2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381257cd37_0_2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6" name="Shape 1346"/>
        <p:cNvGrpSpPr/>
        <p:nvPr/>
      </p:nvGrpSpPr>
      <p:grpSpPr>
        <a:xfrm>
          <a:off x="0" y="0"/>
          <a:ext cx="0" cy="0"/>
          <a:chOff x="0" y="0"/>
          <a:chExt cx="0" cy="0"/>
        </a:xfrm>
      </p:grpSpPr>
      <p:sp>
        <p:nvSpPr>
          <p:cNvPr id="1347" name="Google Shape;1347;g381257cd37_0_3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381257cd37_0_3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3" name="Shape 1403"/>
        <p:cNvGrpSpPr/>
        <p:nvPr/>
      </p:nvGrpSpPr>
      <p:grpSpPr>
        <a:xfrm>
          <a:off x="0" y="0"/>
          <a:ext cx="0" cy="0"/>
          <a:chOff x="0" y="0"/>
          <a:chExt cx="0" cy="0"/>
        </a:xfrm>
      </p:grpSpPr>
      <p:sp>
        <p:nvSpPr>
          <p:cNvPr id="1404" name="Google Shape;1404;g381257cd37_0_3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381257cd37_0_3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8" name="Shape 1498"/>
        <p:cNvGrpSpPr/>
        <p:nvPr/>
      </p:nvGrpSpPr>
      <p:grpSpPr>
        <a:xfrm>
          <a:off x="0" y="0"/>
          <a:ext cx="0" cy="0"/>
          <a:chOff x="0" y="0"/>
          <a:chExt cx="0" cy="0"/>
        </a:xfrm>
      </p:grpSpPr>
      <p:sp>
        <p:nvSpPr>
          <p:cNvPr id="1499" name="Google Shape;1499;g381257cd37_0_369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
        <p:nvSpPr>
          <p:cNvPr id="1500" name="Google Shape;1500;g381257cd37_0_36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381257cd37_0_3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381257cd37_0_3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2" name="Shape 1532"/>
        <p:cNvGrpSpPr/>
        <p:nvPr/>
      </p:nvGrpSpPr>
      <p:grpSpPr>
        <a:xfrm>
          <a:off x="0" y="0"/>
          <a:ext cx="0" cy="0"/>
          <a:chOff x="0" y="0"/>
          <a:chExt cx="0" cy="0"/>
        </a:xfrm>
      </p:grpSpPr>
      <p:sp>
        <p:nvSpPr>
          <p:cNvPr id="1533" name="Google Shape;1533;g381257cd37_0_3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381257cd37_0_3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2" name="Shape 1542"/>
        <p:cNvGrpSpPr/>
        <p:nvPr/>
      </p:nvGrpSpPr>
      <p:grpSpPr>
        <a:xfrm>
          <a:off x="0" y="0"/>
          <a:ext cx="0" cy="0"/>
          <a:chOff x="0" y="0"/>
          <a:chExt cx="0" cy="0"/>
        </a:xfrm>
      </p:grpSpPr>
      <p:sp>
        <p:nvSpPr>
          <p:cNvPr id="1543" name="Google Shape;1543;g381257cd37_0_3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381257cd37_0_3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4" name="Shape 1554"/>
        <p:cNvGrpSpPr/>
        <p:nvPr/>
      </p:nvGrpSpPr>
      <p:grpSpPr>
        <a:xfrm>
          <a:off x="0" y="0"/>
          <a:ext cx="0" cy="0"/>
          <a:chOff x="0" y="0"/>
          <a:chExt cx="0" cy="0"/>
        </a:xfrm>
      </p:grpSpPr>
      <p:sp>
        <p:nvSpPr>
          <p:cNvPr id="1555" name="Google Shape;1555;g381257cd37_0_3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381257cd37_0_3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36631f459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6631f459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6" name="Shape 1566"/>
        <p:cNvGrpSpPr/>
        <p:nvPr/>
      </p:nvGrpSpPr>
      <p:grpSpPr>
        <a:xfrm>
          <a:off x="0" y="0"/>
          <a:ext cx="0" cy="0"/>
          <a:chOff x="0" y="0"/>
          <a:chExt cx="0" cy="0"/>
        </a:xfrm>
      </p:grpSpPr>
      <p:sp>
        <p:nvSpPr>
          <p:cNvPr id="1567" name="Google Shape;1567;g381257cd37_0_3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381257cd37_0_3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0" name="Shape 1580"/>
        <p:cNvGrpSpPr/>
        <p:nvPr/>
      </p:nvGrpSpPr>
      <p:grpSpPr>
        <a:xfrm>
          <a:off x="0" y="0"/>
          <a:ext cx="0" cy="0"/>
          <a:chOff x="0" y="0"/>
          <a:chExt cx="0" cy="0"/>
        </a:xfrm>
      </p:grpSpPr>
      <p:sp>
        <p:nvSpPr>
          <p:cNvPr id="1581" name="Google Shape;1581;g38128b094c_0_4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38128b094c_0_4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5" name="Shape 1585"/>
        <p:cNvGrpSpPr/>
        <p:nvPr/>
      </p:nvGrpSpPr>
      <p:grpSpPr>
        <a:xfrm>
          <a:off x="0" y="0"/>
          <a:ext cx="0" cy="0"/>
          <a:chOff x="0" y="0"/>
          <a:chExt cx="0" cy="0"/>
        </a:xfrm>
      </p:grpSpPr>
      <p:sp>
        <p:nvSpPr>
          <p:cNvPr id="1586" name="Google Shape;1586;g38128b094c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38128b094c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Google Shape;1592;g36633e0257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36633e0257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9" name="Shape 1689"/>
        <p:cNvGrpSpPr/>
        <p:nvPr/>
      </p:nvGrpSpPr>
      <p:grpSpPr>
        <a:xfrm>
          <a:off x="0" y="0"/>
          <a:ext cx="0" cy="0"/>
          <a:chOff x="0" y="0"/>
          <a:chExt cx="0" cy="0"/>
        </a:xfrm>
      </p:grpSpPr>
      <p:sp>
        <p:nvSpPr>
          <p:cNvPr id="1690" name="Google Shape;1690;g36633e025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36633e025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8" name="Shape 1818"/>
        <p:cNvGrpSpPr/>
        <p:nvPr/>
      </p:nvGrpSpPr>
      <p:grpSpPr>
        <a:xfrm>
          <a:off x="0" y="0"/>
          <a:ext cx="0" cy="0"/>
          <a:chOff x="0" y="0"/>
          <a:chExt cx="0" cy="0"/>
        </a:xfrm>
      </p:grpSpPr>
      <p:sp>
        <p:nvSpPr>
          <p:cNvPr id="1819" name="Google Shape;1819;g38128b094c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38128b094c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4" name="Shape 1824"/>
        <p:cNvGrpSpPr/>
        <p:nvPr/>
      </p:nvGrpSpPr>
      <p:grpSpPr>
        <a:xfrm>
          <a:off x="0" y="0"/>
          <a:ext cx="0" cy="0"/>
          <a:chOff x="0" y="0"/>
          <a:chExt cx="0" cy="0"/>
        </a:xfrm>
      </p:grpSpPr>
      <p:sp>
        <p:nvSpPr>
          <p:cNvPr id="1825" name="Google Shape;1825;g38128b094c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38128b094c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0" name="Shape 1830"/>
        <p:cNvGrpSpPr/>
        <p:nvPr/>
      </p:nvGrpSpPr>
      <p:grpSpPr>
        <a:xfrm>
          <a:off x="0" y="0"/>
          <a:ext cx="0" cy="0"/>
          <a:chOff x="0" y="0"/>
          <a:chExt cx="0" cy="0"/>
        </a:xfrm>
      </p:grpSpPr>
      <p:sp>
        <p:nvSpPr>
          <p:cNvPr id="1831" name="Google Shape;1831;g38128b094c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38128b094c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5" name="Shape 1835"/>
        <p:cNvGrpSpPr/>
        <p:nvPr/>
      </p:nvGrpSpPr>
      <p:grpSpPr>
        <a:xfrm>
          <a:off x="0" y="0"/>
          <a:ext cx="0" cy="0"/>
          <a:chOff x="0" y="0"/>
          <a:chExt cx="0" cy="0"/>
        </a:xfrm>
      </p:grpSpPr>
      <p:sp>
        <p:nvSpPr>
          <p:cNvPr id="1836" name="Google Shape;1836;g38128b094c_0_35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7" name="Google Shape;1837;g38128b094c_0_35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 sz="1000" u="none" cap="none" strike="noStrike">
                <a:solidFill>
                  <a:schemeClr val="dk1"/>
                </a:solidFill>
                <a:latin typeface="Calibri"/>
                <a:ea typeface="Calibri"/>
                <a:cs typeface="Calibri"/>
                <a:sym typeface="Calibri"/>
              </a:rPr>
              <a:t>Talking points</a:t>
            </a:r>
            <a:endParaRPr/>
          </a:p>
          <a:p>
            <a:pPr indent="0" lvl="0" marL="0" marR="0" rtl="0" algn="l">
              <a:spcBef>
                <a:spcPts val="200"/>
              </a:spcBef>
              <a:spcAft>
                <a:spcPts val="0"/>
              </a:spcAft>
              <a:buClr>
                <a:schemeClr val="dk2"/>
              </a:buClr>
              <a:buFont typeface="Arial"/>
              <a:buNone/>
            </a:pPr>
            <a:r>
              <a:t/>
            </a:r>
            <a:endParaRPr b="0" i="0" sz="1000" u="none" cap="none" strike="noStrike">
              <a:solidFill>
                <a:schemeClr val="dk1"/>
              </a:solidFill>
              <a:latin typeface="Calibri"/>
              <a:ea typeface="Calibri"/>
              <a:cs typeface="Calibri"/>
              <a:sym typeface="Calibri"/>
            </a:endParaRPr>
          </a:p>
          <a:p>
            <a:pPr indent="0" lvl="0" marL="0" marR="0" rtl="0" algn="l">
              <a:spcBef>
                <a:spcPts val="200"/>
              </a:spcBef>
              <a:spcAft>
                <a:spcPts val="0"/>
              </a:spcAft>
              <a:buClr>
                <a:schemeClr val="dk2"/>
              </a:buClr>
              <a:buFont typeface="Arial"/>
              <a:buNone/>
            </a:pPr>
            <a:r>
              <a:rPr b="0" i="0" lang="en" sz="1000" u="none" cap="none" strike="noStrike">
                <a:solidFill>
                  <a:schemeClr val="dk1"/>
                </a:solidFill>
                <a:latin typeface="Calibri"/>
                <a:ea typeface="Calibri"/>
                <a:cs typeface="Calibri"/>
                <a:sym typeface="Calibri"/>
              </a:rPr>
              <a:t>Compare 50k peak api traffic per second to </a:t>
            </a:r>
            <a:endParaRPr/>
          </a:p>
          <a:p>
            <a:pPr indent="0" lvl="0" marL="0" marR="0" rtl="0" algn="l">
              <a:spcBef>
                <a:spcPts val="200"/>
              </a:spcBef>
              <a:spcAft>
                <a:spcPts val="0"/>
              </a:spcAft>
              <a:buClr>
                <a:schemeClr val="dk2"/>
              </a:buClr>
              <a:buFont typeface="Arial"/>
              <a:buNone/>
            </a:pPr>
            <a:r>
              <a:rPr b="0" i="0" lang="en" sz="1000" u="none" cap="none" strike="noStrike">
                <a:solidFill>
                  <a:schemeClr val="dk1"/>
                </a:solidFill>
                <a:latin typeface="Calibri"/>
                <a:ea typeface="Calibri"/>
                <a:cs typeface="Calibri"/>
                <a:sym typeface="Calibri"/>
              </a:rPr>
              <a:t>28k peak tweets per sec (Twitter)</a:t>
            </a:r>
            <a:endParaRPr/>
          </a:p>
          <a:p>
            <a:pPr indent="0" lvl="0" marL="0" marR="0" rtl="0" algn="l">
              <a:spcBef>
                <a:spcPts val="200"/>
              </a:spcBef>
              <a:spcAft>
                <a:spcPts val="0"/>
              </a:spcAft>
              <a:buClr>
                <a:schemeClr val="dk2"/>
              </a:buClr>
              <a:buFont typeface="Arial"/>
              <a:buNone/>
            </a:pPr>
            <a:r>
              <a:rPr b="0" i="0" lang="en" sz="1000" u="none" cap="none" strike="noStrike">
                <a:solidFill>
                  <a:schemeClr val="dk1"/>
                </a:solidFill>
                <a:latin typeface="Calibri"/>
                <a:ea typeface="Calibri"/>
                <a:cs typeface="Calibri"/>
                <a:sym typeface="Calibri"/>
              </a:rPr>
              <a:t>11k peak transactions per sec (Visa)</a:t>
            </a:r>
            <a:endParaRPr/>
          </a:p>
          <a:p>
            <a:pPr indent="0" lvl="0" marL="0" marR="0" rtl="0" algn="l">
              <a:spcBef>
                <a:spcPts val="200"/>
              </a:spcBef>
              <a:spcAft>
                <a:spcPts val="0"/>
              </a:spcAft>
              <a:buClr>
                <a:schemeClr val="dk2"/>
              </a:buClr>
              <a:buFont typeface="Arial"/>
              <a:buNone/>
            </a:pPr>
            <a:r>
              <a:t/>
            </a:r>
            <a:endParaRPr b="0" i="0" sz="1000" u="none" cap="none" strike="noStrike">
              <a:solidFill>
                <a:schemeClr val="dk1"/>
              </a:solidFill>
              <a:latin typeface="Calibri"/>
              <a:ea typeface="Calibri"/>
              <a:cs typeface="Calibri"/>
              <a:sym typeface="Calibri"/>
            </a:endParaRPr>
          </a:p>
          <a:p>
            <a:pPr indent="0" lvl="0" marL="0" marR="0" rtl="0" algn="l">
              <a:spcBef>
                <a:spcPts val="200"/>
              </a:spcBef>
              <a:spcAft>
                <a:spcPts val="0"/>
              </a:spcAft>
              <a:buClr>
                <a:schemeClr val="dk2"/>
              </a:buClr>
              <a:buFont typeface="Arial"/>
              <a:buNone/>
            </a:pPr>
            <a:r>
              <a:t/>
            </a:r>
            <a:endParaRPr b="0" i="0" sz="1000" u="none" cap="none" strike="noStrike">
              <a:solidFill>
                <a:schemeClr val="dk1"/>
              </a:solidFill>
              <a:latin typeface="Calibri"/>
              <a:ea typeface="Calibri"/>
              <a:cs typeface="Calibri"/>
              <a:sym typeface="Calibri"/>
            </a:endParaRPr>
          </a:p>
          <a:p>
            <a:pPr indent="0" lvl="0" marL="0" marR="0" rtl="0" algn="l">
              <a:spcBef>
                <a:spcPts val="200"/>
              </a:spcBef>
              <a:spcAft>
                <a:spcPts val="0"/>
              </a:spcAft>
              <a:buClr>
                <a:schemeClr val="dk2"/>
              </a:buClr>
              <a:buFont typeface="Arial"/>
              <a:buNone/>
            </a:pPr>
            <a:r>
              <a:rPr b="0" i="0" lang="en" sz="1000" u="none" cap="none" strike="noStrike">
                <a:solidFill>
                  <a:schemeClr val="dk1"/>
                </a:solidFill>
                <a:latin typeface="Calibri"/>
                <a:ea typeface="Calibri"/>
                <a:cs typeface="Calibri"/>
                <a:sym typeface="Calibri"/>
              </a:rPr>
              <a:t>At 99.999% availability</a:t>
            </a:r>
            <a:endParaRPr/>
          </a:p>
          <a:p>
            <a:pPr indent="0" lvl="0" marL="0" marR="0" rtl="0" algn="l">
              <a:spcBef>
                <a:spcPts val="200"/>
              </a:spcBef>
              <a:spcAft>
                <a:spcPts val="0"/>
              </a:spcAft>
              <a:buClr>
                <a:schemeClr val="dk2"/>
              </a:buClr>
              <a:buFont typeface="Arial"/>
              <a:buNone/>
            </a:pPr>
            <a:r>
              <a:rPr b="0" i="0" lang="en" sz="1000" u="none" cap="none" strike="noStrike">
                <a:solidFill>
                  <a:schemeClr val="dk1"/>
                </a:solidFill>
                <a:latin typeface="Calibri"/>
                <a:ea typeface="Calibri"/>
                <a:cs typeface="Calibri"/>
                <a:sym typeface="Calibri"/>
              </a:rPr>
              <a:t>-- expected downtime per year for apigee is 5 minutes</a:t>
            </a:r>
            <a:endParaRPr/>
          </a:p>
          <a:p>
            <a:pPr indent="0" lvl="0" marL="0" marR="0" rtl="0" algn="l">
              <a:spcBef>
                <a:spcPts val="200"/>
              </a:spcBef>
              <a:spcAft>
                <a:spcPts val="0"/>
              </a:spcAft>
              <a:buClr>
                <a:schemeClr val="dk2"/>
              </a:buClr>
              <a:buFont typeface="Arial"/>
              <a:buNone/>
            </a:pPr>
            <a:r>
              <a:rPr b="0" i="0" lang="en" sz="1000" u="none" cap="none" strike="noStrike">
                <a:solidFill>
                  <a:schemeClr val="dk1"/>
                </a:solidFill>
                <a:latin typeface="Calibri"/>
                <a:ea typeface="Calibri"/>
                <a:cs typeface="Calibri"/>
                <a:sym typeface="Calibri"/>
              </a:rPr>
              <a:t>For comparison - At 99.7% availability</a:t>
            </a:r>
            <a:endParaRPr/>
          </a:p>
          <a:p>
            <a:pPr indent="0" lvl="0" marL="0" marR="0" rtl="0" algn="l">
              <a:spcBef>
                <a:spcPts val="200"/>
              </a:spcBef>
              <a:spcAft>
                <a:spcPts val="0"/>
              </a:spcAft>
              <a:buClr>
                <a:schemeClr val="dk2"/>
              </a:buClr>
              <a:buFont typeface="Arial"/>
              <a:buNone/>
            </a:pPr>
            <a:r>
              <a:rPr b="0" i="0" lang="en" sz="1000" u="none" cap="none" strike="noStrike">
                <a:solidFill>
                  <a:schemeClr val="dk1"/>
                </a:solidFill>
                <a:latin typeface="Calibri"/>
                <a:ea typeface="Calibri"/>
                <a:cs typeface="Calibri"/>
                <a:sym typeface="Calibri"/>
              </a:rPr>
              <a:t>-- expected downtime would be 1576 minutes</a:t>
            </a:r>
            <a:endParaRPr/>
          </a:p>
        </p:txBody>
      </p:sp>
      <p:sp>
        <p:nvSpPr>
          <p:cNvPr id="1838" name="Google Shape;1838;g38128b094c_0_3554: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400">
                <a:solidFill>
                  <a:srgbClr val="000000"/>
                </a:solidFill>
                <a:latin typeface="Helvetica Neue"/>
                <a:ea typeface="Helvetica Neue"/>
                <a:cs typeface="Helvetica Neue"/>
                <a:sym typeface="Helvetica Neue"/>
              </a:rPr>
              <a:t>‹#›</a:t>
            </a:fld>
            <a:endParaRPr sz="1400">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8" name="Shape 1888"/>
        <p:cNvGrpSpPr/>
        <p:nvPr/>
      </p:nvGrpSpPr>
      <p:grpSpPr>
        <a:xfrm>
          <a:off x="0" y="0"/>
          <a:ext cx="0" cy="0"/>
          <a:chOff x="0" y="0"/>
          <a:chExt cx="0" cy="0"/>
        </a:xfrm>
      </p:grpSpPr>
      <p:sp>
        <p:nvSpPr>
          <p:cNvPr id="1889" name="Google Shape;1889;g38128b094c_0_360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rPr>
              <a:t>Updated 4/11/18 with Zain</a:t>
            </a:r>
            <a:endParaRPr sz="11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rPr>
              <a:t>Updated 4/10/18 with PwC</a:t>
            </a:r>
            <a:endParaRPr sz="11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Updated 3/19/18 with BazaarVoice and </a:t>
            </a:r>
            <a:r>
              <a:rPr lang="en" sz="1100">
                <a:solidFill>
                  <a:schemeClr val="dk1"/>
                </a:solidFill>
              </a:rPr>
              <a:t>latest</a:t>
            </a:r>
            <a:r>
              <a:rPr b="0" i="0" lang="en" sz="1100" u="none" cap="none" strike="noStrike">
                <a:solidFill>
                  <a:schemeClr val="dk1"/>
                </a:solidFill>
                <a:latin typeface="Arial"/>
                <a:ea typeface="Arial"/>
                <a:cs typeface="Arial"/>
                <a:sym typeface="Arial"/>
              </a:rPr>
              <a:t> Citrix logo</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Updated 3/12/18 with Cambridge Assessment</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Updated 2/9/18 with Flex</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Updated 2/7/18 with HP and West Corp.</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Updated 1/25/2018 - removed ITV</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Updated 1/12/2018 - removed HCSC</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Updated 11/29/2017 with JS Bank</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Updated 11/22/2017 with Cleveland Clinic</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Updated 11/10/2017 with MINSAL</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Updated 11/2/2017 with Shutterstock and Passio</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Updated with new layout 10/26/2017</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Updated 10/17/2017 with Rush University Medical Center</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Updated 9/15/2017 with Plantronics</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Updated 8/30/2017 with latest M&amp;S logo &amp; latest Shutterfly logo</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Updated 8/30/2017 with OFX</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updated 8/16/2017 with SFO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updated 8/7/2017 with ABN AMRO</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updated 8/1/2017 with Arity</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updated 7/31/2017 with OpenGov</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890" name="Google Shape;1890;g38128b094c_0_36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36631f4599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46" name="Google Shape;846;g36631f4599_0_69:notes"/>
          <p:cNvSpPr/>
          <p:nvPr>
            <p:ph idx="2" type="sldImg"/>
          </p:nvPr>
        </p:nvSpPr>
        <p:spPr>
          <a:xfrm>
            <a:off x="384175" y="685800"/>
            <a:ext cx="60897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1" name="Shape 1991"/>
        <p:cNvGrpSpPr/>
        <p:nvPr/>
      </p:nvGrpSpPr>
      <p:grpSpPr>
        <a:xfrm>
          <a:off x="0" y="0"/>
          <a:ext cx="0" cy="0"/>
          <a:chOff x="0" y="0"/>
          <a:chExt cx="0" cy="0"/>
        </a:xfrm>
      </p:grpSpPr>
      <p:sp>
        <p:nvSpPr>
          <p:cNvPr id="1992" name="Google Shape;1992;g38128b094c_0_4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38128b094c_0_4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6" name="Shape 1996"/>
        <p:cNvGrpSpPr/>
        <p:nvPr/>
      </p:nvGrpSpPr>
      <p:grpSpPr>
        <a:xfrm>
          <a:off x="0" y="0"/>
          <a:ext cx="0" cy="0"/>
          <a:chOff x="0" y="0"/>
          <a:chExt cx="0" cy="0"/>
        </a:xfrm>
      </p:grpSpPr>
      <p:sp>
        <p:nvSpPr>
          <p:cNvPr id="1997" name="Google Shape;1997;g38128b094c_0_8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8" name="Google Shape;1998;g38128b094c_0_8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 sz="1000" u="none" cap="none" strike="noStrike">
                <a:solidFill>
                  <a:schemeClr val="dk1"/>
                </a:solidFill>
                <a:latin typeface="Calibri"/>
                <a:ea typeface="Calibri"/>
                <a:cs typeface="Calibri"/>
                <a:sym typeface="Calibri"/>
              </a:rPr>
              <a:t>Talking points</a:t>
            </a:r>
            <a:endParaRPr/>
          </a:p>
          <a:p>
            <a:pPr indent="0" lvl="0" marL="0" marR="0" rtl="0" algn="l">
              <a:spcBef>
                <a:spcPts val="200"/>
              </a:spcBef>
              <a:spcAft>
                <a:spcPts val="0"/>
              </a:spcAft>
              <a:buClr>
                <a:schemeClr val="dk2"/>
              </a:buClr>
              <a:buFont typeface="Arial"/>
              <a:buNone/>
            </a:pPr>
            <a:r>
              <a:t/>
            </a:r>
            <a:endParaRPr b="0" i="0" sz="1000" u="none" cap="none" strike="noStrike">
              <a:solidFill>
                <a:schemeClr val="dk1"/>
              </a:solidFill>
              <a:latin typeface="Calibri"/>
              <a:ea typeface="Calibri"/>
              <a:cs typeface="Calibri"/>
              <a:sym typeface="Calibri"/>
            </a:endParaRPr>
          </a:p>
          <a:p>
            <a:pPr indent="0" lvl="0" marL="0" marR="0" rtl="0" algn="l">
              <a:spcBef>
                <a:spcPts val="200"/>
              </a:spcBef>
              <a:spcAft>
                <a:spcPts val="0"/>
              </a:spcAft>
              <a:buClr>
                <a:schemeClr val="dk2"/>
              </a:buClr>
              <a:buFont typeface="Arial"/>
              <a:buNone/>
            </a:pPr>
            <a:r>
              <a:rPr b="0" i="0" lang="en" sz="1000" u="none" cap="none" strike="noStrike">
                <a:solidFill>
                  <a:schemeClr val="dk1"/>
                </a:solidFill>
                <a:latin typeface="Calibri"/>
                <a:ea typeface="Calibri"/>
                <a:cs typeface="Calibri"/>
                <a:sym typeface="Calibri"/>
              </a:rPr>
              <a:t>Compare 50k peak api traffic per second to </a:t>
            </a:r>
            <a:endParaRPr/>
          </a:p>
          <a:p>
            <a:pPr indent="0" lvl="0" marL="0" marR="0" rtl="0" algn="l">
              <a:spcBef>
                <a:spcPts val="200"/>
              </a:spcBef>
              <a:spcAft>
                <a:spcPts val="0"/>
              </a:spcAft>
              <a:buClr>
                <a:schemeClr val="dk2"/>
              </a:buClr>
              <a:buFont typeface="Arial"/>
              <a:buNone/>
            </a:pPr>
            <a:r>
              <a:rPr b="0" i="0" lang="en" sz="1000" u="none" cap="none" strike="noStrike">
                <a:solidFill>
                  <a:schemeClr val="dk1"/>
                </a:solidFill>
                <a:latin typeface="Calibri"/>
                <a:ea typeface="Calibri"/>
                <a:cs typeface="Calibri"/>
                <a:sym typeface="Calibri"/>
              </a:rPr>
              <a:t>28k peak tweets per sec (Twitter)</a:t>
            </a:r>
            <a:endParaRPr/>
          </a:p>
          <a:p>
            <a:pPr indent="0" lvl="0" marL="0" marR="0" rtl="0" algn="l">
              <a:spcBef>
                <a:spcPts val="200"/>
              </a:spcBef>
              <a:spcAft>
                <a:spcPts val="0"/>
              </a:spcAft>
              <a:buClr>
                <a:schemeClr val="dk2"/>
              </a:buClr>
              <a:buFont typeface="Arial"/>
              <a:buNone/>
            </a:pPr>
            <a:r>
              <a:rPr b="0" i="0" lang="en" sz="1000" u="none" cap="none" strike="noStrike">
                <a:solidFill>
                  <a:schemeClr val="dk1"/>
                </a:solidFill>
                <a:latin typeface="Calibri"/>
                <a:ea typeface="Calibri"/>
                <a:cs typeface="Calibri"/>
                <a:sym typeface="Calibri"/>
              </a:rPr>
              <a:t>11k peak transactions per sec (Visa)</a:t>
            </a:r>
            <a:endParaRPr/>
          </a:p>
          <a:p>
            <a:pPr indent="0" lvl="0" marL="0" marR="0" rtl="0" algn="l">
              <a:spcBef>
                <a:spcPts val="200"/>
              </a:spcBef>
              <a:spcAft>
                <a:spcPts val="0"/>
              </a:spcAft>
              <a:buClr>
                <a:schemeClr val="dk2"/>
              </a:buClr>
              <a:buFont typeface="Arial"/>
              <a:buNone/>
            </a:pPr>
            <a:r>
              <a:t/>
            </a:r>
            <a:endParaRPr b="0" i="0" sz="1000" u="none" cap="none" strike="noStrike">
              <a:solidFill>
                <a:schemeClr val="dk1"/>
              </a:solidFill>
              <a:latin typeface="Calibri"/>
              <a:ea typeface="Calibri"/>
              <a:cs typeface="Calibri"/>
              <a:sym typeface="Calibri"/>
            </a:endParaRPr>
          </a:p>
          <a:p>
            <a:pPr indent="0" lvl="0" marL="0" marR="0" rtl="0" algn="l">
              <a:spcBef>
                <a:spcPts val="200"/>
              </a:spcBef>
              <a:spcAft>
                <a:spcPts val="0"/>
              </a:spcAft>
              <a:buClr>
                <a:schemeClr val="dk2"/>
              </a:buClr>
              <a:buFont typeface="Arial"/>
              <a:buNone/>
            </a:pPr>
            <a:r>
              <a:t/>
            </a:r>
            <a:endParaRPr b="0" i="0" sz="1000" u="none" cap="none" strike="noStrike">
              <a:solidFill>
                <a:schemeClr val="dk1"/>
              </a:solidFill>
              <a:latin typeface="Calibri"/>
              <a:ea typeface="Calibri"/>
              <a:cs typeface="Calibri"/>
              <a:sym typeface="Calibri"/>
            </a:endParaRPr>
          </a:p>
          <a:p>
            <a:pPr indent="0" lvl="0" marL="0" marR="0" rtl="0" algn="l">
              <a:spcBef>
                <a:spcPts val="200"/>
              </a:spcBef>
              <a:spcAft>
                <a:spcPts val="0"/>
              </a:spcAft>
              <a:buClr>
                <a:schemeClr val="dk2"/>
              </a:buClr>
              <a:buFont typeface="Arial"/>
              <a:buNone/>
            </a:pPr>
            <a:r>
              <a:rPr b="0" i="0" lang="en" sz="1000" u="none" cap="none" strike="noStrike">
                <a:solidFill>
                  <a:schemeClr val="dk1"/>
                </a:solidFill>
                <a:latin typeface="Calibri"/>
                <a:ea typeface="Calibri"/>
                <a:cs typeface="Calibri"/>
                <a:sym typeface="Calibri"/>
              </a:rPr>
              <a:t>At 99.999% availability</a:t>
            </a:r>
            <a:endParaRPr/>
          </a:p>
          <a:p>
            <a:pPr indent="0" lvl="0" marL="0" marR="0" rtl="0" algn="l">
              <a:spcBef>
                <a:spcPts val="200"/>
              </a:spcBef>
              <a:spcAft>
                <a:spcPts val="0"/>
              </a:spcAft>
              <a:buClr>
                <a:schemeClr val="dk2"/>
              </a:buClr>
              <a:buFont typeface="Arial"/>
              <a:buNone/>
            </a:pPr>
            <a:r>
              <a:rPr b="0" i="0" lang="en" sz="1000" u="none" cap="none" strike="noStrike">
                <a:solidFill>
                  <a:schemeClr val="dk1"/>
                </a:solidFill>
                <a:latin typeface="Calibri"/>
                <a:ea typeface="Calibri"/>
                <a:cs typeface="Calibri"/>
                <a:sym typeface="Calibri"/>
              </a:rPr>
              <a:t>-- expected downtime per year for apigee is 5 minutes</a:t>
            </a:r>
            <a:endParaRPr/>
          </a:p>
          <a:p>
            <a:pPr indent="0" lvl="0" marL="0" marR="0" rtl="0" algn="l">
              <a:spcBef>
                <a:spcPts val="200"/>
              </a:spcBef>
              <a:spcAft>
                <a:spcPts val="0"/>
              </a:spcAft>
              <a:buClr>
                <a:schemeClr val="dk2"/>
              </a:buClr>
              <a:buFont typeface="Arial"/>
              <a:buNone/>
            </a:pPr>
            <a:r>
              <a:rPr b="0" i="0" lang="en" sz="1000" u="none" cap="none" strike="noStrike">
                <a:solidFill>
                  <a:schemeClr val="dk1"/>
                </a:solidFill>
                <a:latin typeface="Calibri"/>
                <a:ea typeface="Calibri"/>
                <a:cs typeface="Calibri"/>
                <a:sym typeface="Calibri"/>
              </a:rPr>
              <a:t>For comparison - At 99.7% availability</a:t>
            </a:r>
            <a:endParaRPr/>
          </a:p>
          <a:p>
            <a:pPr indent="0" lvl="0" marL="0" marR="0" rtl="0" algn="l">
              <a:spcBef>
                <a:spcPts val="200"/>
              </a:spcBef>
              <a:spcAft>
                <a:spcPts val="0"/>
              </a:spcAft>
              <a:buClr>
                <a:schemeClr val="dk2"/>
              </a:buClr>
              <a:buFont typeface="Arial"/>
              <a:buNone/>
            </a:pPr>
            <a:r>
              <a:rPr b="0" i="0" lang="en" sz="1000" u="none" cap="none" strike="noStrike">
                <a:solidFill>
                  <a:schemeClr val="dk1"/>
                </a:solidFill>
                <a:latin typeface="Calibri"/>
                <a:ea typeface="Calibri"/>
                <a:cs typeface="Calibri"/>
                <a:sym typeface="Calibri"/>
              </a:rPr>
              <a:t>-- expected downtime would be 1576 minutes</a:t>
            </a:r>
            <a:endParaRPr/>
          </a:p>
        </p:txBody>
      </p:sp>
      <p:sp>
        <p:nvSpPr>
          <p:cNvPr id="1999" name="Google Shape;1999;g38128b094c_0_86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400">
                <a:solidFill>
                  <a:srgbClr val="000000"/>
                </a:solidFill>
                <a:latin typeface="Helvetica Neue"/>
                <a:ea typeface="Helvetica Neue"/>
                <a:cs typeface="Helvetica Neue"/>
                <a:sym typeface="Helvetica Neue"/>
              </a:rPr>
              <a:t>‹#›</a:t>
            </a:fld>
            <a:endParaRPr sz="1400">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9" name="Shape 2049"/>
        <p:cNvGrpSpPr/>
        <p:nvPr/>
      </p:nvGrpSpPr>
      <p:grpSpPr>
        <a:xfrm>
          <a:off x="0" y="0"/>
          <a:ext cx="0" cy="0"/>
          <a:chOff x="0" y="0"/>
          <a:chExt cx="0" cy="0"/>
        </a:xfrm>
      </p:grpSpPr>
      <p:sp>
        <p:nvSpPr>
          <p:cNvPr id="2050" name="Google Shape;2050;g36633e0257_0_4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
        <p:nvSpPr>
          <p:cNvPr id="2051" name="Google Shape;2051;g36633e0257_0_4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6" name="Shape 2086"/>
        <p:cNvGrpSpPr/>
        <p:nvPr/>
      </p:nvGrpSpPr>
      <p:grpSpPr>
        <a:xfrm>
          <a:off x="0" y="0"/>
          <a:ext cx="0" cy="0"/>
          <a:chOff x="0" y="0"/>
          <a:chExt cx="0" cy="0"/>
        </a:xfrm>
      </p:grpSpPr>
      <p:sp>
        <p:nvSpPr>
          <p:cNvPr id="2087" name="Google Shape;2087;g38128b094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38128b094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1" name="Shape 2091"/>
        <p:cNvGrpSpPr/>
        <p:nvPr/>
      </p:nvGrpSpPr>
      <p:grpSpPr>
        <a:xfrm>
          <a:off x="0" y="0"/>
          <a:ext cx="0" cy="0"/>
          <a:chOff x="0" y="0"/>
          <a:chExt cx="0" cy="0"/>
        </a:xfrm>
      </p:grpSpPr>
      <p:sp>
        <p:nvSpPr>
          <p:cNvPr id="2092" name="Google Shape;2092;g38128b094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3" name="Google Shape;2093;g38128b094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2" name="Shape 2172"/>
        <p:cNvGrpSpPr/>
        <p:nvPr/>
      </p:nvGrpSpPr>
      <p:grpSpPr>
        <a:xfrm>
          <a:off x="0" y="0"/>
          <a:ext cx="0" cy="0"/>
          <a:chOff x="0" y="0"/>
          <a:chExt cx="0" cy="0"/>
        </a:xfrm>
      </p:grpSpPr>
      <p:sp>
        <p:nvSpPr>
          <p:cNvPr id="2173" name="Google Shape;2173;g38128b094c_0_2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4" name="Google Shape;2174;g38128b094c_0_22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Helvetica Neue"/>
              <a:buNone/>
            </a:pPr>
            <a:r>
              <a:rPr b="1" lang="en">
                <a:solidFill>
                  <a:schemeClr val="dk1"/>
                </a:solidFill>
              </a:rPr>
              <a:t>Main Point </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Apigee Edge addresses your needs across the entire API lifecycle</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b="1" lang="en">
                <a:solidFill>
                  <a:schemeClr val="dk1"/>
                </a:solidFill>
              </a:rPr>
              <a:t>Script</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Apigee Edge addresses your needs across the entire API lifecycle – from designing APIs to building them to scaling your API program and finally monetizing your APIs. Apigee Edge satisfies a number of your needs that would otherwise be very time consuming and costly to build and operate at scale.</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Let me show you how Apigee Edge supports you throughout the API lifecycle. Apigee Edge offers a very broad product footprint – we won’t have time to cover all the needs, however, we’ll cover a few salient ones. </a:t>
            </a:r>
            <a:endParaRPr>
              <a:solidFill>
                <a:schemeClr val="dk1"/>
              </a:solidFill>
            </a:endParaRPr>
          </a:p>
          <a:p>
            <a:pPr indent="0" lvl="0" marL="0" marR="0" rtl="0" algn="l">
              <a:spcBef>
                <a:spcPts val="0"/>
              </a:spcBef>
              <a:spcAft>
                <a:spcPts val="0"/>
              </a:spcAft>
              <a:buNone/>
            </a:pPr>
            <a:r>
              <a:t/>
            </a:r>
            <a:endParaRPr b="1">
              <a:solidFill>
                <a:schemeClr val="dk1"/>
              </a:solidFill>
            </a:endParaRPr>
          </a:p>
        </p:txBody>
      </p:sp>
      <p:sp>
        <p:nvSpPr>
          <p:cNvPr id="2175" name="Google Shape;2175;g38128b094c_0_22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8" name="Shape 2208"/>
        <p:cNvGrpSpPr/>
        <p:nvPr/>
      </p:nvGrpSpPr>
      <p:grpSpPr>
        <a:xfrm>
          <a:off x="0" y="0"/>
          <a:ext cx="0" cy="0"/>
          <a:chOff x="0" y="0"/>
          <a:chExt cx="0" cy="0"/>
        </a:xfrm>
      </p:grpSpPr>
      <p:sp>
        <p:nvSpPr>
          <p:cNvPr id="2209" name="Google Shape;2209;g38128b094c_0_2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0" name="Google Shape;2210;g38128b094c_0_22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a:solidFill>
                <a:schemeClr val="dk1"/>
              </a:solidFill>
            </a:endParaRPr>
          </a:p>
        </p:txBody>
      </p:sp>
      <p:sp>
        <p:nvSpPr>
          <p:cNvPr id="2211" name="Google Shape;2211;g38128b094c_0_22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3" name="Shape 2243"/>
        <p:cNvGrpSpPr/>
        <p:nvPr/>
      </p:nvGrpSpPr>
      <p:grpSpPr>
        <a:xfrm>
          <a:off x="0" y="0"/>
          <a:ext cx="0" cy="0"/>
          <a:chOff x="0" y="0"/>
          <a:chExt cx="0" cy="0"/>
        </a:xfrm>
      </p:grpSpPr>
      <p:sp>
        <p:nvSpPr>
          <p:cNvPr id="2244" name="Google Shape;2244;g38128b094c_0_23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5" name="Google Shape;2245;g38128b094c_0_23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Helvetica Neue"/>
              <a:buNone/>
            </a:pPr>
            <a:r>
              <a:rPr b="1" lang="en" sz="1400">
                <a:solidFill>
                  <a:schemeClr val="dk1"/>
                </a:solidFill>
              </a:rPr>
              <a:t>Main Point</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Apigee Edge enables you to build more consumable APIs with a design-first approach</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b="1" lang="en" sz="1400">
                <a:solidFill>
                  <a:schemeClr val="dk1"/>
                </a:solidFill>
              </a:rPr>
              <a:t>Script (needs to be verified)</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APIs are built for app developers to consume. Its imperative that your APIs are useful to them – built in a way that makes their apps shine. If you build your APIs in a vacuum, you risk delivering APIs that don’t meet their requirements, which can result in costly and frustrating rework, and lengthy, unnecessary  delays in getting your apps to market. Instead, Apigee Edge enables you to take a top down approach. You can design the APIs using Swagger and collaborate with your app developers to agree on a shape that works. You can use Smart Docs to build documentation for this API design. With this agreement in place, you can build the API knowing that they will be used. And While you’re building the API, your app developers can use mocks of the API designed and the smart docs to build their apps. With this agile approach, you increase your chances of delivering APIs and apps that make an impact, perform as expected; and deliver them FAST.</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b="1" lang="en" sz="1400">
                <a:solidFill>
                  <a:schemeClr val="dk1"/>
                </a:solidFill>
              </a:rPr>
              <a:t>Link to Wiki</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No differentiator page on Wiki</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b="1" lang="en" sz="1400">
                <a:solidFill>
                  <a:schemeClr val="dk1"/>
                </a:solidFill>
              </a:rPr>
              <a:t>For Instance</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None</a:t>
            </a:r>
            <a:endParaRPr sz="1400">
              <a:solidFill>
                <a:schemeClr val="dk1"/>
              </a:solidFill>
            </a:endParaRPr>
          </a:p>
          <a:p>
            <a:pPr indent="0" lvl="0" marL="0" marR="0" rtl="0" algn="l">
              <a:spcBef>
                <a:spcPts val="0"/>
              </a:spcBef>
              <a:spcAft>
                <a:spcPts val="0"/>
              </a:spcAft>
              <a:buNone/>
            </a:pPr>
            <a:r>
              <a:t/>
            </a:r>
            <a:endParaRPr b="1" sz="1400">
              <a:solidFill>
                <a:schemeClr val="dk1"/>
              </a:solidFill>
            </a:endParaRPr>
          </a:p>
        </p:txBody>
      </p:sp>
      <p:sp>
        <p:nvSpPr>
          <p:cNvPr id="2246" name="Google Shape;2246;g38128b094c_0_23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1" name="Shape 2251"/>
        <p:cNvGrpSpPr/>
        <p:nvPr/>
      </p:nvGrpSpPr>
      <p:grpSpPr>
        <a:xfrm>
          <a:off x="0" y="0"/>
          <a:ext cx="0" cy="0"/>
          <a:chOff x="0" y="0"/>
          <a:chExt cx="0" cy="0"/>
        </a:xfrm>
      </p:grpSpPr>
      <p:sp>
        <p:nvSpPr>
          <p:cNvPr id="2252" name="Google Shape;2252;g38128b094c_0_2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3" name="Google Shape;2253;g38128b094c_0_23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a:solidFill>
                <a:schemeClr val="dk1"/>
              </a:solidFill>
            </a:endParaRPr>
          </a:p>
        </p:txBody>
      </p:sp>
      <p:sp>
        <p:nvSpPr>
          <p:cNvPr id="2254" name="Google Shape;2254;g38128b094c_0_23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0" name="Shape 2280"/>
        <p:cNvGrpSpPr/>
        <p:nvPr/>
      </p:nvGrpSpPr>
      <p:grpSpPr>
        <a:xfrm>
          <a:off x="0" y="0"/>
          <a:ext cx="0" cy="0"/>
          <a:chOff x="0" y="0"/>
          <a:chExt cx="0" cy="0"/>
        </a:xfrm>
      </p:grpSpPr>
      <p:sp>
        <p:nvSpPr>
          <p:cNvPr id="2281" name="Google Shape;2281;g38128b094c_0_236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
        <p:nvSpPr>
          <p:cNvPr id="2282" name="Google Shape;2282;g38128b094c_0_2365:notes"/>
          <p:cNvSpPr/>
          <p:nvPr>
            <p:ph idx="2" type="sldImg"/>
          </p:nvPr>
        </p:nvSpPr>
        <p:spPr>
          <a:xfrm>
            <a:off x="381000"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36631f459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6631f459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6" name="Shape 2296"/>
        <p:cNvGrpSpPr/>
        <p:nvPr/>
      </p:nvGrpSpPr>
      <p:grpSpPr>
        <a:xfrm>
          <a:off x="0" y="0"/>
          <a:ext cx="0" cy="0"/>
          <a:chOff x="0" y="0"/>
          <a:chExt cx="0" cy="0"/>
        </a:xfrm>
      </p:grpSpPr>
      <p:sp>
        <p:nvSpPr>
          <p:cNvPr id="2297" name="Google Shape;2297;g38128b094c_0_23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8" name="Google Shape;2298;g38128b094c_0_23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Helvetica Neue"/>
              <a:buNone/>
            </a:pPr>
            <a:r>
              <a:rPr b="1" lang="en">
                <a:solidFill>
                  <a:schemeClr val="dk1"/>
                </a:solidFill>
              </a:rPr>
              <a:t>Main Point</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Apigee Edge provides a visual trace tool that enables you to spend less time debugging and more time creating value</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b="1" lang="en">
                <a:solidFill>
                  <a:schemeClr val="dk1"/>
                </a:solidFill>
              </a:rPr>
              <a:t>Script</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API proxies now are much more than simple pass-throughs with lightweight traffic management. Instead, they are now the basis for all application interactions. Therefore, its critical that you can quickly debug API proxies and understand how they operate in specific situations.</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Apigee Edge provides a visual trace tool that is an API “debugger”. It enables you to quickly inspect the details of an API call through the Apigee Edge runtime engine. With the trace tool, you spend less time debugging and more time creating value.</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With the Visual trace tool, you can understand the state of an API call at any point in the API call flow, inspect proxy and target request &amp; response payloads, optimize the API call flow. You can debug the API without the need to</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inspect multiple log files or write additional debug logic in the client and server. This better understand root causes and more quickly resolve app-specific issues.</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b="1" lang="en">
                <a:solidFill>
                  <a:schemeClr val="dk1"/>
                </a:solidFill>
              </a:rPr>
              <a:t>Link to Wiki</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https://apigeesc.atlassian.net/wiki/display/SEP/Visual+Trace+Tool</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For Instance</a:t>
            </a:r>
            <a:endParaRPr>
              <a:solidFill>
                <a:schemeClr val="dk1"/>
              </a:solidFill>
            </a:endParaRPr>
          </a:p>
          <a:p>
            <a:pPr indent="0" lvl="0" marL="0" marR="0" rtl="0" algn="l">
              <a:spcBef>
                <a:spcPts val="0"/>
              </a:spcBef>
              <a:spcAft>
                <a:spcPts val="0"/>
              </a:spcAft>
              <a:buNone/>
            </a:pPr>
            <a:r>
              <a:t/>
            </a:r>
            <a:endParaRPr b="1">
              <a:solidFill>
                <a:schemeClr val="dk1"/>
              </a:solidFill>
            </a:endParaRPr>
          </a:p>
        </p:txBody>
      </p:sp>
      <p:sp>
        <p:nvSpPr>
          <p:cNvPr id="2299" name="Google Shape;2299;g38128b094c_0_23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4" name="Shape 2304"/>
        <p:cNvGrpSpPr/>
        <p:nvPr/>
      </p:nvGrpSpPr>
      <p:grpSpPr>
        <a:xfrm>
          <a:off x="0" y="0"/>
          <a:ext cx="0" cy="0"/>
          <a:chOff x="0" y="0"/>
          <a:chExt cx="0" cy="0"/>
        </a:xfrm>
      </p:grpSpPr>
      <p:sp>
        <p:nvSpPr>
          <p:cNvPr id="2305" name="Google Shape;2305;g38128b094c_0_23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6" name="Google Shape;2306;g38128b094c_0_23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Helvetica Neue"/>
              <a:buNone/>
            </a:pPr>
            <a:r>
              <a:rPr b="1" lang="en" sz="1100">
                <a:solidFill>
                  <a:schemeClr val="dk1"/>
                </a:solidFill>
                <a:latin typeface="Arial"/>
                <a:ea typeface="Arial"/>
                <a:cs typeface="Arial"/>
                <a:sym typeface="Arial"/>
              </a:rPr>
              <a:t>Main Point</a:t>
            </a:r>
            <a:endParaRPr sz="1100">
              <a:solidFill>
                <a:schemeClr val="dk1"/>
              </a:solidFill>
              <a:latin typeface="Arial"/>
              <a:ea typeface="Arial"/>
              <a:cs typeface="Arial"/>
              <a:sym typeface="Arial"/>
            </a:endParaRPr>
          </a:p>
          <a:p>
            <a:pPr indent="0" lvl="0" marL="0" rtl="0">
              <a:spcBef>
                <a:spcPts val="0"/>
              </a:spcBef>
              <a:spcAft>
                <a:spcPts val="0"/>
              </a:spcAft>
              <a:buClr>
                <a:schemeClr val="dk1"/>
              </a:buClr>
              <a:buFont typeface="Helvetica Neue"/>
              <a:buNone/>
            </a:pPr>
            <a:r>
              <a:rPr lang="en" sz="1100">
                <a:solidFill>
                  <a:schemeClr val="dk1"/>
                </a:solidFill>
                <a:latin typeface="Arial"/>
                <a:ea typeface="Arial"/>
                <a:cs typeface="Arial"/>
                <a:sym typeface="Arial"/>
              </a:rPr>
              <a:t>Apigee Edge enables you to improve the productivity of your developers by empowering them to use as little or as much code as needed.</a:t>
            </a:r>
            <a:endParaRPr sz="1100">
              <a:solidFill>
                <a:schemeClr val="dk1"/>
              </a:solidFill>
              <a:latin typeface="Arial"/>
              <a:ea typeface="Arial"/>
              <a:cs typeface="Arial"/>
              <a:sym typeface="Arial"/>
            </a:endParaRPr>
          </a:p>
          <a:p>
            <a:pPr indent="0" lvl="0" marL="0" rtl="0">
              <a:spcBef>
                <a:spcPts val="0"/>
              </a:spcBef>
              <a:spcAft>
                <a:spcPts val="0"/>
              </a:spcAft>
              <a:buClr>
                <a:schemeClr val="dk1"/>
              </a:buClr>
              <a:buFont typeface="Helvetica Neue"/>
              <a:buNone/>
            </a:pPr>
            <a:r>
              <a:t/>
            </a:r>
            <a:endParaRPr sz="1100">
              <a:solidFill>
                <a:schemeClr val="dk1"/>
              </a:solidFill>
              <a:latin typeface="Arial"/>
              <a:ea typeface="Arial"/>
              <a:cs typeface="Arial"/>
              <a:sym typeface="Arial"/>
            </a:endParaRPr>
          </a:p>
          <a:p>
            <a:pPr indent="0" lvl="0" marL="0" rtl="0">
              <a:spcBef>
                <a:spcPts val="0"/>
              </a:spcBef>
              <a:spcAft>
                <a:spcPts val="0"/>
              </a:spcAft>
              <a:buClr>
                <a:schemeClr val="dk1"/>
              </a:buClr>
              <a:buFont typeface="Helvetica Neue"/>
              <a:buNone/>
            </a:pPr>
            <a:r>
              <a:rPr b="1" lang="en" sz="1100">
                <a:solidFill>
                  <a:schemeClr val="dk1"/>
                </a:solidFill>
                <a:latin typeface="Arial"/>
                <a:ea typeface="Arial"/>
                <a:cs typeface="Arial"/>
                <a:sym typeface="Arial"/>
              </a:rPr>
              <a:t>Script</a:t>
            </a:r>
            <a:endParaRPr sz="1100">
              <a:solidFill>
                <a:schemeClr val="dk1"/>
              </a:solidFill>
              <a:latin typeface="Arial"/>
              <a:ea typeface="Arial"/>
              <a:cs typeface="Arial"/>
              <a:sym typeface="Arial"/>
            </a:endParaRPr>
          </a:p>
          <a:p>
            <a:pPr indent="0" lvl="0" marL="0" rtl="0">
              <a:spcBef>
                <a:spcPts val="0"/>
              </a:spcBef>
              <a:spcAft>
                <a:spcPts val="0"/>
              </a:spcAft>
              <a:buClr>
                <a:schemeClr val="dk1"/>
              </a:buClr>
              <a:buFont typeface="Calibri"/>
              <a:buNone/>
            </a:pPr>
            <a:r>
              <a:rPr lang="en" sz="1100">
                <a:solidFill>
                  <a:schemeClr val="dk1"/>
                </a:solidFill>
                <a:latin typeface="Arial"/>
                <a:ea typeface="Arial"/>
                <a:cs typeface="Arial"/>
                <a:sym typeface="Arial"/>
              </a:rPr>
              <a:t>You need to improve developer productivity, empower them to build APIs quickly and extend them to do anything advanced. We make it easy for developers to create proxies by writing zero code… or little code if they chose too.Developers can quickly get started by using over 30 out of the box policies and the self-service UI to create their proxies. They can then extend those proxies with light-weight code. This presents a healthy balance between getting started quickly and supporting complex requirements. </a:t>
            </a:r>
            <a:endParaRPr sz="1100">
              <a:solidFill>
                <a:schemeClr val="dk1"/>
              </a:solidFill>
              <a:latin typeface="Arial"/>
              <a:ea typeface="Arial"/>
              <a:cs typeface="Arial"/>
              <a:sym typeface="Arial"/>
            </a:endParaRPr>
          </a:p>
          <a:p>
            <a:pPr indent="0" lvl="0" marL="0" rtl="0">
              <a:spcBef>
                <a:spcPts val="0"/>
              </a:spcBef>
              <a:spcAft>
                <a:spcPts val="0"/>
              </a:spcAft>
              <a:buClr>
                <a:schemeClr val="dk1"/>
              </a:buClr>
              <a:buFont typeface="Helvetica Neue"/>
              <a:buNone/>
            </a:pPr>
            <a:r>
              <a:t/>
            </a:r>
            <a:endParaRPr sz="1100">
              <a:solidFill>
                <a:schemeClr val="dk1"/>
              </a:solidFill>
              <a:latin typeface="Arial"/>
              <a:ea typeface="Arial"/>
              <a:cs typeface="Arial"/>
              <a:sym typeface="Arial"/>
            </a:endParaRPr>
          </a:p>
          <a:p>
            <a:pPr indent="0" lvl="0" marL="0" rtl="0">
              <a:spcBef>
                <a:spcPts val="0"/>
              </a:spcBef>
              <a:spcAft>
                <a:spcPts val="0"/>
              </a:spcAft>
              <a:buClr>
                <a:schemeClr val="dk1"/>
              </a:buClr>
              <a:buFont typeface="Helvetica Neue"/>
              <a:buNone/>
            </a:pPr>
            <a:r>
              <a:rPr lang="en" sz="1100">
                <a:solidFill>
                  <a:schemeClr val="dk1"/>
                </a:solidFill>
                <a:latin typeface="Arial"/>
                <a:ea typeface="Arial"/>
                <a:cs typeface="Arial"/>
                <a:sym typeface="Arial"/>
              </a:rPr>
              <a:t>In addition, our design-first approach leveraging open-source swagger is unique. Developers can collaborate with their peers and app developers before writing code. In addition, using Apigee 127, they can code on laptops/on-prem and deploy it on-prem or cloud. We also support multiple languages which provides more flexibility. </a:t>
            </a:r>
            <a:endParaRPr sz="1100">
              <a:solidFill>
                <a:schemeClr val="dk1"/>
              </a:solidFill>
              <a:latin typeface="Arial"/>
              <a:ea typeface="Arial"/>
              <a:cs typeface="Arial"/>
              <a:sym typeface="Arial"/>
            </a:endParaRPr>
          </a:p>
          <a:p>
            <a:pPr indent="0" lvl="0" marL="0" rtl="0">
              <a:spcBef>
                <a:spcPts val="0"/>
              </a:spcBef>
              <a:spcAft>
                <a:spcPts val="0"/>
              </a:spcAft>
              <a:buClr>
                <a:schemeClr val="dk1"/>
              </a:buClr>
              <a:buFont typeface="Helvetica Neue"/>
              <a:buNone/>
            </a:pPr>
            <a:r>
              <a:t/>
            </a:r>
            <a:endParaRPr sz="1100">
              <a:solidFill>
                <a:schemeClr val="dk1"/>
              </a:solidFill>
              <a:latin typeface="Arial"/>
              <a:ea typeface="Arial"/>
              <a:cs typeface="Arial"/>
              <a:sym typeface="Arial"/>
            </a:endParaRPr>
          </a:p>
          <a:p>
            <a:pPr indent="0" lvl="0" marL="0" rtl="0">
              <a:spcBef>
                <a:spcPts val="0"/>
              </a:spcBef>
              <a:spcAft>
                <a:spcPts val="0"/>
              </a:spcAft>
              <a:buClr>
                <a:schemeClr val="dk1"/>
              </a:buClr>
              <a:buFont typeface="Helvetica Neue"/>
              <a:buNone/>
            </a:pPr>
            <a:r>
              <a:rPr b="1" lang="en" sz="1100">
                <a:solidFill>
                  <a:schemeClr val="dk1"/>
                </a:solidFill>
                <a:latin typeface="Arial"/>
                <a:ea typeface="Arial"/>
                <a:cs typeface="Arial"/>
                <a:sym typeface="Arial"/>
              </a:rPr>
              <a:t>Link to Wiki</a:t>
            </a:r>
            <a:endParaRPr sz="1100">
              <a:solidFill>
                <a:schemeClr val="dk1"/>
              </a:solidFill>
              <a:latin typeface="Arial"/>
              <a:ea typeface="Arial"/>
              <a:cs typeface="Arial"/>
              <a:sym typeface="Arial"/>
            </a:endParaRPr>
          </a:p>
          <a:p>
            <a:pPr indent="0" lvl="0" marL="0" rtl="0">
              <a:spcBef>
                <a:spcPts val="0"/>
              </a:spcBef>
              <a:spcAft>
                <a:spcPts val="0"/>
              </a:spcAft>
              <a:buClr>
                <a:schemeClr val="dk1"/>
              </a:buClr>
              <a:buFont typeface="Helvetica Neue"/>
              <a:buNone/>
            </a:pPr>
            <a:r>
              <a:rPr lang="en" sz="1100">
                <a:solidFill>
                  <a:schemeClr val="dk1"/>
                </a:solidFill>
                <a:latin typeface="Arial"/>
                <a:ea typeface="Arial"/>
                <a:cs typeface="Arial"/>
                <a:sym typeface="Arial"/>
              </a:rPr>
              <a:t>https://apigeesc.atlassian.net/wiki/display/SEP/API+Development+with+Configuration+and+Code</a:t>
            </a:r>
            <a:endParaRPr sz="1100">
              <a:solidFill>
                <a:schemeClr val="dk1"/>
              </a:solidFill>
              <a:latin typeface="Arial"/>
              <a:ea typeface="Arial"/>
              <a:cs typeface="Arial"/>
              <a:sym typeface="Arial"/>
            </a:endParaRPr>
          </a:p>
          <a:p>
            <a:pPr indent="0" lvl="0" marL="0" rtl="0">
              <a:spcBef>
                <a:spcPts val="0"/>
              </a:spcBef>
              <a:spcAft>
                <a:spcPts val="0"/>
              </a:spcAft>
              <a:buClr>
                <a:schemeClr val="dk1"/>
              </a:buClr>
              <a:buFont typeface="Helvetica Neue"/>
              <a:buNone/>
            </a:pPr>
            <a:r>
              <a:t/>
            </a:r>
            <a:endParaRPr sz="1100">
              <a:solidFill>
                <a:schemeClr val="dk1"/>
              </a:solidFill>
              <a:latin typeface="Arial"/>
              <a:ea typeface="Arial"/>
              <a:cs typeface="Arial"/>
              <a:sym typeface="Arial"/>
            </a:endParaRPr>
          </a:p>
          <a:p>
            <a:pPr indent="0" lvl="0" marL="0" rtl="0">
              <a:spcBef>
                <a:spcPts val="0"/>
              </a:spcBef>
              <a:spcAft>
                <a:spcPts val="0"/>
              </a:spcAft>
              <a:buClr>
                <a:schemeClr val="dk1"/>
              </a:buClr>
              <a:buFont typeface="Helvetica Neue"/>
              <a:buNone/>
            </a:pPr>
            <a:r>
              <a:rPr lang="en" sz="1100">
                <a:solidFill>
                  <a:schemeClr val="dk1"/>
                </a:solidFill>
                <a:latin typeface="Arial"/>
                <a:ea typeface="Arial"/>
                <a:cs typeface="Arial"/>
                <a:sym typeface="Arial"/>
              </a:rPr>
              <a:t>For Instance</a:t>
            </a:r>
            <a:endParaRPr sz="1100">
              <a:solidFill>
                <a:schemeClr val="dk1"/>
              </a:solidFill>
              <a:latin typeface="Arial"/>
              <a:ea typeface="Arial"/>
              <a:cs typeface="Arial"/>
              <a:sym typeface="Arial"/>
            </a:endParaRPr>
          </a:p>
          <a:p>
            <a:pPr indent="-273050" lvl="0" marL="342900" rtl="0">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“You [Apigee] enable us to innovate at such speed we’ve turned from an aircraft carrier to 10,000 speed boats.”, John Donovan, Sr. EVP, Technology and Network Ops, AT&amp;T (see separate slide)</a:t>
            </a:r>
            <a:endParaRPr sz="1100">
              <a:solidFill>
                <a:schemeClr val="dk1"/>
              </a:solidFill>
              <a:latin typeface="Arial"/>
              <a:ea typeface="Arial"/>
              <a:cs typeface="Arial"/>
              <a:sym typeface="Arial"/>
            </a:endParaRPr>
          </a:p>
          <a:p>
            <a:pPr indent="0" lvl="0" marL="0" rtl="0">
              <a:spcBef>
                <a:spcPts val="0"/>
              </a:spcBef>
              <a:spcAft>
                <a:spcPts val="0"/>
              </a:spcAft>
              <a:buClr>
                <a:schemeClr val="dk1"/>
              </a:buClr>
              <a:buFont typeface="Helvetica Neue"/>
              <a:buNone/>
            </a:pPr>
            <a:r>
              <a:t/>
            </a:r>
            <a:endParaRPr sz="1100">
              <a:solidFill>
                <a:schemeClr val="dk1"/>
              </a:solidFill>
              <a:latin typeface="Arial"/>
              <a:ea typeface="Arial"/>
              <a:cs typeface="Arial"/>
              <a:sym typeface="Arial"/>
            </a:endParaRPr>
          </a:p>
          <a:p>
            <a:pPr indent="0" lvl="0" marL="0" marR="0" rtl="0" algn="l">
              <a:spcBef>
                <a:spcPts val="0"/>
              </a:spcBef>
              <a:spcAft>
                <a:spcPts val="0"/>
              </a:spcAft>
              <a:buNone/>
            </a:pPr>
            <a:r>
              <a:t/>
            </a:r>
            <a:endParaRPr b="1" sz="1100">
              <a:solidFill>
                <a:schemeClr val="dk1"/>
              </a:solidFill>
              <a:latin typeface="Arial"/>
              <a:ea typeface="Arial"/>
              <a:cs typeface="Arial"/>
              <a:sym typeface="Arial"/>
            </a:endParaRPr>
          </a:p>
        </p:txBody>
      </p:sp>
      <p:sp>
        <p:nvSpPr>
          <p:cNvPr id="2307" name="Google Shape;2307;g38128b094c_0_23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9" name="Shape 2329"/>
        <p:cNvGrpSpPr/>
        <p:nvPr/>
      </p:nvGrpSpPr>
      <p:grpSpPr>
        <a:xfrm>
          <a:off x="0" y="0"/>
          <a:ext cx="0" cy="0"/>
          <a:chOff x="0" y="0"/>
          <a:chExt cx="0" cy="0"/>
        </a:xfrm>
      </p:grpSpPr>
      <p:sp>
        <p:nvSpPr>
          <p:cNvPr id="2330" name="Google Shape;2330;g38128b094c_0_2411: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38128b094c_0_2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400">
                <a:solidFill>
                  <a:schemeClr val="dk1"/>
                </a:solidFill>
              </a:rPr>
              <a:t>(Explain Shared Flows for customized reuse.  Also explain how Flow Hooks can be used for consistent request pre-processing or response post-processing.)</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5" name="Shape 2405"/>
        <p:cNvGrpSpPr/>
        <p:nvPr/>
      </p:nvGrpSpPr>
      <p:grpSpPr>
        <a:xfrm>
          <a:off x="0" y="0"/>
          <a:ext cx="0" cy="0"/>
          <a:chOff x="0" y="0"/>
          <a:chExt cx="0" cy="0"/>
        </a:xfrm>
      </p:grpSpPr>
      <p:sp>
        <p:nvSpPr>
          <p:cNvPr id="2406" name="Google Shape;2406;g38128b094c_0_25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7" name="Google Shape;2407;g38128b094c_0_25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a:solidFill>
                <a:schemeClr val="dk1"/>
              </a:solidFill>
            </a:endParaRPr>
          </a:p>
        </p:txBody>
      </p:sp>
      <p:sp>
        <p:nvSpPr>
          <p:cNvPr id="2408" name="Google Shape;2408;g38128b094c_0_25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3" name="Shape 2433"/>
        <p:cNvGrpSpPr/>
        <p:nvPr/>
      </p:nvGrpSpPr>
      <p:grpSpPr>
        <a:xfrm>
          <a:off x="0" y="0"/>
          <a:ext cx="0" cy="0"/>
          <a:chOff x="0" y="0"/>
          <a:chExt cx="0" cy="0"/>
        </a:xfrm>
      </p:grpSpPr>
      <p:sp>
        <p:nvSpPr>
          <p:cNvPr id="2434" name="Google Shape;2434;g3663472a16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5" name="Google Shape;2435;g3663472a16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2" name="Shape 2512"/>
        <p:cNvGrpSpPr/>
        <p:nvPr/>
      </p:nvGrpSpPr>
      <p:grpSpPr>
        <a:xfrm>
          <a:off x="0" y="0"/>
          <a:ext cx="0" cy="0"/>
          <a:chOff x="0" y="0"/>
          <a:chExt cx="0" cy="0"/>
        </a:xfrm>
      </p:grpSpPr>
      <p:sp>
        <p:nvSpPr>
          <p:cNvPr id="2513" name="Google Shape;2513;g38128b094c_0_43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4" name="Google Shape;2514;g38128b094c_0_43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Helvetica Neue"/>
              <a:buNone/>
            </a:pPr>
            <a:r>
              <a:rPr b="1" lang="en" sz="1400">
                <a:solidFill>
                  <a:schemeClr val="dk1"/>
                </a:solidFill>
              </a:rPr>
              <a:t>Main Point</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Apigee secures all points of engagement from user interactions to back end systems</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Bold parts</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Transport, request, content</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b="1" lang="en" sz="1400">
                <a:solidFill>
                  <a:schemeClr val="dk1"/>
                </a:solidFill>
              </a:rPr>
              <a:t>Script</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Security breaches are becoming increasingly common leading to brand damage, IP exposure, and costly mitigation procedures. Consumer expectations on security and privacy of PII data have increased dramatically.</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lt1"/>
              </a:buClr>
              <a:buFont typeface="Helvetica Neue"/>
              <a:buNone/>
            </a:pPr>
            <a:r>
              <a:rPr lang="en" sz="1400">
                <a:solidFill>
                  <a:schemeClr val="lt1"/>
                </a:solidFill>
              </a:rPr>
              <a:t>Apigee Edge provides easy to use security features for each step of the value chain</a:t>
            </a:r>
            <a:r>
              <a:rPr lang="en" sz="1400">
                <a:solidFill>
                  <a:schemeClr val="dk1"/>
                </a:solidFill>
              </a:rPr>
              <a:t>. In addition, the out of the box security features embody best practices and guidelines required by PCI and HIPAA regulations. With many security capabilities - Oauth 2 to secure user and app interactions, many easy to configure and extend self-service policies and features to mitigate threats to your APIs. e.g. Rate limiting policy to protect any traffic spikes due to DoS attacks, role based access control, Mutual TLS and more – Apigee secures all points of engagement from user interactions to the back end. </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Apigee Edge is (penetration) pen-tested by a 3rd party vendor. This means our private cloud customers can deploy it without further security testing required. We can provide a pen-testing report to your internal security and audit team – this not only accelerates the time to deployment but it can also save you $25-50K of pen testing cost.</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Cloud customers can rely on Apigee’s expertise and experience in hosting thousands of customer APIs in our cloud and resolving any emerging security vulnerabilities. We respond to security patches in days and release it so you don’t have to worry about new security vulnerabilities. </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Apigee brings years of infrastructure and service delivery partner strength such as strategic partnership with AWS. For example we have mitigated risks to customers due to security vulnerabilities such as  - FREAK, HEARTBLEED, SHELLSHOCK, POODLE. All responded within 24 hours with least impact to our customer APIs and availability. We're part of AWS Advisory Council to influence their strategic direction and security features. We have a strong architecture and AWS partnership (people, process, tech) to address DDoS on Apigee cloud.</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b="1" lang="en" sz="1400">
                <a:solidFill>
                  <a:schemeClr val="dk1"/>
                </a:solidFill>
              </a:rPr>
              <a:t>Link to Wiki</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https://apigeesc.atlassian.net/wiki/display/SEP/THEME+%3A+Security (see each section under this theme)</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b="1" lang="en" sz="1400">
                <a:solidFill>
                  <a:schemeClr val="dk1"/>
                </a:solidFill>
              </a:rPr>
              <a:t>For Instance</a:t>
            </a:r>
            <a:endParaRPr sz="1400">
              <a:solidFill>
                <a:schemeClr val="dk1"/>
              </a:solidFill>
            </a:endParaRPr>
          </a:p>
          <a:p>
            <a:pPr indent="-292100" lvl="0" marL="342900" rtl="0">
              <a:spcBef>
                <a:spcPts val="0"/>
              </a:spcBef>
              <a:spcAft>
                <a:spcPts val="0"/>
              </a:spcAft>
              <a:buClr>
                <a:schemeClr val="dk1"/>
              </a:buClr>
              <a:buSzPts val="1400"/>
              <a:buFont typeface="Arial"/>
              <a:buChar char="•"/>
            </a:pPr>
            <a:r>
              <a:rPr lang="en" sz="1400">
                <a:solidFill>
                  <a:schemeClr val="dk1"/>
                </a:solidFill>
              </a:rPr>
              <a:t>Apigee Edge software is trusted by hundreds of customers in Health care, Financial and Govt vertical to protect their APIs and meet their PCI, HIPAA and other compliance needs.</a:t>
            </a:r>
            <a:endParaRPr sz="1400">
              <a:solidFill>
                <a:schemeClr val="dk1"/>
              </a:solidFill>
            </a:endParaRPr>
          </a:p>
          <a:p>
            <a:pPr indent="-292100" lvl="0" marL="342900" rtl="0">
              <a:spcBef>
                <a:spcPts val="0"/>
              </a:spcBef>
              <a:spcAft>
                <a:spcPts val="0"/>
              </a:spcAft>
              <a:buClr>
                <a:schemeClr val="dk1"/>
              </a:buClr>
              <a:buSzPts val="1400"/>
              <a:buFont typeface="Arial"/>
              <a:buChar char="•"/>
            </a:pPr>
            <a:r>
              <a:rPr lang="en" sz="1400">
                <a:solidFill>
                  <a:schemeClr val="dk1"/>
                </a:solidFill>
              </a:rPr>
              <a:t>Retail customers including Target, Home Depot, Kohls - Financial customers like Vantiv, Firstdata, Amex; Healthcare customers like Humana, Cambia Health, HCSC and various Govt customers. </a:t>
            </a:r>
            <a:endParaRPr sz="1400">
              <a:solidFill>
                <a:schemeClr val="dk1"/>
              </a:solidFill>
            </a:endParaRPr>
          </a:p>
          <a:p>
            <a:pPr indent="-292100" lvl="0" marL="342900" rtl="0">
              <a:spcBef>
                <a:spcPts val="0"/>
              </a:spcBef>
              <a:spcAft>
                <a:spcPts val="0"/>
              </a:spcAft>
              <a:buClr>
                <a:schemeClr val="dk1"/>
              </a:buClr>
              <a:buSzPts val="1400"/>
              <a:buFont typeface="Arial"/>
              <a:buChar char="•"/>
            </a:pPr>
            <a:r>
              <a:rPr lang="en" sz="1400">
                <a:solidFill>
                  <a:schemeClr val="dk1"/>
                </a:solidFill>
              </a:rPr>
              <a:t>When Heartbleed, FREAK,  was discovered, we were able to mitigate the vulnerability within 24 hours with no visible impact to our customer API traffic</a:t>
            </a:r>
            <a:endParaRPr sz="1400">
              <a:solidFill>
                <a:schemeClr val="dk1"/>
              </a:solidFill>
            </a:endParaRPr>
          </a:p>
          <a:p>
            <a:pPr indent="-292100" lvl="0" marL="342900" rtl="0">
              <a:spcBef>
                <a:spcPts val="0"/>
              </a:spcBef>
              <a:spcAft>
                <a:spcPts val="0"/>
              </a:spcAft>
              <a:buClr>
                <a:schemeClr val="dk1"/>
              </a:buClr>
              <a:buSzPts val="1400"/>
              <a:buFont typeface="Arial"/>
              <a:buChar char="•"/>
            </a:pPr>
            <a:r>
              <a:rPr lang="en" sz="1400">
                <a:solidFill>
                  <a:schemeClr val="dk1"/>
                </a:solidFill>
              </a:rPr>
              <a:t>When AWS had a hypervisor vulnerability that required 50% of Apigee servers to be rebooted automatically without notification, we were able to sustain the reboots with zero downtime.</a:t>
            </a:r>
            <a:endParaRPr sz="1400">
              <a:solidFill>
                <a:schemeClr val="dk1"/>
              </a:solidFill>
            </a:endParaRPr>
          </a:p>
          <a:p>
            <a:pPr indent="-292100" lvl="0" marL="342900" rtl="0">
              <a:spcBef>
                <a:spcPts val="0"/>
              </a:spcBef>
              <a:spcAft>
                <a:spcPts val="0"/>
              </a:spcAft>
              <a:buClr>
                <a:schemeClr val="dk1"/>
              </a:buClr>
              <a:buSzPts val="1400"/>
              <a:buFont typeface="Arial"/>
              <a:buChar char="•"/>
            </a:pPr>
            <a:r>
              <a:rPr lang="en" sz="1400">
                <a:solidFill>
                  <a:schemeClr val="dk1"/>
                </a:solidFill>
              </a:rPr>
              <a:t>SAP does security pen-testing on every Apigee release and we have always passed their stringent benchmark for OWASP Top 10 and SANS 25 application security standard.</a:t>
            </a:r>
            <a:endParaRPr sz="1400">
              <a:solidFill>
                <a:schemeClr val="dk1"/>
              </a:solidFill>
            </a:endParaRPr>
          </a:p>
          <a:p>
            <a:pPr indent="0" lvl="0" marL="0" marR="0" rtl="0" algn="l">
              <a:spcBef>
                <a:spcPts val="0"/>
              </a:spcBef>
              <a:spcAft>
                <a:spcPts val="0"/>
              </a:spcAft>
              <a:buNone/>
            </a:pPr>
            <a:r>
              <a:t/>
            </a:r>
            <a:endParaRPr b="1" sz="1400">
              <a:solidFill>
                <a:schemeClr val="dk1"/>
              </a:solidFill>
            </a:endParaRPr>
          </a:p>
        </p:txBody>
      </p:sp>
      <p:sp>
        <p:nvSpPr>
          <p:cNvPr id="2515" name="Google Shape;2515;g38128b094c_0_43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5" name="Shape 2585"/>
        <p:cNvGrpSpPr/>
        <p:nvPr/>
      </p:nvGrpSpPr>
      <p:grpSpPr>
        <a:xfrm>
          <a:off x="0" y="0"/>
          <a:ext cx="0" cy="0"/>
          <a:chOff x="0" y="0"/>
          <a:chExt cx="0" cy="0"/>
        </a:xfrm>
      </p:grpSpPr>
      <p:sp>
        <p:nvSpPr>
          <p:cNvPr id="2586" name="Google Shape;2586;g38128b094c_0_4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7" name="Google Shape;2587;g38128b094c_0_44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Helvetica Neue"/>
              <a:buNone/>
            </a:pPr>
            <a:r>
              <a:rPr b="1" lang="en" sz="1400">
                <a:solidFill>
                  <a:schemeClr val="dk1"/>
                </a:solidFill>
              </a:rPr>
              <a:t>Main Point</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Apigee secures all points of engagement from user interactions to back end systems</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Bold parts</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Transport, request, content</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b="1" lang="en" sz="1400">
                <a:solidFill>
                  <a:schemeClr val="dk1"/>
                </a:solidFill>
              </a:rPr>
              <a:t>Script</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Security breaches are becoming increasingly common leading to brand damage, IP exposure, and costly mitigation procedures. Consumer expectations on security and privacy of PII data have increased dramatically.</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lt1"/>
              </a:buClr>
              <a:buFont typeface="Helvetica Neue"/>
              <a:buNone/>
            </a:pPr>
            <a:r>
              <a:rPr lang="en" sz="1400">
                <a:solidFill>
                  <a:schemeClr val="lt1"/>
                </a:solidFill>
              </a:rPr>
              <a:t>Apigee Edge provides easy to use security features for each step of the value chain</a:t>
            </a:r>
            <a:r>
              <a:rPr lang="en" sz="1400">
                <a:solidFill>
                  <a:schemeClr val="dk1"/>
                </a:solidFill>
              </a:rPr>
              <a:t>. In addition, the out of the box security features embody best practices and guidelines required by PCI and HIPAA regulations. With many security capabilities - Oauth 2 to secure user and app interactions, many easy to configure and extend self-service policies and features to mitigate threats to your APIs. e.g. Rate limiting policy to protect any traffic spikes due to DoS attacks, role based access control, Mutual TLS and more – Apigee secures all points of engagement from user interactions to the back end. </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Apigee Edge is (penetration) pen-tested by a 3rd party vendor. This means our private cloud customers can deploy it without further security testing required. We can provide a pen-testing report to your internal security and audit team – this not only accelerates the time to deployment but it can also save you $25-50K of pen testing cost.</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Cloud customers can rely on Apigee’s expertise and experience in hosting thousands of customer APIs in our cloud and resolving any emerging security vulnerabilities. We respond to security patches in days and release it so you don’t have to worry about new security vulnerabilities. </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Apigee brings years of infrastructure and service delivery partner strength such as strategic partnership with AWS. For example we have mitigated risks to customers due to security vulnerabilities such as  - FREAK, HEARTBLEED, SHELLSHOCK, POODLE. All responded within 24 hours with least impact to our customer APIs and availability. We're part of AWS Advisory Council to influence their strategic direction and security features. We have a strong architecture and AWS partnership (people, process, tech) to address DDoS on Apigee cloud.</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b="1" lang="en" sz="1400">
                <a:solidFill>
                  <a:schemeClr val="dk1"/>
                </a:solidFill>
              </a:rPr>
              <a:t>Link to Wiki</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https://apigeesc.atlassian.net/wiki/display/SEP/THEME+%3A+Security (see each section under this theme)</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b="1" lang="en" sz="1400">
                <a:solidFill>
                  <a:schemeClr val="dk1"/>
                </a:solidFill>
              </a:rPr>
              <a:t>For Instance</a:t>
            </a:r>
            <a:endParaRPr sz="1400">
              <a:solidFill>
                <a:schemeClr val="dk1"/>
              </a:solidFill>
            </a:endParaRPr>
          </a:p>
          <a:p>
            <a:pPr indent="-292100" lvl="0" marL="342900" rtl="0">
              <a:spcBef>
                <a:spcPts val="0"/>
              </a:spcBef>
              <a:spcAft>
                <a:spcPts val="0"/>
              </a:spcAft>
              <a:buClr>
                <a:schemeClr val="dk1"/>
              </a:buClr>
              <a:buSzPts val="1400"/>
              <a:buFont typeface="Arial"/>
              <a:buChar char="•"/>
            </a:pPr>
            <a:r>
              <a:rPr lang="en" sz="1400">
                <a:solidFill>
                  <a:schemeClr val="dk1"/>
                </a:solidFill>
              </a:rPr>
              <a:t>Apigee Edge software is trusted by hundreds of customers in Health care, Financial and Govt vertical to protect their APIs and meet their PCI, HIPAA and other compliance needs.</a:t>
            </a:r>
            <a:endParaRPr sz="1400">
              <a:solidFill>
                <a:schemeClr val="dk1"/>
              </a:solidFill>
            </a:endParaRPr>
          </a:p>
          <a:p>
            <a:pPr indent="-292100" lvl="0" marL="342900" rtl="0">
              <a:spcBef>
                <a:spcPts val="0"/>
              </a:spcBef>
              <a:spcAft>
                <a:spcPts val="0"/>
              </a:spcAft>
              <a:buClr>
                <a:schemeClr val="dk1"/>
              </a:buClr>
              <a:buSzPts val="1400"/>
              <a:buFont typeface="Arial"/>
              <a:buChar char="•"/>
            </a:pPr>
            <a:r>
              <a:rPr lang="en" sz="1400">
                <a:solidFill>
                  <a:schemeClr val="dk1"/>
                </a:solidFill>
              </a:rPr>
              <a:t>Retail customers including Target, Home Depot, Kohls - Financial customers like Vantiv, Firstdata, Amex; Healthcare customers like Humana, Cambia Health, HCSC and various Govt customers. </a:t>
            </a:r>
            <a:endParaRPr sz="1400">
              <a:solidFill>
                <a:schemeClr val="dk1"/>
              </a:solidFill>
            </a:endParaRPr>
          </a:p>
          <a:p>
            <a:pPr indent="-292100" lvl="0" marL="342900" rtl="0">
              <a:spcBef>
                <a:spcPts val="0"/>
              </a:spcBef>
              <a:spcAft>
                <a:spcPts val="0"/>
              </a:spcAft>
              <a:buClr>
                <a:schemeClr val="dk1"/>
              </a:buClr>
              <a:buSzPts val="1400"/>
              <a:buFont typeface="Arial"/>
              <a:buChar char="•"/>
            </a:pPr>
            <a:r>
              <a:rPr lang="en" sz="1400">
                <a:solidFill>
                  <a:schemeClr val="dk1"/>
                </a:solidFill>
              </a:rPr>
              <a:t>When Heartbleed, FREAK,  was discovered, we were able to mitigate the vulnerability within 24 hours with no visible impact to our customer API traffic</a:t>
            </a:r>
            <a:endParaRPr sz="1400">
              <a:solidFill>
                <a:schemeClr val="dk1"/>
              </a:solidFill>
            </a:endParaRPr>
          </a:p>
          <a:p>
            <a:pPr indent="-292100" lvl="0" marL="342900" rtl="0">
              <a:spcBef>
                <a:spcPts val="0"/>
              </a:spcBef>
              <a:spcAft>
                <a:spcPts val="0"/>
              </a:spcAft>
              <a:buClr>
                <a:schemeClr val="dk1"/>
              </a:buClr>
              <a:buSzPts val="1400"/>
              <a:buFont typeface="Arial"/>
              <a:buChar char="•"/>
            </a:pPr>
            <a:r>
              <a:rPr lang="en" sz="1400">
                <a:solidFill>
                  <a:schemeClr val="dk1"/>
                </a:solidFill>
              </a:rPr>
              <a:t>When AWS had a hypervisor vulnerability that required 50% of Apigee servers to be rebooted automatically without notification, we were able to sustain the reboots with zero downtime.</a:t>
            </a:r>
            <a:endParaRPr sz="1400">
              <a:solidFill>
                <a:schemeClr val="dk1"/>
              </a:solidFill>
            </a:endParaRPr>
          </a:p>
          <a:p>
            <a:pPr indent="-292100" lvl="0" marL="342900" rtl="0">
              <a:spcBef>
                <a:spcPts val="0"/>
              </a:spcBef>
              <a:spcAft>
                <a:spcPts val="0"/>
              </a:spcAft>
              <a:buClr>
                <a:schemeClr val="dk1"/>
              </a:buClr>
              <a:buSzPts val="1400"/>
              <a:buFont typeface="Arial"/>
              <a:buChar char="•"/>
            </a:pPr>
            <a:r>
              <a:rPr lang="en" sz="1400">
                <a:solidFill>
                  <a:schemeClr val="dk1"/>
                </a:solidFill>
              </a:rPr>
              <a:t>SAP does security pen-testing on every Apigee release and we have always passed their stringent benchmark for OWASP Top 10 and SANS 25 application security standard.</a:t>
            </a:r>
            <a:endParaRPr sz="1400">
              <a:solidFill>
                <a:schemeClr val="dk1"/>
              </a:solidFill>
            </a:endParaRPr>
          </a:p>
          <a:p>
            <a:pPr indent="0" lvl="0" marL="0" marR="0" rtl="0" algn="l">
              <a:spcBef>
                <a:spcPts val="0"/>
              </a:spcBef>
              <a:spcAft>
                <a:spcPts val="0"/>
              </a:spcAft>
              <a:buNone/>
            </a:pPr>
            <a:r>
              <a:t/>
            </a:r>
            <a:endParaRPr b="1" sz="1400">
              <a:solidFill>
                <a:schemeClr val="dk1"/>
              </a:solidFill>
            </a:endParaRPr>
          </a:p>
        </p:txBody>
      </p:sp>
      <p:sp>
        <p:nvSpPr>
          <p:cNvPr id="2588" name="Google Shape;2588;g38128b094c_0_44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2" name="Shape 2592"/>
        <p:cNvGrpSpPr/>
        <p:nvPr/>
      </p:nvGrpSpPr>
      <p:grpSpPr>
        <a:xfrm>
          <a:off x="0" y="0"/>
          <a:ext cx="0" cy="0"/>
          <a:chOff x="0" y="0"/>
          <a:chExt cx="0" cy="0"/>
        </a:xfrm>
      </p:grpSpPr>
      <p:sp>
        <p:nvSpPr>
          <p:cNvPr id="2593" name="Google Shape;2593;g38128b094c_0_25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4" name="Google Shape;2594;g38128b094c_0_25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a:solidFill>
                <a:schemeClr val="dk1"/>
              </a:solidFill>
            </a:endParaRPr>
          </a:p>
        </p:txBody>
      </p:sp>
      <p:sp>
        <p:nvSpPr>
          <p:cNvPr id="2595" name="Google Shape;2595;g38128b094c_0_25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7" name="Shape 2627"/>
        <p:cNvGrpSpPr/>
        <p:nvPr/>
      </p:nvGrpSpPr>
      <p:grpSpPr>
        <a:xfrm>
          <a:off x="0" y="0"/>
          <a:ext cx="0" cy="0"/>
          <a:chOff x="0" y="0"/>
          <a:chExt cx="0" cy="0"/>
        </a:xfrm>
      </p:grpSpPr>
      <p:sp>
        <p:nvSpPr>
          <p:cNvPr id="2628" name="Google Shape;2628;g38128b094c_0_263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r>
              <a:rPr b="1" lang="en">
                <a:solidFill>
                  <a:schemeClr val="dk1"/>
                </a:solidFill>
              </a:rPr>
              <a:t>Main Point</a:t>
            </a:r>
            <a:endParaRPr>
              <a:solidFill>
                <a:schemeClr val="dk1"/>
              </a:solidFill>
            </a:endParaRPr>
          </a:p>
          <a:p>
            <a:pPr indent="0" lvl="0" marL="0" rtl="0">
              <a:spcBef>
                <a:spcPts val="0"/>
              </a:spcBef>
              <a:spcAft>
                <a:spcPts val="0"/>
              </a:spcAft>
              <a:buClr>
                <a:srgbClr val="000000"/>
              </a:buClr>
              <a:buFont typeface="Arial"/>
              <a:buNone/>
            </a:pPr>
            <a:r>
              <a:rPr lang="en">
                <a:solidFill>
                  <a:schemeClr val="dk1"/>
                </a:solidFill>
              </a:rPr>
              <a:t>Make it easy for developers to use your APIs with a secure and turnkey developer portal that gives them self-service access to your APIs, forums, blogs, sandbox, analytics, and more.</a:t>
            </a:r>
            <a:endParaRPr>
              <a:solidFill>
                <a:schemeClr val="dk1"/>
              </a:solidFill>
            </a:endParaRPr>
          </a:p>
          <a:p>
            <a:pPr indent="0" lvl="0" marL="0" rtl="0">
              <a:spcBef>
                <a:spcPts val="0"/>
              </a:spcBef>
              <a:spcAft>
                <a:spcPts val="0"/>
              </a:spcAft>
              <a:buClr>
                <a:srgbClr val="000000"/>
              </a:buClr>
              <a:buFont typeface="Arial"/>
              <a:buNone/>
            </a:pPr>
            <a:r>
              <a:t/>
            </a:r>
            <a:endParaRPr>
              <a:solidFill>
                <a:schemeClr val="dk1"/>
              </a:solidFill>
            </a:endParaRPr>
          </a:p>
          <a:p>
            <a:pPr indent="0" lvl="0" marL="0" rtl="0">
              <a:spcBef>
                <a:spcPts val="0"/>
              </a:spcBef>
              <a:spcAft>
                <a:spcPts val="0"/>
              </a:spcAft>
              <a:buClr>
                <a:srgbClr val="000000"/>
              </a:buClr>
              <a:buFont typeface="Arial"/>
              <a:buNone/>
            </a:pPr>
            <a:r>
              <a:rPr b="1" lang="en">
                <a:solidFill>
                  <a:schemeClr val="dk1"/>
                </a:solidFill>
              </a:rPr>
              <a:t>Script</a:t>
            </a:r>
            <a:endParaRPr>
              <a:solidFill>
                <a:schemeClr val="dk1"/>
              </a:solidFill>
            </a:endParaRPr>
          </a:p>
          <a:p>
            <a:pPr indent="0" lvl="0" marL="0" rtl="0">
              <a:spcBef>
                <a:spcPts val="0"/>
              </a:spcBef>
              <a:spcAft>
                <a:spcPts val="0"/>
              </a:spcAft>
              <a:buClr>
                <a:srgbClr val="000000"/>
              </a:buClr>
              <a:buFont typeface="Arial"/>
              <a:buNone/>
            </a:pPr>
            <a:r>
              <a:rPr lang="en">
                <a:solidFill>
                  <a:schemeClr val="dk1"/>
                </a:solidFill>
              </a:rPr>
              <a:t>Make it easy for developers to use your APIs with a secure and turnkey developer portal that gives them self-service access to your APIs, forums, blogs, sandbox, analytics, and more.</a:t>
            </a:r>
            <a:endParaRPr>
              <a:solidFill>
                <a:schemeClr val="dk1"/>
              </a:solidFill>
            </a:endParaRPr>
          </a:p>
          <a:p>
            <a:pPr indent="0" lvl="0" marL="0" rtl="0">
              <a:spcBef>
                <a:spcPts val="0"/>
              </a:spcBef>
              <a:spcAft>
                <a:spcPts val="0"/>
              </a:spcAft>
              <a:buClr>
                <a:srgbClr val="000000"/>
              </a:buClr>
              <a:buFont typeface="Arial"/>
              <a:buNone/>
            </a:pPr>
            <a:r>
              <a:t/>
            </a:r>
            <a:endParaRPr>
              <a:solidFill>
                <a:schemeClr val="dk1"/>
              </a:solidFill>
            </a:endParaRPr>
          </a:p>
          <a:p>
            <a:pPr indent="0" lvl="0" marL="0" rtl="0">
              <a:spcBef>
                <a:spcPts val="0"/>
              </a:spcBef>
              <a:spcAft>
                <a:spcPts val="0"/>
              </a:spcAft>
              <a:buClr>
                <a:srgbClr val="000000"/>
              </a:buClr>
              <a:buFont typeface="Arial"/>
              <a:buNone/>
            </a:pPr>
            <a:r>
              <a:rPr lang="en">
                <a:solidFill>
                  <a:schemeClr val="dk1"/>
                </a:solidFill>
              </a:rPr>
              <a:t>With Apigee Edge, you can deploy a custom and turnkey developer portal that provides self-service access to your APIs, api-keys, and SmartDocs. The developer portal comes with hundreds of pre-installed modules such as polls, blogs, and forums; external authorization for login, such as Google, GitHub, LDAP, and OpenId; Internationalization; Issue tracker integrations like BugHerd; Google Analytics; and more. In addition, with over 10,000 open source Drupal modules and themes available, covering a huge range of use cases, you can install and configure new add-ons to get the desired functionality, such as Jira integration, powerful workflow tools, content rating tools, and much, much more. Additionally, the developer portal is based on open source Drupal technology with a 1M+ developer community. This enables you to customize Drupal to meet your unique needs and easily find developers to augment your internal teams.</a:t>
            </a:r>
            <a:endParaRPr>
              <a:solidFill>
                <a:schemeClr val="dk1"/>
              </a:solidFill>
            </a:endParaRPr>
          </a:p>
          <a:p>
            <a:pPr indent="0" lvl="0" marL="0" rtl="0">
              <a:spcBef>
                <a:spcPts val="0"/>
              </a:spcBef>
              <a:spcAft>
                <a:spcPts val="0"/>
              </a:spcAft>
              <a:buClr>
                <a:srgbClr val="000000"/>
              </a:buClr>
              <a:buFont typeface="Arial"/>
              <a:buNone/>
            </a:pPr>
            <a:r>
              <a:t/>
            </a:r>
            <a:endParaRPr>
              <a:solidFill>
                <a:schemeClr val="dk1"/>
              </a:solidFill>
            </a:endParaRPr>
          </a:p>
          <a:p>
            <a:pPr indent="0" lvl="0" marL="0" rtl="0">
              <a:spcBef>
                <a:spcPts val="0"/>
              </a:spcBef>
              <a:spcAft>
                <a:spcPts val="0"/>
              </a:spcAft>
              <a:buClr>
                <a:srgbClr val="000000"/>
              </a:buClr>
              <a:buFont typeface="Arial"/>
              <a:buNone/>
            </a:pPr>
            <a:r>
              <a:rPr lang="en">
                <a:solidFill>
                  <a:schemeClr val="dk1"/>
                </a:solidFill>
              </a:rPr>
              <a:t>As developers participate in your API program, the analytics within Apigee Edge enable you to measure usage, adoption and engagement so you can tailor your APIs and program appropriately to meet their needs.</a:t>
            </a:r>
            <a:endParaRPr>
              <a:solidFill>
                <a:schemeClr val="dk1"/>
              </a:solidFill>
            </a:endParaRPr>
          </a:p>
          <a:p>
            <a:pPr indent="0" lvl="0" marL="0" rtl="0">
              <a:spcBef>
                <a:spcPts val="0"/>
              </a:spcBef>
              <a:spcAft>
                <a:spcPts val="0"/>
              </a:spcAft>
              <a:buClr>
                <a:srgbClr val="000000"/>
              </a:buClr>
              <a:buFont typeface="Arial"/>
              <a:buNone/>
            </a:pPr>
            <a:r>
              <a:t/>
            </a:r>
            <a:endParaRPr>
              <a:solidFill>
                <a:schemeClr val="dk1"/>
              </a:solidFill>
            </a:endParaRPr>
          </a:p>
          <a:p>
            <a:pPr indent="0" lvl="0" marL="0" rtl="0">
              <a:spcBef>
                <a:spcPts val="0"/>
              </a:spcBef>
              <a:spcAft>
                <a:spcPts val="0"/>
              </a:spcAft>
              <a:buClr>
                <a:srgbClr val="000000"/>
              </a:buClr>
              <a:buFont typeface="Arial"/>
              <a:buNone/>
            </a:pPr>
            <a:r>
              <a:rPr lang="en">
                <a:solidFill>
                  <a:schemeClr val="dk1"/>
                </a:solidFill>
              </a:rPr>
              <a:t>Leading enterprises such as First Data, Walgreens, Pearson, Equinix and many more are using the Developer Portal to make it easy for their developers to use their APIs. </a:t>
            </a:r>
            <a:endParaRPr>
              <a:solidFill>
                <a:schemeClr val="dk1"/>
              </a:solidFill>
            </a:endParaRPr>
          </a:p>
          <a:p>
            <a:pPr indent="0" lvl="0" marL="0" rtl="0">
              <a:spcBef>
                <a:spcPts val="0"/>
              </a:spcBef>
              <a:spcAft>
                <a:spcPts val="0"/>
              </a:spcAft>
              <a:buClr>
                <a:srgbClr val="000000"/>
              </a:buClr>
              <a:buFont typeface="Arial"/>
              <a:buNone/>
            </a:pPr>
            <a:r>
              <a:t/>
            </a:r>
            <a:endParaRPr>
              <a:solidFill>
                <a:schemeClr val="dk1"/>
              </a:solidFill>
            </a:endParaRPr>
          </a:p>
          <a:p>
            <a:pPr indent="0" lvl="0" marL="0" rtl="0">
              <a:spcBef>
                <a:spcPts val="0"/>
              </a:spcBef>
              <a:spcAft>
                <a:spcPts val="0"/>
              </a:spcAft>
              <a:buClr>
                <a:srgbClr val="000000"/>
              </a:buClr>
              <a:buFont typeface="Arial"/>
              <a:buNone/>
            </a:pPr>
            <a:r>
              <a:rPr b="1" lang="en">
                <a:solidFill>
                  <a:schemeClr val="dk1"/>
                </a:solidFill>
              </a:rPr>
              <a:t>Link to Wiki</a:t>
            </a:r>
            <a:endParaRPr>
              <a:solidFill>
                <a:schemeClr val="dk1"/>
              </a:solidFill>
            </a:endParaRPr>
          </a:p>
          <a:p>
            <a:pPr indent="0" lvl="0" marL="0" rtl="0">
              <a:spcBef>
                <a:spcPts val="0"/>
              </a:spcBef>
              <a:spcAft>
                <a:spcPts val="0"/>
              </a:spcAft>
              <a:buClr>
                <a:srgbClr val="000000"/>
              </a:buClr>
              <a:buFont typeface="Arial"/>
              <a:buNone/>
            </a:pPr>
            <a:r>
              <a:rPr lang="en">
                <a:solidFill>
                  <a:schemeClr val="dk1"/>
                </a:solidFill>
              </a:rPr>
              <a:t>https://apigeesc.atlassian.net/wiki/pages/viewpage.action?pageId=76415368</a:t>
            </a:r>
            <a:endParaRPr>
              <a:solidFill>
                <a:schemeClr val="dk1"/>
              </a:solidFill>
            </a:endParaRPr>
          </a:p>
          <a:p>
            <a:pPr indent="0" lvl="0" marL="0" rtl="0">
              <a:spcBef>
                <a:spcPts val="0"/>
              </a:spcBef>
              <a:spcAft>
                <a:spcPts val="0"/>
              </a:spcAft>
              <a:buClr>
                <a:srgbClr val="000000"/>
              </a:buClr>
              <a:buFont typeface="Arial"/>
              <a:buNone/>
            </a:pPr>
            <a:r>
              <a:t/>
            </a:r>
            <a:endParaRPr>
              <a:solidFill>
                <a:schemeClr val="dk1"/>
              </a:solidFill>
            </a:endParaRPr>
          </a:p>
          <a:p>
            <a:pPr indent="0" lvl="0" marL="0" rtl="0">
              <a:spcBef>
                <a:spcPts val="0"/>
              </a:spcBef>
              <a:spcAft>
                <a:spcPts val="0"/>
              </a:spcAft>
              <a:buClr>
                <a:srgbClr val="000000"/>
              </a:buClr>
              <a:buFont typeface="Arial"/>
              <a:buNone/>
            </a:pPr>
            <a:r>
              <a:rPr b="1" lang="en">
                <a:solidFill>
                  <a:schemeClr val="dk1"/>
                </a:solidFill>
              </a:rPr>
              <a:t>For Instance</a:t>
            </a:r>
            <a:endParaRPr>
              <a:solidFill>
                <a:schemeClr val="dk1"/>
              </a:solidFill>
            </a:endParaRPr>
          </a:p>
          <a:p>
            <a:pPr indent="-342900" lvl="0" marL="342900" rtl="0">
              <a:spcBef>
                <a:spcPts val="0"/>
              </a:spcBef>
              <a:spcAft>
                <a:spcPts val="0"/>
              </a:spcAft>
              <a:buClr>
                <a:schemeClr val="dk1"/>
              </a:buClr>
              <a:buSzPts val="2200"/>
              <a:buFont typeface="Arial"/>
              <a:buChar char="•"/>
            </a:pPr>
            <a:r>
              <a:rPr b="1" lang="en">
                <a:solidFill>
                  <a:schemeClr val="dk1"/>
                </a:solidFill>
              </a:rPr>
              <a:t>Walgreens</a:t>
            </a:r>
            <a:r>
              <a:rPr lang="en">
                <a:solidFill>
                  <a:schemeClr val="dk1"/>
                </a:solidFill>
              </a:rPr>
              <a:t> - launched their portal with minimal customizations on top of the out of the box portal. But on the other hand, ATT used Edge’s management APIs to build their own developer portal from scratch.</a:t>
            </a:r>
            <a:endParaRPr>
              <a:solidFill>
                <a:schemeClr val="dk1"/>
              </a:solidFill>
            </a:endParaRPr>
          </a:p>
          <a:p>
            <a:pPr indent="-342900" lvl="0" marL="342900" rtl="0">
              <a:spcBef>
                <a:spcPts val="0"/>
              </a:spcBef>
              <a:spcAft>
                <a:spcPts val="0"/>
              </a:spcAft>
              <a:buClr>
                <a:schemeClr val="dk1"/>
              </a:buClr>
              <a:buSzPts val="2200"/>
              <a:buFont typeface="Arial"/>
              <a:buChar char="•"/>
            </a:pPr>
            <a:r>
              <a:rPr b="1" lang="en">
                <a:solidFill>
                  <a:schemeClr val="dk1"/>
                </a:solidFill>
              </a:rPr>
              <a:t>Equinix</a:t>
            </a:r>
            <a:r>
              <a:rPr lang="en">
                <a:solidFill>
                  <a:schemeClr val="dk1"/>
                </a:solidFill>
              </a:rPr>
              <a:t> -https://developer.equinix.com/ - partner and internal . Onboard their users using an internal system and then the developers get access to dev portal via sso.</a:t>
            </a:r>
            <a:endParaRPr>
              <a:solidFill>
                <a:schemeClr val="dk1"/>
              </a:solidFill>
            </a:endParaRPr>
          </a:p>
          <a:p>
            <a:pPr indent="-342900" lvl="0" marL="342900" rtl="0">
              <a:spcBef>
                <a:spcPts val="0"/>
              </a:spcBef>
              <a:spcAft>
                <a:spcPts val="0"/>
              </a:spcAft>
              <a:buClr>
                <a:schemeClr val="dk1"/>
              </a:buClr>
              <a:buSzPts val="2200"/>
              <a:buFont typeface="Arial"/>
              <a:buChar char="•"/>
            </a:pPr>
            <a:r>
              <a:rPr b="1" lang="en">
                <a:solidFill>
                  <a:schemeClr val="dk1"/>
                </a:solidFill>
              </a:rPr>
              <a:t>Gracenote</a:t>
            </a:r>
            <a:r>
              <a:rPr lang="en">
                <a:solidFill>
                  <a:schemeClr val="dk1"/>
                </a:solidFill>
              </a:rPr>
              <a:t> - https://developer.gracenote.com and https://developer.ntt.com/en portals are available in both Japanese and English. They leverage the OOB i18n features.</a:t>
            </a:r>
            <a:endParaRPr>
              <a:solidFill>
                <a:schemeClr val="dk1"/>
              </a:solidFill>
            </a:endParaRPr>
          </a:p>
          <a:p>
            <a:pPr indent="-342900" lvl="0" marL="342900" rtl="0">
              <a:spcBef>
                <a:spcPts val="0"/>
              </a:spcBef>
              <a:spcAft>
                <a:spcPts val="0"/>
              </a:spcAft>
              <a:buClr>
                <a:schemeClr val="dk1"/>
              </a:buClr>
              <a:buSzPts val="2200"/>
              <a:buFont typeface="Arial"/>
              <a:buChar char="•"/>
            </a:pPr>
            <a:r>
              <a:rPr b="1" lang="en">
                <a:solidFill>
                  <a:schemeClr val="dk1"/>
                </a:solidFill>
              </a:rPr>
              <a:t>Pearson</a:t>
            </a:r>
            <a:r>
              <a:rPr lang="en">
                <a:solidFill>
                  <a:schemeClr val="dk1"/>
                </a:solidFill>
              </a:rPr>
              <a:t> - community.pdn.pearson.com a complete custom module built into http://developer.pearson.com/ . A nice custom built app gallery http://developer.pearson.com/product-showcase with capabilities like “Related Showcases” etc. done with Drupal’s powerful taxonomy feature. Custom feature like Bookmarks for contents.</a:t>
            </a:r>
            <a:endParaRPr>
              <a:solidFill>
                <a:schemeClr val="dk1"/>
              </a:solidFill>
            </a:endParaRPr>
          </a:p>
          <a:p>
            <a:pPr indent="-342900" lvl="0" marL="342900" rtl="0">
              <a:spcBef>
                <a:spcPts val="0"/>
              </a:spcBef>
              <a:spcAft>
                <a:spcPts val="0"/>
              </a:spcAft>
              <a:buClr>
                <a:schemeClr val="dk1"/>
              </a:buClr>
              <a:buSzPts val="2200"/>
              <a:buFont typeface="Arial"/>
              <a:buChar char="•"/>
            </a:pPr>
            <a:r>
              <a:rPr b="1" lang="en">
                <a:solidFill>
                  <a:schemeClr val="dk1"/>
                </a:solidFill>
              </a:rPr>
              <a:t>First Data</a:t>
            </a:r>
            <a:r>
              <a:rPr lang="en">
                <a:solidFill>
                  <a:schemeClr val="dk1"/>
                </a:solidFill>
              </a:rPr>
              <a:t> in their portal has different flows for customer on boarding and merchant on boarding. They have also built a custom flow for Certifying the apps which are getting registered in their dev portal.</a:t>
            </a:r>
            <a:endParaRPr>
              <a:solidFill>
                <a:schemeClr val="dk1"/>
              </a:solidFill>
            </a:endParaRPr>
          </a:p>
          <a:p>
            <a:pPr indent="0" lvl="0" marL="0" rtl="0">
              <a:spcBef>
                <a:spcPts val="0"/>
              </a:spcBef>
              <a:spcAft>
                <a:spcPts val="0"/>
              </a:spcAft>
              <a:buClr>
                <a:srgbClr val="000000"/>
              </a:buClr>
              <a:buFont typeface="Arial"/>
              <a:buNone/>
            </a:pPr>
            <a:r>
              <a:t/>
            </a:r>
            <a:endParaRPr>
              <a:solidFill>
                <a:schemeClr val="dk1"/>
              </a:solidFill>
            </a:endParaRPr>
          </a:p>
          <a:p>
            <a:pPr indent="0" lvl="0" marL="0" rtl="0">
              <a:spcBef>
                <a:spcPts val="0"/>
              </a:spcBef>
              <a:spcAft>
                <a:spcPts val="0"/>
              </a:spcAft>
              <a:buClr>
                <a:srgbClr val="000000"/>
              </a:buClr>
              <a:buFont typeface="Arial"/>
              <a:buNone/>
            </a:pPr>
            <a:r>
              <a:rPr lang="en">
                <a:solidFill>
                  <a:schemeClr val="dk1"/>
                </a:solidFill>
              </a:rPr>
              <a:t>Whatever flow you want to have for authentication :</a:t>
            </a:r>
            <a:endParaRPr>
              <a:solidFill>
                <a:schemeClr val="dk1"/>
              </a:solidFill>
            </a:endParaRPr>
          </a:p>
          <a:p>
            <a:pPr indent="-342900" lvl="0" marL="342900" rtl="0">
              <a:spcBef>
                <a:spcPts val="0"/>
              </a:spcBef>
              <a:spcAft>
                <a:spcPts val="0"/>
              </a:spcAft>
              <a:buClr>
                <a:schemeClr val="dk1"/>
              </a:buClr>
              <a:buSzPts val="2200"/>
              <a:buFont typeface="Arial"/>
              <a:buChar char="•"/>
            </a:pPr>
            <a:r>
              <a:rPr b="1" lang="en">
                <a:solidFill>
                  <a:schemeClr val="dk1"/>
                </a:solidFill>
              </a:rPr>
              <a:t>EE</a:t>
            </a:r>
            <a:r>
              <a:rPr lang="en">
                <a:solidFill>
                  <a:schemeClr val="dk1"/>
                </a:solidFill>
              </a:rPr>
              <a:t> - user is registered only by their support in their own support portal and then the details sent to the user</a:t>
            </a:r>
            <a:endParaRPr>
              <a:solidFill>
                <a:schemeClr val="dk1"/>
              </a:solidFill>
            </a:endParaRPr>
          </a:p>
          <a:p>
            <a:pPr indent="-342900" lvl="0" marL="342900" rtl="0">
              <a:spcBef>
                <a:spcPts val="0"/>
              </a:spcBef>
              <a:spcAft>
                <a:spcPts val="0"/>
              </a:spcAft>
              <a:buClr>
                <a:schemeClr val="dk1"/>
              </a:buClr>
              <a:buSzPts val="2200"/>
              <a:buFont typeface="Arial"/>
              <a:buChar char="•"/>
            </a:pPr>
            <a:r>
              <a:rPr b="1" lang="en">
                <a:solidFill>
                  <a:schemeClr val="dk1"/>
                </a:solidFill>
              </a:rPr>
              <a:t>Gracenote</a:t>
            </a:r>
            <a:r>
              <a:rPr lang="en">
                <a:solidFill>
                  <a:schemeClr val="dk1"/>
                </a:solidFill>
              </a:rPr>
              <a:t> - Enabled social login on their dev portal. Developers can choose to Login via facebook at the registration page.</a:t>
            </a:r>
            <a:endParaRPr>
              <a:solidFill>
                <a:schemeClr val="dk1"/>
              </a:solidFill>
            </a:endParaRPr>
          </a:p>
          <a:p>
            <a:pPr indent="-342900" lvl="0" marL="342900" rtl="0">
              <a:spcBef>
                <a:spcPts val="0"/>
              </a:spcBef>
              <a:spcAft>
                <a:spcPts val="0"/>
              </a:spcAft>
              <a:buClr>
                <a:schemeClr val="dk1"/>
              </a:buClr>
              <a:buSzPts val="2200"/>
              <a:buFont typeface="Arial"/>
              <a:buChar char="•"/>
            </a:pPr>
            <a:r>
              <a:rPr b="1" lang="en">
                <a:solidFill>
                  <a:schemeClr val="dk1"/>
                </a:solidFill>
              </a:rPr>
              <a:t>First Data</a:t>
            </a:r>
            <a:r>
              <a:rPr lang="en">
                <a:solidFill>
                  <a:schemeClr val="dk1"/>
                </a:solidFill>
              </a:rPr>
              <a:t> - included security questions as part of registration</a:t>
            </a:r>
            <a:endParaRPr>
              <a:solidFill>
                <a:schemeClr val="dk1"/>
              </a:solidFill>
            </a:endParaRPr>
          </a:p>
          <a:p>
            <a:pPr indent="-342900" lvl="0" marL="342900" rtl="0">
              <a:spcBef>
                <a:spcPts val="0"/>
              </a:spcBef>
              <a:spcAft>
                <a:spcPts val="0"/>
              </a:spcAft>
              <a:buClr>
                <a:schemeClr val="dk1"/>
              </a:buClr>
              <a:buSzPts val="2200"/>
              <a:buFont typeface="Arial"/>
              <a:buChar char="•"/>
            </a:pPr>
            <a:r>
              <a:rPr b="1" lang="en">
                <a:solidFill>
                  <a:schemeClr val="dk1"/>
                </a:solidFill>
              </a:rPr>
              <a:t>Associated Press/Pitney Bowes </a:t>
            </a:r>
            <a:r>
              <a:rPr lang="en">
                <a:solidFill>
                  <a:schemeClr val="dk1"/>
                </a:solidFill>
              </a:rPr>
              <a:t>wants to include their internal customer IDs generated from different systems while customer registers. Registration flow customized to make a call to their internal systems to generate/retrieve customer IDs to include in custom attributes of developer.</a:t>
            </a:r>
            <a:endParaRPr>
              <a:solidFill>
                <a:schemeClr val="dk1"/>
              </a:solidFill>
            </a:endParaRPr>
          </a:p>
          <a:p>
            <a:pPr indent="-342900" lvl="0" marL="342900" rtl="0">
              <a:spcBef>
                <a:spcPts val="0"/>
              </a:spcBef>
              <a:spcAft>
                <a:spcPts val="0"/>
              </a:spcAft>
              <a:buClr>
                <a:schemeClr val="dk1"/>
              </a:buClr>
              <a:buSzPts val="2200"/>
              <a:buFont typeface="Arial"/>
              <a:buChar char="•"/>
            </a:pPr>
            <a:r>
              <a:rPr b="1" lang="en">
                <a:solidFill>
                  <a:schemeClr val="dk1"/>
                </a:solidFill>
              </a:rPr>
              <a:t>Vantiv</a:t>
            </a:r>
            <a:r>
              <a:rPr lang="en">
                <a:solidFill>
                  <a:schemeClr val="dk1"/>
                </a:solidFill>
              </a:rPr>
              <a:t> - App certification process : Vantiv uses a App certification process to qualify and graduate developers from a sandbox environment to production. Today, it is a manual and high touch process. Vantiv wanted to move to a more self service model and therefore automate the app certification process. The new model is that the developers takes tests which are logged, and when they pass the test, they automatically are approved to move their apps to production. The extensibility of our developer portal in addition to the inbuilt rules engine allowed us to build this custom workflow out resulting in a highly self service workflows that the customer finds extremely helpful. </a:t>
            </a:r>
            <a:endParaRPr>
              <a:solidFill>
                <a:schemeClr val="dk1"/>
              </a:solidFill>
            </a:endParaRPr>
          </a:p>
          <a:p>
            <a:pPr indent="0" lvl="0" marL="0" rtl="0">
              <a:spcBef>
                <a:spcPts val="0"/>
              </a:spcBef>
              <a:spcAft>
                <a:spcPts val="0"/>
              </a:spcAft>
              <a:buClr>
                <a:srgbClr val="000000"/>
              </a:buClr>
              <a:buFont typeface="Arial"/>
              <a:buNone/>
            </a:pPr>
            <a:r>
              <a:t/>
            </a:r>
            <a:endParaRPr b="1">
              <a:solidFill>
                <a:schemeClr val="dk1"/>
              </a:solidFill>
            </a:endParaRPr>
          </a:p>
          <a:p>
            <a:pPr indent="0" lvl="0" marL="0" marR="0" rtl="0" algn="l">
              <a:spcBef>
                <a:spcPts val="0"/>
              </a:spcBef>
              <a:spcAft>
                <a:spcPts val="0"/>
              </a:spcAft>
              <a:buClr>
                <a:schemeClr val="dk1"/>
              </a:buClr>
              <a:buSzPts val="1400"/>
              <a:buFont typeface="Arial"/>
              <a:buNone/>
            </a:pPr>
            <a:r>
              <a:t/>
            </a:r>
            <a:endParaRPr sz="1100">
              <a:solidFill>
                <a:schemeClr val="dk1"/>
              </a:solidFill>
              <a:latin typeface="Arial"/>
              <a:ea typeface="Arial"/>
              <a:cs typeface="Arial"/>
              <a:sym typeface="Arial"/>
            </a:endParaRPr>
          </a:p>
        </p:txBody>
      </p:sp>
      <p:sp>
        <p:nvSpPr>
          <p:cNvPr id="2629" name="Google Shape;2629;g38128b094c_0_26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6" name="Shape 2646"/>
        <p:cNvGrpSpPr/>
        <p:nvPr/>
      </p:nvGrpSpPr>
      <p:grpSpPr>
        <a:xfrm>
          <a:off x="0" y="0"/>
          <a:ext cx="0" cy="0"/>
          <a:chOff x="0" y="0"/>
          <a:chExt cx="0" cy="0"/>
        </a:xfrm>
      </p:grpSpPr>
      <p:sp>
        <p:nvSpPr>
          <p:cNvPr id="2647" name="Google Shape;2647;g36631f4599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r>
              <a:rPr b="1" lang="en">
                <a:solidFill>
                  <a:schemeClr val="dk1"/>
                </a:solidFill>
              </a:rPr>
              <a:t>Main Point</a:t>
            </a:r>
            <a:endParaRPr>
              <a:solidFill>
                <a:schemeClr val="dk1"/>
              </a:solidFill>
            </a:endParaRPr>
          </a:p>
          <a:p>
            <a:pPr indent="0" lvl="0" marL="0" rtl="0">
              <a:spcBef>
                <a:spcPts val="0"/>
              </a:spcBef>
              <a:spcAft>
                <a:spcPts val="0"/>
              </a:spcAft>
              <a:buClr>
                <a:srgbClr val="000000"/>
              </a:buClr>
              <a:buFont typeface="Arial"/>
              <a:buNone/>
            </a:pPr>
            <a:r>
              <a:rPr lang="en">
                <a:solidFill>
                  <a:schemeClr val="dk1"/>
                </a:solidFill>
              </a:rPr>
              <a:t>Make it easy for developers to use your APIs with a secure and turnkey developer portal that gives them self-service access to your APIs, forums, blogs, sandbox, analytics, and more.</a:t>
            </a:r>
            <a:endParaRPr>
              <a:solidFill>
                <a:schemeClr val="dk1"/>
              </a:solidFill>
            </a:endParaRPr>
          </a:p>
          <a:p>
            <a:pPr indent="0" lvl="0" marL="0" rtl="0">
              <a:spcBef>
                <a:spcPts val="0"/>
              </a:spcBef>
              <a:spcAft>
                <a:spcPts val="0"/>
              </a:spcAft>
              <a:buClr>
                <a:srgbClr val="000000"/>
              </a:buClr>
              <a:buFont typeface="Arial"/>
              <a:buNone/>
            </a:pPr>
            <a:r>
              <a:t/>
            </a:r>
            <a:endParaRPr>
              <a:solidFill>
                <a:schemeClr val="dk1"/>
              </a:solidFill>
            </a:endParaRPr>
          </a:p>
          <a:p>
            <a:pPr indent="0" lvl="0" marL="0" rtl="0">
              <a:spcBef>
                <a:spcPts val="0"/>
              </a:spcBef>
              <a:spcAft>
                <a:spcPts val="0"/>
              </a:spcAft>
              <a:buClr>
                <a:srgbClr val="000000"/>
              </a:buClr>
              <a:buFont typeface="Arial"/>
              <a:buNone/>
            </a:pPr>
            <a:r>
              <a:rPr b="1" lang="en">
                <a:solidFill>
                  <a:schemeClr val="dk1"/>
                </a:solidFill>
              </a:rPr>
              <a:t>Script</a:t>
            </a:r>
            <a:endParaRPr>
              <a:solidFill>
                <a:schemeClr val="dk1"/>
              </a:solidFill>
            </a:endParaRPr>
          </a:p>
          <a:p>
            <a:pPr indent="0" lvl="0" marL="0" rtl="0">
              <a:spcBef>
                <a:spcPts val="0"/>
              </a:spcBef>
              <a:spcAft>
                <a:spcPts val="0"/>
              </a:spcAft>
              <a:buClr>
                <a:srgbClr val="000000"/>
              </a:buClr>
              <a:buFont typeface="Arial"/>
              <a:buNone/>
            </a:pPr>
            <a:r>
              <a:rPr lang="en">
                <a:solidFill>
                  <a:schemeClr val="dk1"/>
                </a:solidFill>
              </a:rPr>
              <a:t>Make it easy for developers to use your APIs with a secure and turnkey developer portal that gives them self-service access to your APIs, forums, blogs, sandbox, analytics, and more.</a:t>
            </a:r>
            <a:endParaRPr>
              <a:solidFill>
                <a:schemeClr val="dk1"/>
              </a:solidFill>
            </a:endParaRPr>
          </a:p>
          <a:p>
            <a:pPr indent="0" lvl="0" marL="0" rtl="0">
              <a:spcBef>
                <a:spcPts val="0"/>
              </a:spcBef>
              <a:spcAft>
                <a:spcPts val="0"/>
              </a:spcAft>
              <a:buClr>
                <a:srgbClr val="000000"/>
              </a:buClr>
              <a:buFont typeface="Arial"/>
              <a:buNone/>
            </a:pPr>
            <a:r>
              <a:t/>
            </a:r>
            <a:endParaRPr>
              <a:solidFill>
                <a:schemeClr val="dk1"/>
              </a:solidFill>
            </a:endParaRPr>
          </a:p>
          <a:p>
            <a:pPr indent="0" lvl="0" marL="0" rtl="0">
              <a:spcBef>
                <a:spcPts val="0"/>
              </a:spcBef>
              <a:spcAft>
                <a:spcPts val="0"/>
              </a:spcAft>
              <a:buClr>
                <a:srgbClr val="000000"/>
              </a:buClr>
              <a:buFont typeface="Arial"/>
              <a:buNone/>
            </a:pPr>
            <a:r>
              <a:rPr lang="en">
                <a:solidFill>
                  <a:schemeClr val="dk1"/>
                </a:solidFill>
              </a:rPr>
              <a:t>With Apigee Edge, you can deploy a custom and turnkey developer portal that provides self-service access to your APIs, api-keys, and SmartDocs. The developer portal comes with hundreds of pre-installed modules such as polls, blogs, and forums; external authorization for login, such as Google, GitHub, LDAP, and OpenId; Internationalization; Issue tracker integrations like BugHerd; Google Analytics; and more. In addition, with over 10,000 open source Drupal modules and themes available, covering a huge range of use cases, you can install and configure new add-ons to get the desired functionality, such as Jira integration, powerful workflow tools, content rating tools, and much, much more. Additionally, the developer portal is based on open source Drupal technology with a 1M+ developer community. This enables you to customize Drupal to meet your unique needs and easily find developers to augment your internal teams.</a:t>
            </a:r>
            <a:endParaRPr>
              <a:solidFill>
                <a:schemeClr val="dk1"/>
              </a:solidFill>
            </a:endParaRPr>
          </a:p>
          <a:p>
            <a:pPr indent="0" lvl="0" marL="0" rtl="0">
              <a:spcBef>
                <a:spcPts val="0"/>
              </a:spcBef>
              <a:spcAft>
                <a:spcPts val="0"/>
              </a:spcAft>
              <a:buClr>
                <a:srgbClr val="000000"/>
              </a:buClr>
              <a:buFont typeface="Arial"/>
              <a:buNone/>
            </a:pPr>
            <a:r>
              <a:t/>
            </a:r>
            <a:endParaRPr>
              <a:solidFill>
                <a:schemeClr val="dk1"/>
              </a:solidFill>
            </a:endParaRPr>
          </a:p>
          <a:p>
            <a:pPr indent="0" lvl="0" marL="0" rtl="0">
              <a:spcBef>
                <a:spcPts val="0"/>
              </a:spcBef>
              <a:spcAft>
                <a:spcPts val="0"/>
              </a:spcAft>
              <a:buClr>
                <a:srgbClr val="000000"/>
              </a:buClr>
              <a:buFont typeface="Arial"/>
              <a:buNone/>
            </a:pPr>
            <a:r>
              <a:rPr lang="en">
                <a:solidFill>
                  <a:schemeClr val="dk1"/>
                </a:solidFill>
              </a:rPr>
              <a:t>As developers participate in your API program, the analytics within Apigee Edge enable you to measure usage, adoption and engagement so you can tailor your APIs and program appropriately to meet their needs.</a:t>
            </a:r>
            <a:endParaRPr>
              <a:solidFill>
                <a:schemeClr val="dk1"/>
              </a:solidFill>
            </a:endParaRPr>
          </a:p>
          <a:p>
            <a:pPr indent="0" lvl="0" marL="0" rtl="0">
              <a:spcBef>
                <a:spcPts val="0"/>
              </a:spcBef>
              <a:spcAft>
                <a:spcPts val="0"/>
              </a:spcAft>
              <a:buClr>
                <a:srgbClr val="000000"/>
              </a:buClr>
              <a:buFont typeface="Arial"/>
              <a:buNone/>
            </a:pPr>
            <a:r>
              <a:t/>
            </a:r>
            <a:endParaRPr>
              <a:solidFill>
                <a:schemeClr val="dk1"/>
              </a:solidFill>
            </a:endParaRPr>
          </a:p>
          <a:p>
            <a:pPr indent="0" lvl="0" marL="0" rtl="0">
              <a:spcBef>
                <a:spcPts val="0"/>
              </a:spcBef>
              <a:spcAft>
                <a:spcPts val="0"/>
              </a:spcAft>
              <a:buClr>
                <a:srgbClr val="000000"/>
              </a:buClr>
              <a:buFont typeface="Arial"/>
              <a:buNone/>
            </a:pPr>
            <a:r>
              <a:rPr lang="en">
                <a:solidFill>
                  <a:schemeClr val="dk1"/>
                </a:solidFill>
              </a:rPr>
              <a:t>Leading enterprises such as First Data, Walgreens, Pearson, Equinix and many more are using the Developer Portal to make it easy for their developers to use their APIs. </a:t>
            </a:r>
            <a:endParaRPr>
              <a:solidFill>
                <a:schemeClr val="dk1"/>
              </a:solidFill>
            </a:endParaRPr>
          </a:p>
          <a:p>
            <a:pPr indent="0" lvl="0" marL="0" rtl="0">
              <a:spcBef>
                <a:spcPts val="0"/>
              </a:spcBef>
              <a:spcAft>
                <a:spcPts val="0"/>
              </a:spcAft>
              <a:buClr>
                <a:srgbClr val="000000"/>
              </a:buClr>
              <a:buFont typeface="Arial"/>
              <a:buNone/>
            </a:pPr>
            <a:r>
              <a:t/>
            </a:r>
            <a:endParaRPr>
              <a:solidFill>
                <a:schemeClr val="dk1"/>
              </a:solidFill>
            </a:endParaRPr>
          </a:p>
          <a:p>
            <a:pPr indent="0" lvl="0" marL="0" rtl="0">
              <a:spcBef>
                <a:spcPts val="0"/>
              </a:spcBef>
              <a:spcAft>
                <a:spcPts val="0"/>
              </a:spcAft>
              <a:buClr>
                <a:srgbClr val="000000"/>
              </a:buClr>
              <a:buFont typeface="Arial"/>
              <a:buNone/>
            </a:pPr>
            <a:r>
              <a:rPr b="1" lang="en">
                <a:solidFill>
                  <a:schemeClr val="dk1"/>
                </a:solidFill>
              </a:rPr>
              <a:t>Link to Wiki</a:t>
            </a:r>
            <a:endParaRPr>
              <a:solidFill>
                <a:schemeClr val="dk1"/>
              </a:solidFill>
            </a:endParaRPr>
          </a:p>
          <a:p>
            <a:pPr indent="0" lvl="0" marL="0" rtl="0">
              <a:spcBef>
                <a:spcPts val="0"/>
              </a:spcBef>
              <a:spcAft>
                <a:spcPts val="0"/>
              </a:spcAft>
              <a:buClr>
                <a:srgbClr val="000000"/>
              </a:buClr>
              <a:buFont typeface="Arial"/>
              <a:buNone/>
            </a:pPr>
            <a:r>
              <a:rPr lang="en">
                <a:solidFill>
                  <a:schemeClr val="dk1"/>
                </a:solidFill>
              </a:rPr>
              <a:t>https://apigeesc.atlassian.net/wiki/pages/viewpage.action?pageId=76415368</a:t>
            </a:r>
            <a:endParaRPr>
              <a:solidFill>
                <a:schemeClr val="dk1"/>
              </a:solidFill>
            </a:endParaRPr>
          </a:p>
          <a:p>
            <a:pPr indent="0" lvl="0" marL="0" rtl="0">
              <a:spcBef>
                <a:spcPts val="0"/>
              </a:spcBef>
              <a:spcAft>
                <a:spcPts val="0"/>
              </a:spcAft>
              <a:buClr>
                <a:srgbClr val="000000"/>
              </a:buClr>
              <a:buFont typeface="Arial"/>
              <a:buNone/>
            </a:pPr>
            <a:r>
              <a:t/>
            </a:r>
            <a:endParaRPr>
              <a:solidFill>
                <a:schemeClr val="dk1"/>
              </a:solidFill>
            </a:endParaRPr>
          </a:p>
          <a:p>
            <a:pPr indent="0" lvl="0" marL="0" rtl="0">
              <a:spcBef>
                <a:spcPts val="0"/>
              </a:spcBef>
              <a:spcAft>
                <a:spcPts val="0"/>
              </a:spcAft>
              <a:buClr>
                <a:srgbClr val="000000"/>
              </a:buClr>
              <a:buFont typeface="Arial"/>
              <a:buNone/>
            </a:pPr>
            <a:r>
              <a:rPr b="1" lang="en">
                <a:solidFill>
                  <a:schemeClr val="dk1"/>
                </a:solidFill>
              </a:rPr>
              <a:t>For Instance</a:t>
            </a:r>
            <a:endParaRPr>
              <a:solidFill>
                <a:schemeClr val="dk1"/>
              </a:solidFill>
            </a:endParaRPr>
          </a:p>
          <a:p>
            <a:pPr indent="-342900" lvl="0" marL="342900" rtl="0">
              <a:spcBef>
                <a:spcPts val="0"/>
              </a:spcBef>
              <a:spcAft>
                <a:spcPts val="0"/>
              </a:spcAft>
              <a:buClr>
                <a:schemeClr val="dk1"/>
              </a:buClr>
              <a:buSzPts val="2200"/>
              <a:buFont typeface="Arial"/>
              <a:buChar char="•"/>
            </a:pPr>
            <a:r>
              <a:rPr b="1" lang="en">
                <a:solidFill>
                  <a:schemeClr val="dk1"/>
                </a:solidFill>
              </a:rPr>
              <a:t>Walgreens</a:t>
            </a:r>
            <a:r>
              <a:rPr lang="en">
                <a:solidFill>
                  <a:schemeClr val="dk1"/>
                </a:solidFill>
              </a:rPr>
              <a:t> - launched their portal with minimal customizations on top of the out of the box portal. But on the other hand, ATT used Edge’s management APIs to build their own developer portal from scratch.</a:t>
            </a:r>
            <a:endParaRPr>
              <a:solidFill>
                <a:schemeClr val="dk1"/>
              </a:solidFill>
            </a:endParaRPr>
          </a:p>
          <a:p>
            <a:pPr indent="-342900" lvl="0" marL="342900" rtl="0">
              <a:spcBef>
                <a:spcPts val="0"/>
              </a:spcBef>
              <a:spcAft>
                <a:spcPts val="0"/>
              </a:spcAft>
              <a:buClr>
                <a:schemeClr val="dk1"/>
              </a:buClr>
              <a:buSzPts val="2200"/>
              <a:buFont typeface="Arial"/>
              <a:buChar char="•"/>
            </a:pPr>
            <a:r>
              <a:rPr b="1" lang="en">
                <a:solidFill>
                  <a:schemeClr val="dk1"/>
                </a:solidFill>
              </a:rPr>
              <a:t>Equinix</a:t>
            </a:r>
            <a:r>
              <a:rPr lang="en">
                <a:solidFill>
                  <a:schemeClr val="dk1"/>
                </a:solidFill>
              </a:rPr>
              <a:t> -https://developer.equinix.com/ - partner and internal . Onboard their users using an internal system and then the developers get access to dev portal via sso.</a:t>
            </a:r>
            <a:endParaRPr>
              <a:solidFill>
                <a:schemeClr val="dk1"/>
              </a:solidFill>
            </a:endParaRPr>
          </a:p>
          <a:p>
            <a:pPr indent="-342900" lvl="0" marL="342900" rtl="0">
              <a:spcBef>
                <a:spcPts val="0"/>
              </a:spcBef>
              <a:spcAft>
                <a:spcPts val="0"/>
              </a:spcAft>
              <a:buClr>
                <a:schemeClr val="dk1"/>
              </a:buClr>
              <a:buSzPts val="2200"/>
              <a:buFont typeface="Arial"/>
              <a:buChar char="•"/>
            </a:pPr>
            <a:r>
              <a:rPr b="1" lang="en">
                <a:solidFill>
                  <a:schemeClr val="dk1"/>
                </a:solidFill>
              </a:rPr>
              <a:t>Gracenote</a:t>
            </a:r>
            <a:r>
              <a:rPr lang="en">
                <a:solidFill>
                  <a:schemeClr val="dk1"/>
                </a:solidFill>
              </a:rPr>
              <a:t> - https://developer.gracenote.com and https://developer.ntt.com/en portals are available in both Japanese and English. They leverage the OOB i18n features.</a:t>
            </a:r>
            <a:endParaRPr>
              <a:solidFill>
                <a:schemeClr val="dk1"/>
              </a:solidFill>
            </a:endParaRPr>
          </a:p>
          <a:p>
            <a:pPr indent="-342900" lvl="0" marL="342900" rtl="0">
              <a:spcBef>
                <a:spcPts val="0"/>
              </a:spcBef>
              <a:spcAft>
                <a:spcPts val="0"/>
              </a:spcAft>
              <a:buClr>
                <a:schemeClr val="dk1"/>
              </a:buClr>
              <a:buSzPts val="2200"/>
              <a:buFont typeface="Arial"/>
              <a:buChar char="•"/>
            </a:pPr>
            <a:r>
              <a:rPr b="1" lang="en">
                <a:solidFill>
                  <a:schemeClr val="dk1"/>
                </a:solidFill>
              </a:rPr>
              <a:t>Pearson</a:t>
            </a:r>
            <a:r>
              <a:rPr lang="en">
                <a:solidFill>
                  <a:schemeClr val="dk1"/>
                </a:solidFill>
              </a:rPr>
              <a:t> - community.pdn.pearson.com a complete custom module built into http://developer.pearson.com/ . A nice custom built app gallery http://developer.pearson.com/product-showcase with capabilities like “Related Showcases” etc. done with Drupal’s powerful taxonomy feature. Custom feature like Bookmarks for contents.</a:t>
            </a:r>
            <a:endParaRPr>
              <a:solidFill>
                <a:schemeClr val="dk1"/>
              </a:solidFill>
            </a:endParaRPr>
          </a:p>
          <a:p>
            <a:pPr indent="-342900" lvl="0" marL="342900" rtl="0">
              <a:spcBef>
                <a:spcPts val="0"/>
              </a:spcBef>
              <a:spcAft>
                <a:spcPts val="0"/>
              </a:spcAft>
              <a:buClr>
                <a:schemeClr val="dk1"/>
              </a:buClr>
              <a:buSzPts val="2200"/>
              <a:buFont typeface="Arial"/>
              <a:buChar char="•"/>
            </a:pPr>
            <a:r>
              <a:rPr b="1" lang="en">
                <a:solidFill>
                  <a:schemeClr val="dk1"/>
                </a:solidFill>
              </a:rPr>
              <a:t>First Data</a:t>
            </a:r>
            <a:r>
              <a:rPr lang="en">
                <a:solidFill>
                  <a:schemeClr val="dk1"/>
                </a:solidFill>
              </a:rPr>
              <a:t> in their portal has different flows for customer on boarding and merchant on boarding. They have also built a custom flow for Certifying the apps which are getting registered in their dev portal.</a:t>
            </a:r>
            <a:endParaRPr>
              <a:solidFill>
                <a:schemeClr val="dk1"/>
              </a:solidFill>
            </a:endParaRPr>
          </a:p>
          <a:p>
            <a:pPr indent="0" lvl="0" marL="0" rtl="0">
              <a:spcBef>
                <a:spcPts val="0"/>
              </a:spcBef>
              <a:spcAft>
                <a:spcPts val="0"/>
              </a:spcAft>
              <a:buClr>
                <a:srgbClr val="000000"/>
              </a:buClr>
              <a:buFont typeface="Arial"/>
              <a:buNone/>
            </a:pPr>
            <a:r>
              <a:t/>
            </a:r>
            <a:endParaRPr>
              <a:solidFill>
                <a:schemeClr val="dk1"/>
              </a:solidFill>
            </a:endParaRPr>
          </a:p>
          <a:p>
            <a:pPr indent="0" lvl="0" marL="0" rtl="0">
              <a:spcBef>
                <a:spcPts val="0"/>
              </a:spcBef>
              <a:spcAft>
                <a:spcPts val="0"/>
              </a:spcAft>
              <a:buClr>
                <a:srgbClr val="000000"/>
              </a:buClr>
              <a:buFont typeface="Arial"/>
              <a:buNone/>
            </a:pPr>
            <a:r>
              <a:rPr lang="en">
                <a:solidFill>
                  <a:schemeClr val="dk1"/>
                </a:solidFill>
              </a:rPr>
              <a:t>Whatever flow you want to have for authentication :</a:t>
            </a:r>
            <a:endParaRPr>
              <a:solidFill>
                <a:schemeClr val="dk1"/>
              </a:solidFill>
            </a:endParaRPr>
          </a:p>
          <a:p>
            <a:pPr indent="-342900" lvl="0" marL="342900" rtl="0">
              <a:spcBef>
                <a:spcPts val="0"/>
              </a:spcBef>
              <a:spcAft>
                <a:spcPts val="0"/>
              </a:spcAft>
              <a:buClr>
                <a:schemeClr val="dk1"/>
              </a:buClr>
              <a:buSzPts val="2200"/>
              <a:buFont typeface="Arial"/>
              <a:buChar char="•"/>
            </a:pPr>
            <a:r>
              <a:rPr b="1" lang="en">
                <a:solidFill>
                  <a:schemeClr val="dk1"/>
                </a:solidFill>
              </a:rPr>
              <a:t>EE</a:t>
            </a:r>
            <a:r>
              <a:rPr lang="en">
                <a:solidFill>
                  <a:schemeClr val="dk1"/>
                </a:solidFill>
              </a:rPr>
              <a:t> - user is registered only by their support in their own support portal and then the details sent to the user</a:t>
            </a:r>
            <a:endParaRPr>
              <a:solidFill>
                <a:schemeClr val="dk1"/>
              </a:solidFill>
            </a:endParaRPr>
          </a:p>
          <a:p>
            <a:pPr indent="-342900" lvl="0" marL="342900" rtl="0">
              <a:spcBef>
                <a:spcPts val="0"/>
              </a:spcBef>
              <a:spcAft>
                <a:spcPts val="0"/>
              </a:spcAft>
              <a:buClr>
                <a:schemeClr val="dk1"/>
              </a:buClr>
              <a:buSzPts val="2200"/>
              <a:buFont typeface="Arial"/>
              <a:buChar char="•"/>
            </a:pPr>
            <a:r>
              <a:rPr b="1" lang="en">
                <a:solidFill>
                  <a:schemeClr val="dk1"/>
                </a:solidFill>
              </a:rPr>
              <a:t>Gracenote</a:t>
            </a:r>
            <a:r>
              <a:rPr lang="en">
                <a:solidFill>
                  <a:schemeClr val="dk1"/>
                </a:solidFill>
              </a:rPr>
              <a:t> - Enabled social login on their dev portal. Developers can choose to Login via facebook at the registration page.</a:t>
            </a:r>
            <a:endParaRPr>
              <a:solidFill>
                <a:schemeClr val="dk1"/>
              </a:solidFill>
            </a:endParaRPr>
          </a:p>
          <a:p>
            <a:pPr indent="-342900" lvl="0" marL="342900" rtl="0">
              <a:spcBef>
                <a:spcPts val="0"/>
              </a:spcBef>
              <a:spcAft>
                <a:spcPts val="0"/>
              </a:spcAft>
              <a:buClr>
                <a:schemeClr val="dk1"/>
              </a:buClr>
              <a:buSzPts val="2200"/>
              <a:buFont typeface="Arial"/>
              <a:buChar char="•"/>
            </a:pPr>
            <a:r>
              <a:rPr b="1" lang="en">
                <a:solidFill>
                  <a:schemeClr val="dk1"/>
                </a:solidFill>
              </a:rPr>
              <a:t>First Data</a:t>
            </a:r>
            <a:r>
              <a:rPr lang="en">
                <a:solidFill>
                  <a:schemeClr val="dk1"/>
                </a:solidFill>
              </a:rPr>
              <a:t> - included security questions as part of registration</a:t>
            </a:r>
            <a:endParaRPr>
              <a:solidFill>
                <a:schemeClr val="dk1"/>
              </a:solidFill>
            </a:endParaRPr>
          </a:p>
          <a:p>
            <a:pPr indent="-342900" lvl="0" marL="342900" rtl="0">
              <a:spcBef>
                <a:spcPts val="0"/>
              </a:spcBef>
              <a:spcAft>
                <a:spcPts val="0"/>
              </a:spcAft>
              <a:buClr>
                <a:schemeClr val="dk1"/>
              </a:buClr>
              <a:buSzPts val="2200"/>
              <a:buFont typeface="Arial"/>
              <a:buChar char="•"/>
            </a:pPr>
            <a:r>
              <a:rPr b="1" lang="en">
                <a:solidFill>
                  <a:schemeClr val="dk1"/>
                </a:solidFill>
              </a:rPr>
              <a:t>Associated Press/Pitney Bowes </a:t>
            </a:r>
            <a:r>
              <a:rPr lang="en">
                <a:solidFill>
                  <a:schemeClr val="dk1"/>
                </a:solidFill>
              </a:rPr>
              <a:t>wants to include their internal customer IDs generated from different systems while customer registers. Registration flow customized to make a call to their internal systems to generate/retrieve customer IDs to include in custom attributes of developer.</a:t>
            </a:r>
            <a:endParaRPr>
              <a:solidFill>
                <a:schemeClr val="dk1"/>
              </a:solidFill>
            </a:endParaRPr>
          </a:p>
          <a:p>
            <a:pPr indent="-342900" lvl="0" marL="342900" rtl="0">
              <a:spcBef>
                <a:spcPts val="0"/>
              </a:spcBef>
              <a:spcAft>
                <a:spcPts val="0"/>
              </a:spcAft>
              <a:buClr>
                <a:schemeClr val="dk1"/>
              </a:buClr>
              <a:buSzPts val="2200"/>
              <a:buFont typeface="Arial"/>
              <a:buChar char="•"/>
            </a:pPr>
            <a:r>
              <a:rPr b="1" lang="en">
                <a:solidFill>
                  <a:schemeClr val="dk1"/>
                </a:solidFill>
              </a:rPr>
              <a:t>Vantiv</a:t>
            </a:r>
            <a:r>
              <a:rPr lang="en">
                <a:solidFill>
                  <a:schemeClr val="dk1"/>
                </a:solidFill>
              </a:rPr>
              <a:t> - App certification process : Vantiv uses a App certification process to qualify and graduate developers from a sandbox environment to production. Today, it is a manual and high touch process. Vantiv wanted to move to a more self service model and therefore automate the app certification process. The new model is that the developers takes tests which are logged, and when they pass the test, they automatically are approved to move their apps to production. The extensibility of our developer portal in addition to the inbuilt rules engine allowed us to build this custom workflow out resulting in a highly self service workflows that the customer finds extremely helpful. </a:t>
            </a:r>
            <a:endParaRPr>
              <a:solidFill>
                <a:schemeClr val="dk1"/>
              </a:solidFill>
            </a:endParaRPr>
          </a:p>
          <a:p>
            <a:pPr indent="0" lvl="0" marL="0" rtl="0">
              <a:spcBef>
                <a:spcPts val="0"/>
              </a:spcBef>
              <a:spcAft>
                <a:spcPts val="0"/>
              </a:spcAft>
              <a:buClr>
                <a:srgbClr val="000000"/>
              </a:buClr>
              <a:buFont typeface="Arial"/>
              <a:buNone/>
            </a:pPr>
            <a:r>
              <a:t/>
            </a:r>
            <a:endParaRPr b="1">
              <a:solidFill>
                <a:schemeClr val="dk1"/>
              </a:solidFill>
            </a:endParaRPr>
          </a:p>
          <a:p>
            <a:pPr indent="0" lvl="0" marL="0" marR="0" rtl="0" algn="l">
              <a:spcBef>
                <a:spcPts val="0"/>
              </a:spcBef>
              <a:spcAft>
                <a:spcPts val="0"/>
              </a:spcAft>
              <a:buClr>
                <a:schemeClr val="dk1"/>
              </a:buClr>
              <a:buSzPts val="1400"/>
              <a:buFont typeface="Arial"/>
              <a:buNone/>
            </a:pPr>
            <a:r>
              <a:t/>
            </a:r>
            <a:endParaRPr sz="1100">
              <a:solidFill>
                <a:schemeClr val="dk1"/>
              </a:solidFill>
              <a:latin typeface="Arial"/>
              <a:ea typeface="Arial"/>
              <a:cs typeface="Arial"/>
              <a:sym typeface="Arial"/>
            </a:endParaRPr>
          </a:p>
        </p:txBody>
      </p:sp>
      <p:sp>
        <p:nvSpPr>
          <p:cNvPr id="2648" name="Google Shape;2648;g36631f459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g36631f459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36631f459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4" name="Shape 2654"/>
        <p:cNvGrpSpPr/>
        <p:nvPr/>
      </p:nvGrpSpPr>
      <p:grpSpPr>
        <a:xfrm>
          <a:off x="0" y="0"/>
          <a:ext cx="0" cy="0"/>
          <a:chOff x="0" y="0"/>
          <a:chExt cx="0" cy="0"/>
        </a:xfrm>
      </p:grpSpPr>
      <p:sp>
        <p:nvSpPr>
          <p:cNvPr id="2655" name="Google Shape;2655;g38128b094c_0_26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6" name="Google Shape;2656;g38128b094c_0_26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a:solidFill>
                <a:schemeClr val="dk1"/>
              </a:solidFill>
            </a:endParaRPr>
          </a:p>
        </p:txBody>
      </p:sp>
      <p:sp>
        <p:nvSpPr>
          <p:cNvPr id="2657" name="Google Shape;2657;g38128b094c_0_26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0" name="Shape 2690"/>
        <p:cNvGrpSpPr/>
        <p:nvPr/>
      </p:nvGrpSpPr>
      <p:grpSpPr>
        <a:xfrm>
          <a:off x="0" y="0"/>
          <a:ext cx="0" cy="0"/>
          <a:chOff x="0" y="0"/>
          <a:chExt cx="0" cy="0"/>
        </a:xfrm>
      </p:grpSpPr>
      <p:sp>
        <p:nvSpPr>
          <p:cNvPr id="2691" name="Google Shape;2691;g38128b094c_0_26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2" name="Google Shape;2692;g38128b094c_0_26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Helvetica Neue"/>
              <a:buNone/>
            </a:pPr>
            <a:r>
              <a:rPr b="1" lang="en" sz="1400">
                <a:solidFill>
                  <a:schemeClr val="dk1"/>
                </a:solidFill>
              </a:rPr>
              <a:t>Main Point</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Apigee Edge’s multi-tenant architecture enables you to exercise centralized control while supporting decentralized development across multiple teams.</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b="1" lang="en" sz="1400">
                <a:solidFill>
                  <a:schemeClr val="dk1"/>
                </a:solidFill>
              </a:rPr>
              <a:t>Script</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As your digital business evolves, you will need to define, refine, and deploy APIs. Managing the API software development lifecycle across a geographically distributed teams while operating at Internet scale presents challenges. Apigee has optimized the API SDLC by providing a set of APIs and a UI based on these APIs that greatly simplifies defining, refining, and deploying APIs. There are a few key challenges to address:</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b="1" lang="en" sz="1400">
                <a:solidFill>
                  <a:schemeClr val="dk1"/>
                </a:solidFill>
              </a:rPr>
              <a:t>Cloud scale deployment</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Deploying code to multiple servers in a geographically distributed system is challenging, and requires planning, process, and tools. Edge simplifies deployment through an API first philosophy and centralized management – effectively a single point of contact – and through its distributed architecture. When deploying an API into an environment, Edge automatically pushes those new and/or updated APIs to the API runtime server.</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b="1" lang="en" sz="1400">
                <a:solidFill>
                  <a:schemeClr val="dk1"/>
                </a:solidFill>
              </a:rPr>
              <a:t>Zero downtime deployment</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Maintaining dial-tone continuity while upgrading proxies doesn’t happen without a deep understanding of global, cloud-scale deployment and the consequences of dropped transactions. Edge is designed to gracefully transition to newer versions of existing APIs without disrupting in-flight traffic. This ensures that inbound traffic is not rejected during deployment of a new revision. Edge will gradually transition to the new revision; in-flight APIs will continue to use the previous revision. API calls received after the new revision has been deployed will be routed to the new revision. Once the in-flight queue has been emptied, the previous revision will be disabled.</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b="1" lang="en" sz="1400">
                <a:solidFill>
                  <a:schemeClr val="dk1"/>
                </a:solidFill>
              </a:rPr>
              <a:t>Independent Scaling</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In the web world, you are likely to face significant spikes in API traffic – both planned and unplanned. You need the ability to handle these order of magnitude spikes without requiring complex and time-consuming procedures. Apigee Edge is designed to linearly scale at all layers of the software. Furthermore, Apigee Edge enables you to temporarily add additional capacity to support known traffic patterns (e.g. Black Friday shopping, sports season, etc.), which can then be dissolved when the need no longer exists.</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b="1" lang="en" sz="1400">
                <a:solidFill>
                  <a:schemeClr val="dk1"/>
                </a:solidFill>
              </a:rPr>
              <a:t>Multiple revision management</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With Edge, API developers can maintain multiple environments within the same infrastructure. This greatly simplifies enhancing APIs in a safe, secure manner. Furthermore, switching between revisions in an environment is trivial and can be accomplished via an API call or the management UI.</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b="1" lang="en" sz="1400">
                <a:solidFill>
                  <a:schemeClr val="dk1"/>
                </a:solidFill>
              </a:rPr>
              <a:t>Updates</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The API tier is one of the most critical link in the entire value chain between the users’ apps and your business.  Therefore, all updates made to either add new capabilities, or to fix vulnerabilities within the Apigee Edge platform are applied in an orchestrated manner without bringing down the service for any customers</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b="1" lang="en" sz="1400">
                <a:solidFill>
                  <a:schemeClr val="dk1"/>
                </a:solidFill>
              </a:rPr>
              <a:t>Multi-Region Deployment</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Among other factors, great in-app user experience depends heavily on fast response times, and the best way to achieve that is to minimize the path between the client apps and the APIs.  By enabling a multi-region deployment of the Edge platform across multiple geographies, you benefit from lower latencies for your API traffic because API requests are automatically routed to the closest data center from the origin of those requests.</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b="1" lang="en" sz="1400">
                <a:solidFill>
                  <a:schemeClr val="dk1"/>
                </a:solidFill>
              </a:rPr>
              <a:t>Isolation &amp; Efficiency</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The deployment architecture is designed to ensure process and data isolation of the API runtime traffic for each customer such that it is not affected by API traffic from other customers deployed in the Apigee cloud.  At the same time, each of the software component that makes up the Edge platform is deployed and managed within administrative groups to ensure maximum resource utilization and automated monitoring and management.</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b="1" lang="en" sz="1400">
                <a:solidFill>
                  <a:schemeClr val="dk1"/>
                </a:solidFill>
              </a:rPr>
              <a:t>Distributed Teams</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Your central IT team can exercise data privacy or other controls centrally, while enabling different teams to follow their own software development lifecycle to build their APIs. Your central IT team continues to maintain complete visibility into complete API footprint across your company. Additionally, In a fast changing digital world, this capability makes it very easy to bring on a new team – the incremental costs are minimal and teams can fail fast or succeed fast when building new APIs.</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Individually these challenges are difficult to overcome, and would require complex, expensive, and/or customized solutions. Apigee recognizes these features as vital to the success of deployment and operation of an API program and has addressed these challenges directly in the product.</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b="1" lang="en" sz="1400">
                <a:solidFill>
                  <a:schemeClr val="dk1"/>
                </a:solidFill>
              </a:rPr>
              <a:t>Link to Wiki</a:t>
            </a:r>
            <a:endParaRPr sz="1400">
              <a:solidFill>
                <a:schemeClr val="dk1"/>
              </a:solidFill>
            </a:endParaRPr>
          </a:p>
          <a:p>
            <a:pPr indent="-292100" lvl="0" marL="342900" rtl="0">
              <a:spcBef>
                <a:spcPts val="0"/>
              </a:spcBef>
              <a:spcAft>
                <a:spcPts val="0"/>
              </a:spcAft>
              <a:buClr>
                <a:schemeClr val="dk1"/>
              </a:buClr>
              <a:buSzPts val="1400"/>
              <a:buFont typeface="Arial"/>
              <a:buChar char="•"/>
            </a:pPr>
            <a:r>
              <a:rPr lang="en" sz="1400">
                <a:solidFill>
                  <a:schemeClr val="dk1"/>
                </a:solidFill>
              </a:rPr>
              <a:t>https://apigeesc.atlassian.net/wiki/display/SEP/Centralized+Management%2C+Global+Deployment</a:t>
            </a:r>
            <a:endParaRPr sz="1400">
              <a:solidFill>
                <a:schemeClr val="dk1"/>
              </a:solidFill>
            </a:endParaRPr>
          </a:p>
          <a:p>
            <a:pPr indent="-292100" lvl="0" marL="342900" rtl="0">
              <a:spcBef>
                <a:spcPts val="0"/>
              </a:spcBef>
              <a:spcAft>
                <a:spcPts val="0"/>
              </a:spcAft>
              <a:buClr>
                <a:schemeClr val="dk1"/>
              </a:buClr>
              <a:buSzPts val="1400"/>
              <a:buFont typeface="Arial"/>
              <a:buChar char="•"/>
            </a:pPr>
            <a:r>
              <a:rPr lang="en" sz="1400">
                <a:solidFill>
                  <a:schemeClr val="dk1"/>
                </a:solidFill>
              </a:rPr>
              <a:t>https://apigeesc.atlassian.net/wiki/display/SEP/Centralized+Control+with+Decentralized+Development</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b="1" lang="en" sz="1400">
                <a:solidFill>
                  <a:schemeClr val="dk1"/>
                </a:solidFill>
              </a:rPr>
              <a:t>For Instance</a:t>
            </a:r>
            <a:endParaRPr sz="1400">
              <a:solidFill>
                <a:schemeClr val="dk1"/>
              </a:solidFill>
            </a:endParaRPr>
          </a:p>
          <a:p>
            <a:pPr indent="-292100" lvl="0" marL="342900" rtl="0">
              <a:spcBef>
                <a:spcPts val="0"/>
              </a:spcBef>
              <a:spcAft>
                <a:spcPts val="0"/>
              </a:spcAft>
              <a:buClr>
                <a:schemeClr val="dk1"/>
              </a:buClr>
              <a:buSzPts val="1400"/>
              <a:buFont typeface="Arial"/>
              <a:buChar char="•"/>
            </a:pPr>
            <a:r>
              <a:rPr lang="en" sz="1400">
                <a:solidFill>
                  <a:schemeClr val="dk1"/>
                </a:solidFill>
              </a:rPr>
              <a:t>Equinix – http://www.lightreading.com/data-center/cloud-strategies/equinix-unifies-the-cloud-with-apigee-apis/d/d-id/712908 - With Apigee Edge, Equinix customers can connect to APIs deployed in any of the 17 cloud service providers Equinix hosts.</a:t>
            </a:r>
            <a:endParaRPr sz="1400">
              <a:solidFill>
                <a:schemeClr val="dk1"/>
              </a:solidFill>
            </a:endParaRPr>
          </a:p>
          <a:p>
            <a:pPr indent="-292100" lvl="0" marL="342900" rtl="0">
              <a:spcBef>
                <a:spcPts val="0"/>
              </a:spcBef>
              <a:spcAft>
                <a:spcPts val="0"/>
              </a:spcAft>
              <a:buClr>
                <a:schemeClr val="dk1"/>
              </a:buClr>
              <a:buSzPts val="1400"/>
              <a:buFont typeface="Arial"/>
              <a:buChar char="•"/>
            </a:pPr>
            <a:r>
              <a:rPr lang="en" sz="1400">
                <a:solidFill>
                  <a:schemeClr val="dk1"/>
                </a:solidFill>
              </a:rPr>
              <a:t>SAP - http://scn.sap.com/community/labs/blog/2014/11/04/api-economy-and-mash-up-programming - SAP has chosen Apigee Edge as the API management platform on which to host APIs that expose existing SAP HANA functionality.  Of the many benefits provided by Apigee Edge, the ability to operate a cloud scale API program with centralized management and global deployment was a clear benefit.</a:t>
            </a:r>
            <a:endParaRPr sz="1400">
              <a:solidFill>
                <a:schemeClr val="dk1"/>
              </a:solidFill>
            </a:endParaRPr>
          </a:p>
          <a:p>
            <a:pPr indent="-292100" lvl="0" marL="342900" rtl="0">
              <a:spcBef>
                <a:spcPts val="0"/>
              </a:spcBef>
              <a:spcAft>
                <a:spcPts val="0"/>
              </a:spcAft>
              <a:buClr>
                <a:schemeClr val="dk1"/>
              </a:buClr>
              <a:buSzPts val="1400"/>
              <a:buFont typeface="Arial"/>
              <a:buChar char="•"/>
            </a:pPr>
            <a:r>
              <a:rPr lang="en" sz="1400">
                <a:solidFill>
                  <a:schemeClr val="dk1"/>
                </a:solidFill>
              </a:rPr>
              <a:t>Target - http://apigee.com/about/resources/innovator-spotlights/target-meeting-new-customer-expectations-apis - Target has created a resilient, scalable API program to help realize a seamless, multi-channel experience.  Developers use these APIs to build innovative, customer-facing mobile apps.</a:t>
            </a:r>
            <a:endParaRPr sz="1400">
              <a:solidFill>
                <a:schemeClr val="dk1"/>
              </a:solidFill>
            </a:endParaRPr>
          </a:p>
          <a:p>
            <a:pPr indent="0" lvl="0" marL="0" marR="0" rtl="0" algn="l">
              <a:spcBef>
                <a:spcPts val="0"/>
              </a:spcBef>
              <a:spcAft>
                <a:spcPts val="0"/>
              </a:spcAft>
              <a:buNone/>
            </a:pPr>
            <a:r>
              <a:t/>
            </a:r>
            <a:endParaRPr b="1" sz="1400">
              <a:solidFill>
                <a:schemeClr val="dk1"/>
              </a:solidFill>
            </a:endParaRPr>
          </a:p>
        </p:txBody>
      </p:sp>
      <p:sp>
        <p:nvSpPr>
          <p:cNvPr id="2693" name="Google Shape;2693;g38128b094c_0_26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2" name="Shape 2742"/>
        <p:cNvGrpSpPr/>
        <p:nvPr/>
      </p:nvGrpSpPr>
      <p:grpSpPr>
        <a:xfrm>
          <a:off x="0" y="0"/>
          <a:ext cx="0" cy="0"/>
          <a:chOff x="0" y="0"/>
          <a:chExt cx="0" cy="0"/>
        </a:xfrm>
      </p:grpSpPr>
      <p:sp>
        <p:nvSpPr>
          <p:cNvPr id="2743" name="Google Shape;2743;g38128b094c_0_27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4" name="Google Shape;2744;g38128b094c_0_27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Helvetica Neue"/>
              <a:buNone/>
            </a:pPr>
            <a:r>
              <a:rPr b="1" lang="en" sz="1400">
                <a:solidFill>
                  <a:schemeClr val="dk1"/>
                </a:solidFill>
              </a:rPr>
              <a:t>Main Point</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Apigee Edge offers the same benefits whether you choose to run it in our public cloud or your private cloud.</a:t>
            </a:r>
            <a:endParaRPr sz="1400">
              <a:solidFill>
                <a:schemeClr val="dk1"/>
              </a:solidFill>
            </a:endParaRPr>
          </a:p>
          <a:p>
            <a:pPr indent="0" lvl="0" marL="0" rtl="0">
              <a:spcBef>
                <a:spcPts val="0"/>
              </a:spcBef>
              <a:spcAft>
                <a:spcPts val="0"/>
              </a:spcAft>
              <a:buClr>
                <a:schemeClr val="dk1"/>
              </a:buClr>
              <a:buFont typeface="Helvetica Neue"/>
              <a:buNone/>
            </a:pPr>
            <a:br>
              <a:rPr lang="en" sz="1400">
                <a:solidFill>
                  <a:schemeClr val="dk1"/>
                </a:solidFill>
              </a:rPr>
            </a:br>
            <a:r>
              <a:rPr b="1" lang="en" sz="1400">
                <a:solidFill>
                  <a:schemeClr val="dk1"/>
                </a:solidFill>
              </a:rPr>
              <a:t>Script</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Apigee Edge is available both as a SaaS option and also to be hosted on your private cloud. You get all the benefits from Apigee Edge whether you run it in our public cloud or if you choose to run it on your private cloud.</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As a private cloud customer, you benefit from all the performance, scale, and operational rigor that Apigee Edge has gone through in our public cloud. The private cloud offering uses the same codebase as our public cloud offering. Hence it has the same roadmap as the public cloud offering and is treated as a first-class citizen. This means that you have the flexibility to start with the public cloud and then move to private cloud if your business needs change in the future. You won’t need to retrain your teams and everything you’ve developed on the SaaS version can be easily ported onto the private cloud offering. </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Whether you choose to use the public cloud or private cloud, you’ll enjoy the same smooth setup of Edge, silent installation for automation, flexible environment management, cloud grade design, access to best practices, and more.</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b="1" lang="en" sz="1400">
                <a:solidFill>
                  <a:schemeClr val="dk1"/>
                </a:solidFill>
              </a:rPr>
              <a:t>Link to Wiki</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https://apigeesc.atlassian.net/wiki/display/SEP/THEME+%3A+Public+Cloud+%3D+Private+Cloud</a:t>
            </a:r>
            <a:endParaRPr sz="1400">
              <a:solidFill>
                <a:schemeClr val="dk1"/>
              </a:solidFill>
            </a:endParaRPr>
          </a:p>
          <a:p>
            <a:pPr indent="0" lvl="0" marL="0" rtl="0">
              <a:spcBef>
                <a:spcPts val="0"/>
              </a:spcBef>
              <a:spcAft>
                <a:spcPts val="0"/>
              </a:spcAft>
              <a:buClr>
                <a:schemeClr val="dk1"/>
              </a:buClr>
              <a:buFont typeface="Helvetica Neue"/>
              <a:buNone/>
            </a:pPr>
            <a:r>
              <a:t/>
            </a:r>
            <a:endParaRPr sz="1400">
              <a:solidFill>
                <a:schemeClr val="dk1"/>
              </a:solidFill>
            </a:endParaRPr>
          </a:p>
          <a:p>
            <a:pPr indent="0" lvl="0" marL="0" rtl="0">
              <a:spcBef>
                <a:spcPts val="0"/>
              </a:spcBef>
              <a:spcAft>
                <a:spcPts val="0"/>
              </a:spcAft>
              <a:buClr>
                <a:schemeClr val="dk1"/>
              </a:buClr>
              <a:buFont typeface="Helvetica Neue"/>
              <a:buNone/>
            </a:pPr>
            <a:r>
              <a:rPr b="1" lang="en" sz="1400">
                <a:solidFill>
                  <a:schemeClr val="dk1"/>
                </a:solidFill>
              </a:rPr>
              <a:t>For Instance</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Apigee Edge hosted by Apigee is operated for unprecedented scale and performance. Some data points :</a:t>
            </a:r>
            <a:endParaRPr sz="1400">
              <a:solidFill>
                <a:schemeClr val="dk1"/>
              </a:solidFill>
            </a:endParaRPr>
          </a:p>
          <a:p>
            <a:pPr indent="-292100" lvl="0" marL="342900" rtl="0">
              <a:spcBef>
                <a:spcPts val="0"/>
              </a:spcBef>
              <a:spcAft>
                <a:spcPts val="0"/>
              </a:spcAft>
              <a:buClr>
                <a:schemeClr val="dk1"/>
              </a:buClr>
              <a:buSzPts val="1400"/>
              <a:buFont typeface="Arial"/>
              <a:buChar char="•"/>
            </a:pPr>
            <a:r>
              <a:rPr lang="en" sz="1400">
                <a:solidFill>
                  <a:schemeClr val="dk1"/>
                </a:solidFill>
              </a:rPr>
              <a:t>7 Regions, 19 Availability zones</a:t>
            </a:r>
            <a:endParaRPr sz="1400">
              <a:solidFill>
                <a:schemeClr val="dk1"/>
              </a:solidFill>
            </a:endParaRPr>
          </a:p>
          <a:p>
            <a:pPr indent="-292100" lvl="0" marL="342900" rtl="0">
              <a:spcBef>
                <a:spcPts val="0"/>
              </a:spcBef>
              <a:spcAft>
                <a:spcPts val="0"/>
              </a:spcAft>
              <a:buClr>
                <a:schemeClr val="dk1"/>
              </a:buClr>
              <a:buSzPts val="1400"/>
              <a:buFont typeface="Arial"/>
              <a:buChar char="•"/>
            </a:pPr>
            <a:r>
              <a:rPr lang="en" sz="1400">
                <a:solidFill>
                  <a:schemeClr val="dk1"/>
                </a:solidFill>
              </a:rPr>
              <a:t>3000+ servers</a:t>
            </a:r>
            <a:endParaRPr sz="1400">
              <a:solidFill>
                <a:schemeClr val="dk1"/>
              </a:solidFill>
            </a:endParaRPr>
          </a:p>
          <a:p>
            <a:pPr indent="-292100" lvl="0" marL="342900" rtl="0">
              <a:spcBef>
                <a:spcPts val="0"/>
              </a:spcBef>
              <a:spcAft>
                <a:spcPts val="0"/>
              </a:spcAft>
              <a:buClr>
                <a:schemeClr val="dk1"/>
              </a:buClr>
              <a:buSzPts val="1400"/>
              <a:buFont typeface="Arial"/>
              <a:buChar char="•"/>
            </a:pPr>
            <a:r>
              <a:rPr lang="en" sz="1400">
                <a:solidFill>
                  <a:schemeClr val="dk1"/>
                </a:solidFill>
              </a:rPr>
              <a:t>~1/2 Billion transactions / day</a:t>
            </a:r>
            <a:endParaRPr sz="1400">
              <a:solidFill>
                <a:schemeClr val="dk1"/>
              </a:solidFill>
            </a:endParaRPr>
          </a:p>
          <a:p>
            <a:pPr indent="-292100" lvl="0" marL="342900" rtl="0">
              <a:spcBef>
                <a:spcPts val="0"/>
              </a:spcBef>
              <a:spcAft>
                <a:spcPts val="0"/>
              </a:spcAft>
              <a:buClr>
                <a:schemeClr val="dk1"/>
              </a:buClr>
              <a:buSzPts val="1400"/>
              <a:buFont typeface="Arial"/>
              <a:buChar char="•"/>
            </a:pPr>
            <a:r>
              <a:rPr lang="en" sz="1400">
                <a:solidFill>
                  <a:schemeClr val="dk1"/>
                </a:solidFill>
              </a:rPr>
              <a:t>&gt;99.9% API availability</a:t>
            </a:r>
            <a:endParaRPr sz="1400">
              <a:solidFill>
                <a:schemeClr val="dk1"/>
              </a:solidFill>
            </a:endParaRPr>
          </a:p>
          <a:p>
            <a:pPr indent="-292100" lvl="0" marL="342900" rtl="0">
              <a:spcBef>
                <a:spcPts val="0"/>
              </a:spcBef>
              <a:spcAft>
                <a:spcPts val="0"/>
              </a:spcAft>
              <a:buClr>
                <a:schemeClr val="dk1"/>
              </a:buClr>
              <a:buSzPts val="1400"/>
              <a:buFont typeface="Arial"/>
              <a:buChar char="•"/>
            </a:pPr>
            <a:r>
              <a:rPr lang="en" sz="1400">
                <a:solidFill>
                  <a:schemeClr val="dk1"/>
                </a:solidFill>
              </a:rPr>
              <a:t>~20 ms average latency</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Monitoring tools integration</a:t>
            </a:r>
            <a:endParaRPr sz="1400">
              <a:solidFill>
                <a:schemeClr val="dk1"/>
              </a:solidFill>
            </a:endParaRPr>
          </a:p>
          <a:p>
            <a:pPr indent="0" lvl="0" marL="0" rtl="0">
              <a:spcBef>
                <a:spcPts val="0"/>
              </a:spcBef>
              <a:spcAft>
                <a:spcPts val="0"/>
              </a:spcAft>
              <a:buClr>
                <a:schemeClr val="dk1"/>
              </a:buClr>
              <a:buFont typeface="Helvetica Neue"/>
              <a:buNone/>
            </a:pPr>
            <a:r>
              <a:rPr lang="en" sz="1400">
                <a:solidFill>
                  <a:schemeClr val="dk1"/>
                </a:solidFill>
              </a:rPr>
              <a:t>Cross Datacenter failover Security</a:t>
            </a:r>
            <a:endParaRPr sz="1400">
              <a:solidFill>
                <a:schemeClr val="dk1"/>
              </a:solidFill>
            </a:endParaRPr>
          </a:p>
          <a:p>
            <a:pPr indent="0" lvl="0" marL="0" marR="0" rtl="0" algn="l">
              <a:spcBef>
                <a:spcPts val="0"/>
              </a:spcBef>
              <a:spcAft>
                <a:spcPts val="0"/>
              </a:spcAft>
              <a:buNone/>
            </a:pPr>
            <a:r>
              <a:t/>
            </a:r>
            <a:endParaRPr b="1" sz="1400">
              <a:solidFill>
                <a:schemeClr val="dk1"/>
              </a:solidFill>
            </a:endParaRPr>
          </a:p>
        </p:txBody>
      </p:sp>
      <p:sp>
        <p:nvSpPr>
          <p:cNvPr id="2745" name="Google Shape;2745;g38128b094c_0_27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5" name="Shape 2895"/>
        <p:cNvGrpSpPr/>
        <p:nvPr/>
      </p:nvGrpSpPr>
      <p:grpSpPr>
        <a:xfrm>
          <a:off x="0" y="0"/>
          <a:ext cx="0" cy="0"/>
          <a:chOff x="0" y="0"/>
          <a:chExt cx="0" cy="0"/>
        </a:xfrm>
      </p:grpSpPr>
      <p:sp>
        <p:nvSpPr>
          <p:cNvPr id="2896" name="Google Shape;2896;g38128b094c_0_29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7" name="Google Shape;2897;g38128b094c_0_29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Helvetica Neue"/>
              <a:buNone/>
            </a:pPr>
            <a:r>
              <a:rPr b="1" lang="en" sz="1200">
                <a:solidFill>
                  <a:schemeClr val="dk1"/>
                </a:solidFill>
                <a:latin typeface="Roboto"/>
                <a:ea typeface="Roboto"/>
                <a:cs typeface="Roboto"/>
                <a:sym typeface="Roboto"/>
              </a:rPr>
              <a:t>Main Point</a:t>
            </a:r>
            <a:endParaRPr b="1" sz="1200">
              <a:solidFill>
                <a:schemeClr val="dk1"/>
              </a:solidFill>
              <a:latin typeface="Roboto"/>
              <a:ea typeface="Roboto"/>
              <a:cs typeface="Roboto"/>
              <a:sym typeface="Roboto"/>
            </a:endParaRPr>
          </a:p>
          <a:p>
            <a:pPr indent="0" lvl="0" marL="0" rtl="0">
              <a:spcBef>
                <a:spcPts val="0"/>
              </a:spcBef>
              <a:spcAft>
                <a:spcPts val="0"/>
              </a:spcAft>
              <a:buClr>
                <a:schemeClr val="dk1"/>
              </a:buClr>
              <a:buFont typeface="Helvetica Neue"/>
              <a:buNone/>
            </a:pPr>
            <a:r>
              <a:rPr b="1" lang="en" sz="1200">
                <a:solidFill>
                  <a:schemeClr val="dk1"/>
                </a:solidFill>
                <a:latin typeface="Roboto"/>
                <a:ea typeface="Roboto"/>
                <a:cs typeface="Roboto"/>
                <a:sym typeface="Roboto"/>
              </a:rPr>
              <a:t>Apigee Edge is the only API Management public cloud provider that can scale with state. </a:t>
            </a:r>
            <a:endParaRPr b="1" sz="1200">
              <a:solidFill>
                <a:schemeClr val="dk1"/>
              </a:solidFill>
              <a:latin typeface="Roboto"/>
              <a:ea typeface="Roboto"/>
              <a:cs typeface="Roboto"/>
              <a:sym typeface="Roboto"/>
            </a:endParaRPr>
          </a:p>
          <a:p>
            <a:pPr indent="0" lvl="0" marL="0" rtl="0">
              <a:spcBef>
                <a:spcPts val="0"/>
              </a:spcBef>
              <a:spcAft>
                <a:spcPts val="0"/>
              </a:spcAft>
              <a:buClr>
                <a:schemeClr val="dk1"/>
              </a:buClr>
              <a:buFont typeface="Helvetica Neue"/>
              <a:buNone/>
            </a:pPr>
            <a:r>
              <a:t/>
            </a:r>
            <a:endParaRPr b="1" sz="1200">
              <a:solidFill>
                <a:schemeClr val="dk1"/>
              </a:solidFill>
              <a:latin typeface="Roboto"/>
              <a:ea typeface="Roboto"/>
              <a:cs typeface="Roboto"/>
              <a:sym typeface="Roboto"/>
            </a:endParaRPr>
          </a:p>
          <a:p>
            <a:pPr indent="0" lvl="0" marL="0" rtl="0">
              <a:spcBef>
                <a:spcPts val="0"/>
              </a:spcBef>
              <a:spcAft>
                <a:spcPts val="0"/>
              </a:spcAft>
              <a:buClr>
                <a:schemeClr val="dk1"/>
              </a:buClr>
              <a:buFont typeface="Helvetica Neue"/>
              <a:buNone/>
            </a:pPr>
            <a:r>
              <a:rPr b="1" lang="en" sz="1200">
                <a:solidFill>
                  <a:schemeClr val="dk1"/>
                </a:solidFill>
                <a:latin typeface="Roboto"/>
                <a:ea typeface="Roboto"/>
                <a:cs typeface="Roboto"/>
                <a:sym typeface="Roboto"/>
              </a:rPr>
              <a:t>Script</a:t>
            </a:r>
            <a:endParaRPr b="1" sz="1200">
              <a:solidFill>
                <a:schemeClr val="dk1"/>
              </a:solidFill>
              <a:latin typeface="Roboto"/>
              <a:ea typeface="Roboto"/>
              <a:cs typeface="Roboto"/>
              <a:sym typeface="Roboto"/>
            </a:endParaRPr>
          </a:p>
          <a:p>
            <a:pPr indent="0" lvl="0" marL="0" rtl="0">
              <a:spcBef>
                <a:spcPts val="0"/>
              </a:spcBef>
              <a:spcAft>
                <a:spcPts val="0"/>
              </a:spcAft>
              <a:buClr>
                <a:schemeClr val="dk1"/>
              </a:buClr>
              <a:buFont typeface="Helvetica Neue"/>
              <a:buNone/>
            </a:pPr>
            <a:r>
              <a:rPr b="1" lang="en" sz="1200">
                <a:solidFill>
                  <a:schemeClr val="dk1"/>
                </a:solidFill>
                <a:latin typeface="Roboto"/>
                <a:ea typeface="Roboto"/>
                <a:cs typeface="Roboto"/>
                <a:sym typeface="Roboto"/>
              </a:rPr>
              <a:t>When your business sees increased API traffic – whether planned due to a campaign or new initiative, or unplanned due to unexpected increase in engagement, your APIs need to continue to be just as responsive at the increased scale so that the user experience is not impacted. </a:t>
            </a:r>
            <a:endParaRPr b="1" sz="1200">
              <a:solidFill>
                <a:schemeClr val="dk1"/>
              </a:solidFill>
              <a:latin typeface="Roboto"/>
              <a:ea typeface="Roboto"/>
              <a:cs typeface="Roboto"/>
              <a:sym typeface="Roboto"/>
            </a:endParaRPr>
          </a:p>
          <a:p>
            <a:pPr indent="0" lvl="0" marL="0" rtl="0">
              <a:spcBef>
                <a:spcPts val="0"/>
              </a:spcBef>
              <a:spcAft>
                <a:spcPts val="0"/>
              </a:spcAft>
              <a:buClr>
                <a:schemeClr val="dk1"/>
              </a:buClr>
              <a:buFont typeface="Helvetica Neue"/>
              <a:buNone/>
            </a:pPr>
            <a:r>
              <a:t/>
            </a:r>
            <a:endParaRPr b="1" sz="1200">
              <a:solidFill>
                <a:schemeClr val="dk1"/>
              </a:solidFill>
              <a:latin typeface="Roboto"/>
              <a:ea typeface="Roboto"/>
              <a:cs typeface="Roboto"/>
              <a:sym typeface="Roboto"/>
            </a:endParaRPr>
          </a:p>
          <a:p>
            <a:pPr indent="0" lvl="0" marL="0" rtl="0">
              <a:spcBef>
                <a:spcPts val="0"/>
              </a:spcBef>
              <a:spcAft>
                <a:spcPts val="0"/>
              </a:spcAft>
              <a:buClr>
                <a:schemeClr val="dk1"/>
              </a:buClr>
              <a:buFont typeface="Helvetica Neue"/>
              <a:buNone/>
            </a:pPr>
            <a:r>
              <a:rPr b="1" lang="en" sz="1200">
                <a:solidFill>
                  <a:schemeClr val="dk1"/>
                </a:solidFill>
                <a:latin typeface="Roboto"/>
                <a:ea typeface="Roboto"/>
                <a:cs typeface="Roboto"/>
                <a:sym typeface="Roboto"/>
              </a:rPr>
              <a:t>This is easier to do with systems that are stateless – they are easier to scale. However, when you have to maintain state, scaling is harder because you need to be performant and not latency. In most cases, it can take a long time to realize that there’s a problem with the chosen platform that cannot scale and it takes an even longer time to rectify the problem. During this time, you risk losing customers and partners. Your brand gets tarnished, and you can suffer loss in revenue. And it takes a lot more effort and higher costs to acquire those customers back. </a:t>
            </a:r>
            <a:endParaRPr b="1" sz="1200">
              <a:solidFill>
                <a:schemeClr val="dk1"/>
              </a:solidFill>
              <a:latin typeface="Roboto"/>
              <a:ea typeface="Roboto"/>
              <a:cs typeface="Roboto"/>
              <a:sym typeface="Roboto"/>
            </a:endParaRPr>
          </a:p>
          <a:p>
            <a:pPr indent="0" lvl="0" marL="0" rtl="0">
              <a:spcBef>
                <a:spcPts val="0"/>
              </a:spcBef>
              <a:spcAft>
                <a:spcPts val="0"/>
              </a:spcAft>
              <a:buClr>
                <a:schemeClr val="dk1"/>
              </a:buClr>
              <a:buFont typeface="Helvetica Neue"/>
              <a:buNone/>
            </a:pPr>
            <a:r>
              <a:t/>
            </a:r>
            <a:endParaRPr b="1" sz="1200">
              <a:solidFill>
                <a:schemeClr val="dk1"/>
              </a:solidFill>
              <a:latin typeface="Roboto"/>
              <a:ea typeface="Roboto"/>
              <a:cs typeface="Roboto"/>
              <a:sym typeface="Roboto"/>
            </a:endParaRPr>
          </a:p>
          <a:p>
            <a:pPr indent="0" lvl="0" marL="0" rtl="0">
              <a:spcBef>
                <a:spcPts val="0"/>
              </a:spcBef>
              <a:spcAft>
                <a:spcPts val="0"/>
              </a:spcAft>
              <a:buClr>
                <a:schemeClr val="dk1"/>
              </a:buClr>
              <a:buFont typeface="Helvetica Neue"/>
              <a:buNone/>
            </a:pPr>
            <a:r>
              <a:rPr b="1" lang="en" sz="1200">
                <a:solidFill>
                  <a:schemeClr val="dk1"/>
                </a:solidFill>
                <a:latin typeface="Roboto"/>
                <a:ea typeface="Roboto"/>
                <a:cs typeface="Roboto"/>
                <a:sym typeface="Roboto"/>
              </a:rPr>
              <a:t>New architecture built for the cloud, scale web scale. Scale can go order of magnitude jumps really quickly.</a:t>
            </a:r>
            <a:endParaRPr b="1" sz="1200">
              <a:solidFill>
                <a:schemeClr val="dk1"/>
              </a:solidFill>
              <a:latin typeface="Roboto"/>
              <a:ea typeface="Roboto"/>
              <a:cs typeface="Roboto"/>
              <a:sym typeface="Roboto"/>
            </a:endParaRPr>
          </a:p>
          <a:p>
            <a:pPr indent="0" lvl="0" marL="0" rtl="0">
              <a:spcBef>
                <a:spcPts val="0"/>
              </a:spcBef>
              <a:spcAft>
                <a:spcPts val="0"/>
              </a:spcAft>
              <a:buClr>
                <a:schemeClr val="dk1"/>
              </a:buClr>
              <a:buFont typeface="Helvetica Neue"/>
              <a:buNone/>
            </a:pPr>
            <a:r>
              <a:t/>
            </a:r>
            <a:endParaRPr b="1" sz="1200">
              <a:solidFill>
                <a:schemeClr val="dk1"/>
              </a:solidFill>
              <a:latin typeface="Roboto"/>
              <a:ea typeface="Roboto"/>
              <a:cs typeface="Roboto"/>
              <a:sym typeface="Roboto"/>
            </a:endParaRPr>
          </a:p>
          <a:p>
            <a:pPr indent="0" lvl="0" marL="0" rtl="0">
              <a:spcBef>
                <a:spcPts val="0"/>
              </a:spcBef>
              <a:spcAft>
                <a:spcPts val="0"/>
              </a:spcAft>
              <a:buClr>
                <a:schemeClr val="dk1"/>
              </a:buClr>
              <a:buFont typeface="Helvetica Neue"/>
              <a:buNone/>
            </a:pPr>
            <a:r>
              <a:rPr b="1" lang="en" sz="1200">
                <a:solidFill>
                  <a:schemeClr val="dk1"/>
                </a:solidFill>
                <a:latin typeface="Roboto"/>
                <a:ea typeface="Roboto"/>
                <a:cs typeface="Roboto"/>
                <a:sym typeface="Roboto"/>
              </a:rPr>
              <a:t>Apigee Edge is the only API Management public cloud provider that can scale with state. Even if you’re using Apigee Edge in your private cloud, you can realize a lot of infrastructure efficiency and hence cost savings while scaling.</a:t>
            </a:r>
            <a:endParaRPr b="1" sz="1200">
              <a:solidFill>
                <a:schemeClr val="dk1"/>
              </a:solidFill>
              <a:latin typeface="Roboto"/>
              <a:ea typeface="Roboto"/>
              <a:cs typeface="Roboto"/>
              <a:sym typeface="Roboto"/>
            </a:endParaRPr>
          </a:p>
          <a:p>
            <a:pPr indent="0" lvl="0" marL="0" rtl="0">
              <a:spcBef>
                <a:spcPts val="0"/>
              </a:spcBef>
              <a:spcAft>
                <a:spcPts val="0"/>
              </a:spcAft>
              <a:buClr>
                <a:schemeClr val="dk1"/>
              </a:buClr>
              <a:buFont typeface="Helvetica Neue"/>
              <a:buNone/>
            </a:pPr>
            <a:r>
              <a:t/>
            </a:r>
            <a:endParaRPr b="1" sz="1200">
              <a:solidFill>
                <a:schemeClr val="dk1"/>
              </a:solidFill>
              <a:latin typeface="Roboto"/>
              <a:ea typeface="Roboto"/>
              <a:cs typeface="Roboto"/>
              <a:sym typeface="Roboto"/>
            </a:endParaRPr>
          </a:p>
          <a:p>
            <a:pPr indent="0" lvl="0" marL="0" rtl="0">
              <a:spcBef>
                <a:spcPts val="0"/>
              </a:spcBef>
              <a:spcAft>
                <a:spcPts val="0"/>
              </a:spcAft>
              <a:buClr>
                <a:schemeClr val="dk1"/>
              </a:buClr>
              <a:buFont typeface="Helvetica Neue"/>
              <a:buNone/>
            </a:pPr>
            <a:r>
              <a:t/>
            </a:r>
            <a:endParaRPr b="1" sz="1200">
              <a:solidFill>
                <a:schemeClr val="dk1"/>
              </a:solidFill>
              <a:latin typeface="Roboto"/>
              <a:ea typeface="Roboto"/>
              <a:cs typeface="Roboto"/>
              <a:sym typeface="Roboto"/>
            </a:endParaRPr>
          </a:p>
          <a:p>
            <a:pPr indent="0" lvl="0" marL="0" rtl="0">
              <a:spcBef>
                <a:spcPts val="0"/>
              </a:spcBef>
              <a:spcAft>
                <a:spcPts val="0"/>
              </a:spcAft>
              <a:buClr>
                <a:schemeClr val="dk1"/>
              </a:buClr>
              <a:buFont typeface="Helvetica Neue"/>
              <a:buNone/>
            </a:pPr>
            <a:r>
              <a:t/>
            </a:r>
            <a:endParaRPr b="1" sz="1200">
              <a:solidFill>
                <a:schemeClr val="dk1"/>
              </a:solidFill>
              <a:latin typeface="Roboto"/>
              <a:ea typeface="Roboto"/>
              <a:cs typeface="Roboto"/>
              <a:sym typeface="Roboto"/>
            </a:endParaRPr>
          </a:p>
          <a:p>
            <a:pPr indent="0" lvl="0" marL="0" rtl="0">
              <a:spcBef>
                <a:spcPts val="0"/>
              </a:spcBef>
              <a:spcAft>
                <a:spcPts val="0"/>
              </a:spcAft>
              <a:buClr>
                <a:schemeClr val="dk1"/>
              </a:buClr>
              <a:buFont typeface="Helvetica Neue"/>
              <a:buNone/>
            </a:pPr>
            <a:r>
              <a:t/>
            </a:r>
            <a:endParaRPr b="1" sz="1200">
              <a:solidFill>
                <a:schemeClr val="dk1"/>
              </a:solidFill>
              <a:latin typeface="Roboto"/>
              <a:ea typeface="Roboto"/>
              <a:cs typeface="Roboto"/>
              <a:sym typeface="Roboto"/>
            </a:endParaRPr>
          </a:p>
          <a:p>
            <a:pPr indent="0" lvl="0" marL="0" rtl="0">
              <a:spcBef>
                <a:spcPts val="0"/>
              </a:spcBef>
              <a:spcAft>
                <a:spcPts val="0"/>
              </a:spcAft>
              <a:buClr>
                <a:schemeClr val="dk1"/>
              </a:buClr>
              <a:buFont typeface="Helvetica Neue"/>
              <a:buNone/>
            </a:pPr>
            <a:r>
              <a:rPr b="1" lang="en" sz="1200">
                <a:solidFill>
                  <a:schemeClr val="dk1"/>
                </a:solidFill>
                <a:latin typeface="Roboto"/>
                <a:ea typeface="Roboto"/>
                <a:cs typeface="Roboto"/>
                <a:sym typeface="Roboto"/>
              </a:rPr>
              <a:t>Link to Wiki</a:t>
            </a:r>
            <a:endParaRPr b="1" sz="1200">
              <a:solidFill>
                <a:schemeClr val="dk1"/>
              </a:solidFill>
              <a:latin typeface="Roboto"/>
              <a:ea typeface="Roboto"/>
              <a:cs typeface="Roboto"/>
              <a:sym typeface="Roboto"/>
            </a:endParaRPr>
          </a:p>
          <a:p>
            <a:pPr indent="0" lvl="0" marL="0" rtl="0">
              <a:spcBef>
                <a:spcPts val="0"/>
              </a:spcBef>
              <a:spcAft>
                <a:spcPts val="0"/>
              </a:spcAft>
              <a:buClr>
                <a:schemeClr val="dk1"/>
              </a:buClr>
              <a:buFont typeface="Helvetica Neue"/>
              <a:buNone/>
            </a:pPr>
            <a:r>
              <a:rPr b="1" lang="en" sz="1200">
                <a:solidFill>
                  <a:schemeClr val="dk1"/>
                </a:solidFill>
                <a:latin typeface="Roboto"/>
                <a:ea typeface="Roboto"/>
                <a:cs typeface="Roboto"/>
                <a:sym typeface="Roboto"/>
              </a:rPr>
              <a:t>https://apigeesc.atlassian.net/wiki/display/SEP/THEME+%3A+State+@+Scale</a:t>
            </a:r>
            <a:endParaRPr b="1" sz="1200">
              <a:solidFill>
                <a:schemeClr val="dk1"/>
              </a:solidFill>
              <a:latin typeface="Roboto"/>
              <a:ea typeface="Roboto"/>
              <a:cs typeface="Roboto"/>
              <a:sym typeface="Roboto"/>
            </a:endParaRPr>
          </a:p>
          <a:p>
            <a:pPr indent="0" lvl="0" marL="0" rtl="0">
              <a:spcBef>
                <a:spcPts val="0"/>
              </a:spcBef>
              <a:spcAft>
                <a:spcPts val="0"/>
              </a:spcAft>
              <a:buClr>
                <a:schemeClr val="dk1"/>
              </a:buClr>
              <a:buFont typeface="Helvetica Neue"/>
              <a:buNone/>
            </a:pPr>
            <a:r>
              <a:t/>
            </a:r>
            <a:endParaRPr b="1" sz="1200">
              <a:solidFill>
                <a:schemeClr val="dk1"/>
              </a:solidFill>
              <a:latin typeface="Roboto"/>
              <a:ea typeface="Roboto"/>
              <a:cs typeface="Roboto"/>
              <a:sym typeface="Roboto"/>
            </a:endParaRPr>
          </a:p>
          <a:p>
            <a:pPr indent="0" lvl="0" marL="0" rtl="0">
              <a:spcBef>
                <a:spcPts val="0"/>
              </a:spcBef>
              <a:spcAft>
                <a:spcPts val="0"/>
              </a:spcAft>
              <a:buClr>
                <a:schemeClr val="dk1"/>
              </a:buClr>
              <a:buFont typeface="Helvetica Neue"/>
              <a:buNone/>
            </a:pPr>
            <a:r>
              <a:rPr b="1" lang="en" sz="1200">
                <a:solidFill>
                  <a:schemeClr val="dk1"/>
                </a:solidFill>
                <a:latin typeface="Roboto"/>
                <a:ea typeface="Roboto"/>
                <a:cs typeface="Roboto"/>
                <a:sym typeface="Roboto"/>
              </a:rPr>
              <a:t>For Instance</a:t>
            </a:r>
            <a:endParaRPr b="1" sz="1200">
              <a:solidFill>
                <a:schemeClr val="dk1"/>
              </a:solidFill>
              <a:latin typeface="Roboto"/>
              <a:ea typeface="Roboto"/>
              <a:cs typeface="Roboto"/>
              <a:sym typeface="Roboto"/>
            </a:endParaRPr>
          </a:p>
          <a:p>
            <a:pPr indent="-279400" lvl="0" marL="342900" rtl="0">
              <a:spcBef>
                <a:spcPts val="0"/>
              </a:spcBef>
              <a:spcAft>
                <a:spcPts val="0"/>
              </a:spcAft>
              <a:buClr>
                <a:schemeClr val="dk1"/>
              </a:buClr>
              <a:buSzPts val="1200"/>
              <a:buFont typeface="Arial"/>
              <a:buChar char="•"/>
            </a:pPr>
            <a:r>
              <a:rPr b="1" lang="en" sz="1200">
                <a:solidFill>
                  <a:schemeClr val="dk1"/>
                </a:solidFill>
                <a:latin typeface="Roboto"/>
                <a:ea typeface="Roboto"/>
                <a:cs typeface="Roboto"/>
                <a:sym typeface="Roboto"/>
              </a:rPr>
              <a:t>Public Cloud: </a:t>
            </a:r>
            <a:r>
              <a:rPr lang="en" sz="1200">
                <a:solidFill>
                  <a:schemeClr val="dk1"/>
                </a:solidFill>
                <a:latin typeface="Roboto"/>
                <a:ea typeface="Roboto"/>
                <a:cs typeface="Roboto"/>
                <a:sym typeface="Roboto"/>
              </a:rPr>
              <a:t>A leading media company was able to scale their API calls from 400M to 3.1B (~8x growth in 6 months) whilst maintaining the same latency as needed. More details: 100+APIs. 700+ Apps .1,200+ avg. TPS. 9+ TB analytics data. Also the customers’ 8x growth was achieved with only 40% increase in infrastructure provisioned. (See separate slide)</a:t>
            </a:r>
            <a:endParaRPr sz="1200">
              <a:solidFill>
                <a:schemeClr val="dk1"/>
              </a:solidFill>
              <a:latin typeface="Roboto"/>
              <a:ea typeface="Roboto"/>
              <a:cs typeface="Roboto"/>
              <a:sym typeface="Roboto"/>
            </a:endParaRPr>
          </a:p>
          <a:p>
            <a:pPr indent="-279400" lvl="0" marL="342900" rtl="0">
              <a:spcBef>
                <a:spcPts val="0"/>
              </a:spcBef>
              <a:spcAft>
                <a:spcPts val="0"/>
              </a:spcAft>
              <a:buClr>
                <a:schemeClr val="dk1"/>
              </a:buClr>
              <a:buSzPts val="1200"/>
              <a:buFont typeface="Arial"/>
              <a:buChar char="•"/>
            </a:pPr>
            <a:r>
              <a:rPr b="1" lang="en" sz="1200">
                <a:solidFill>
                  <a:schemeClr val="dk1"/>
                </a:solidFill>
                <a:latin typeface="Roboto"/>
                <a:ea typeface="Roboto"/>
                <a:cs typeface="Roboto"/>
                <a:sym typeface="Roboto"/>
              </a:rPr>
              <a:t>Public Cloud</a:t>
            </a:r>
            <a:r>
              <a:rPr lang="en" sz="1200">
                <a:solidFill>
                  <a:schemeClr val="dk1"/>
                </a:solidFill>
                <a:latin typeface="Roboto"/>
                <a:ea typeface="Roboto"/>
                <a:cs typeface="Roboto"/>
                <a:sym typeface="Roboto"/>
              </a:rPr>
              <a:t>: Apigee also processed over 100B API calls in 2014 for our SaaS customers and some of our private cloud customers processing 1B calls a month. This is an example of how Apigee's architecture is meant to support state @ scale. (See Separate Slide)</a:t>
            </a:r>
            <a:endParaRPr sz="1200">
              <a:solidFill>
                <a:schemeClr val="dk1"/>
              </a:solidFill>
              <a:latin typeface="Roboto"/>
              <a:ea typeface="Roboto"/>
              <a:cs typeface="Roboto"/>
              <a:sym typeface="Roboto"/>
            </a:endParaRPr>
          </a:p>
          <a:p>
            <a:pPr indent="0" lvl="0" marL="0" marR="0" rtl="0" algn="l">
              <a:spcBef>
                <a:spcPts val="0"/>
              </a:spcBef>
              <a:spcAft>
                <a:spcPts val="0"/>
              </a:spcAft>
              <a:buNone/>
            </a:pPr>
            <a:r>
              <a:t/>
            </a:r>
            <a:endParaRPr b="1" sz="1200">
              <a:solidFill>
                <a:schemeClr val="dk1"/>
              </a:solidFill>
              <a:latin typeface="Roboto"/>
              <a:ea typeface="Roboto"/>
              <a:cs typeface="Roboto"/>
              <a:sym typeface="Roboto"/>
            </a:endParaRPr>
          </a:p>
        </p:txBody>
      </p:sp>
      <p:sp>
        <p:nvSpPr>
          <p:cNvPr id="2898" name="Google Shape;2898;g38128b094c_0_29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6" name="Shape 2956"/>
        <p:cNvGrpSpPr/>
        <p:nvPr/>
      </p:nvGrpSpPr>
      <p:grpSpPr>
        <a:xfrm>
          <a:off x="0" y="0"/>
          <a:ext cx="0" cy="0"/>
          <a:chOff x="0" y="0"/>
          <a:chExt cx="0" cy="0"/>
        </a:xfrm>
      </p:grpSpPr>
      <p:sp>
        <p:nvSpPr>
          <p:cNvPr id="2957" name="Google Shape;2957;g38128b094c_0_29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8" name="Google Shape;2958;g38128b094c_0_29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Helvetica Neue"/>
              <a:buNone/>
            </a:pPr>
            <a:r>
              <a:rPr b="1" lang="en">
                <a:solidFill>
                  <a:schemeClr val="dk1"/>
                </a:solidFill>
              </a:rPr>
              <a:t>Main Point</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Apigee Edge enables you to deploy new versions of your APIs without disrupting in-flight API traffic.</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b="1" lang="en">
                <a:solidFill>
                  <a:schemeClr val="dk1"/>
                </a:solidFill>
              </a:rPr>
              <a:t>Script</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The rapid pace of change means that your APIs will also evolve. Consumers rely on apps powered by your APIs to complete their tasks. Your business partners rely on your APIs to conduct their business. APIs that are available as they evolve and improve drive additional revenue – the risks of APIs going down do more harm than just revenue loss – they affect your brand, lead developer defection, damage the customer perception, and more.</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Apigee Edge is designed to gracefully transition to newer versions of existing APIs without disrupting in-flight traffic. This ensures that inbound traffic is not rejected during deployment of a new revision. Edge will gradually transition to the new revision; in-flight APIs will continue to use the previous revision. API calls received after the new revision has been deployed will be routed to the new revision. Once the in-flight queue has been emptied, the previous revision will be disabled.</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Apigee Edge enables you to easily deploy new versions of your APIs without disrupting in-flight API traffic so you can keep your customers engaged, partners happy, and business growth robust.</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b="1" lang="en">
                <a:solidFill>
                  <a:schemeClr val="dk1"/>
                </a:solidFill>
              </a:rPr>
              <a:t>Link to Wiki</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https://apigeesc.atlassian.net/wiki/display/SEP/Zero+Downtime+Deployment</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b="1" lang="en">
                <a:solidFill>
                  <a:schemeClr val="dk1"/>
                </a:solidFill>
              </a:rPr>
              <a:t>For Instance</a:t>
            </a:r>
            <a:endParaRPr>
              <a:solidFill>
                <a:schemeClr val="dk1"/>
              </a:solidFill>
            </a:endParaRPr>
          </a:p>
          <a:p>
            <a:pPr indent="-342900" lvl="0" marL="342900" rtl="0">
              <a:spcBef>
                <a:spcPts val="0"/>
              </a:spcBef>
              <a:spcAft>
                <a:spcPts val="0"/>
              </a:spcAft>
              <a:buClr>
                <a:schemeClr val="dk1"/>
              </a:buClr>
              <a:buSzPts val="2200"/>
              <a:buFont typeface="Arial"/>
              <a:buChar char="•"/>
            </a:pPr>
            <a:r>
              <a:rPr lang="en">
                <a:solidFill>
                  <a:schemeClr val="dk1"/>
                </a:solidFill>
              </a:rPr>
              <a:t>https://blog.apigee.com/detail/make_your_customers_digital_disruptors_not_digitally_disrupted - Trend 5 - The business of applications: Software as a core competency in a digital world</a:t>
            </a:r>
            <a:endParaRPr>
              <a:solidFill>
                <a:schemeClr val="dk1"/>
              </a:solidFill>
            </a:endParaRPr>
          </a:p>
          <a:p>
            <a:pPr indent="-342900" lvl="0" marL="342900" rtl="0">
              <a:spcBef>
                <a:spcPts val="0"/>
              </a:spcBef>
              <a:spcAft>
                <a:spcPts val="0"/>
              </a:spcAft>
              <a:buClr>
                <a:schemeClr val="dk1"/>
              </a:buClr>
              <a:buSzPts val="2200"/>
              <a:buFont typeface="Arial"/>
              <a:buChar char="•"/>
            </a:pPr>
            <a:r>
              <a:rPr lang="en">
                <a:solidFill>
                  <a:schemeClr val="dk1"/>
                </a:solidFill>
              </a:rPr>
              <a:t>Twitter - http://www.cnet.com/news/the-cost-of-twitter-downtime/ - As Twitter grows its ad business and user base, downtime for the site can mean business lost for publishers, marketers, and self-promoters.</a:t>
            </a:r>
            <a:endParaRPr>
              <a:solidFill>
                <a:schemeClr val="dk1"/>
              </a:solidFill>
            </a:endParaRPr>
          </a:p>
          <a:p>
            <a:pPr indent="-342900" lvl="0" marL="342900" rtl="0">
              <a:spcBef>
                <a:spcPts val="0"/>
              </a:spcBef>
              <a:spcAft>
                <a:spcPts val="0"/>
              </a:spcAft>
              <a:buClr>
                <a:schemeClr val="dk1"/>
              </a:buClr>
              <a:buSzPts val="2200"/>
              <a:buFont typeface="Arial"/>
              <a:buChar char="•"/>
            </a:pPr>
            <a:r>
              <a:rPr lang="en">
                <a:solidFill>
                  <a:schemeClr val="dk1"/>
                </a:solidFill>
              </a:rPr>
              <a:t>Facebook - http://blog.catchpoint.com/2014/06/19/widespread-effects-facebooks-latest-outage - The effects of an outage at Facebook were felt by both users and other sites that rely on Facebook APIs.</a:t>
            </a:r>
            <a:endParaRPr>
              <a:solidFill>
                <a:schemeClr val="dk1"/>
              </a:solidFill>
            </a:endParaRPr>
          </a:p>
          <a:p>
            <a:pPr indent="0" lvl="0" marL="0" marR="0" rtl="0" algn="l">
              <a:spcBef>
                <a:spcPts val="0"/>
              </a:spcBef>
              <a:spcAft>
                <a:spcPts val="0"/>
              </a:spcAft>
              <a:buNone/>
            </a:pPr>
            <a:r>
              <a:t/>
            </a:r>
            <a:endParaRPr b="1">
              <a:solidFill>
                <a:schemeClr val="dk1"/>
              </a:solidFill>
            </a:endParaRPr>
          </a:p>
        </p:txBody>
      </p:sp>
      <p:sp>
        <p:nvSpPr>
          <p:cNvPr id="2959" name="Google Shape;2959;g38128b094c_0_29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3" name="Shape 2973"/>
        <p:cNvGrpSpPr/>
        <p:nvPr/>
      </p:nvGrpSpPr>
      <p:grpSpPr>
        <a:xfrm>
          <a:off x="0" y="0"/>
          <a:ext cx="0" cy="0"/>
          <a:chOff x="0" y="0"/>
          <a:chExt cx="0" cy="0"/>
        </a:xfrm>
      </p:grpSpPr>
      <p:sp>
        <p:nvSpPr>
          <p:cNvPr id="2974" name="Google Shape;2974;g38128b094c_0_30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5" name="Google Shape;2975;g38128b094c_0_30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a:solidFill>
                  <a:schemeClr val="dk1"/>
                </a:solidFill>
              </a:rPr>
              <a:t>Let’s talk about analysis and monitoring features of Edge.</a:t>
            </a:r>
            <a:endParaRPr b="1">
              <a:solidFill>
                <a:schemeClr val="dk1"/>
              </a:solidFill>
            </a:endParaRPr>
          </a:p>
        </p:txBody>
      </p:sp>
      <p:sp>
        <p:nvSpPr>
          <p:cNvPr id="2976" name="Google Shape;2976;g38128b094c_0_30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8" name="Shape 3008"/>
        <p:cNvGrpSpPr/>
        <p:nvPr/>
      </p:nvGrpSpPr>
      <p:grpSpPr>
        <a:xfrm>
          <a:off x="0" y="0"/>
          <a:ext cx="0" cy="0"/>
          <a:chOff x="0" y="0"/>
          <a:chExt cx="0" cy="0"/>
        </a:xfrm>
      </p:grpSpPr>
      <p:sp>
        <p:nvSpPr>
          <p:cNvPr id="3009" name="Google Shape;3009;g38128b094c_0_3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0" name="Google Shape;3010;g38128b094c_0_3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7999"/>
              </a:lnSpc>
              <a:spcBef>
                <a:spcPts val="0"/>
              </a:spcBef>
              <a:spcAft>
                <a:spcPts val="0"/>
              </a:spcAft>
              <a:buClr>
                <a:schemeClr val="dk1"/>
              </a:buClr>
              <a:buFont typeface="Helvetica Neue"/>
              <a:buNone/>
            </a:pPr>
            <a:r>
              <a:rPr b="1" lang="en" sz="2200">
                <a:solidFill>
                  <a:schemeClr val="dk1"/>
                </a:solidFill>
                <a:latin typeface="Helvetica Neue"/>
                <a:ea typeface="Helvetica Neue"/>
                <a:cs typeface="Helvetica Neue"/>
                <a:sym typeface="Helvetica Neue"/>
              </a:rPr>
              <a:t>Main Point</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rPr lang="en" sz="2200">
                <a:solidFill>
                  <a:schemeClr val="dk1"/>
                </a:solidFill>
                <a:latin typeface="Helvetica Neue"/>
                <a:ea typeface="Helvetica Neue"/>
                <a:cs typeface="Helvetica Neue"/>
                <a:sym typeface="Helvetica Neue"/>
              </a:rPr>
              <a:t>Apigee Edge provides complete visibility into the entire digital value chain – from app end to the back end</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rPr b="1" lang="en" sz="2200">
                <a:solidFill>
                  <a:schemeClr val="dk1"/>
                </a:solidFill>
                <a:latin typeface="Helvetica Neue"/>
                <a:ea typeface="Helvetica Neue"/>
                <a:cs typeface="Helvetica Neue"/>
                <a:sym typeface="Helvetica Neue"/>
              </a:rPr>
              <a:t>Script</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rPr lang="en" sz="2400">
                <a:solidFill>
                  <a:schemeClr val="dk1"/>
                </a:solidFill>
                <a:latin typeface="Helvetica Neue"/>
                <a:ea typeface="Helvetica Neue"/>
                <a:cs typeface="Helvetica Neue"/>
                <a:sym typeface="Helvetica Neue"/>
              </a:rPr>
              <a:t>The digital value chain stretches all the way from the user to the back end services. Digital requires you to know how you’re doing at every stage of the value chain. Apigee Edge provides complete visibility into the entire digital value chain – from the app end to the back end. </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rPr lang="en" sz="2400">
                <a:solidFill>
                  <a:schemeClr val="dk1"/>
                </a:solidFill>
                <a:latin typeface="Helvetica Neue"/>
                <a:ea typeface="Helvetica Neue"/>
                <a:cs typeface="Helvetica Neue"/>
                <a:sym typeface="Helvetica Neue"/>
              </a:rPr>
              <a:t>Apigee Edge automatically and continuously collects analytics data from all API traffic. As a result, you do not need separate tools for API analytics, saving you costs in terms of resources, infrastructure and on-going maintenance. Since the data collection is continuous, you can see meaningful API trends and API failures that may not be apparent when analytics are measured at coarse aggregation intervals. In fact, Apigee Support uses the same analytics data to help resolve customer issues.</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rPr lang="en" sz="2400">
                <a:solidFill>
                  <a:schemeClr val="dk1"/>
                </a:solidFill>
                <a:latin typeface="Helvetica Neue"/>
                <a:ea typeface="Helvetica Neue"/>
                <a:cs typeface="Helvetica Neue"/>
                <a:sym typeface="Helvetica Neue"/>
              </a:rPr>
              <a:t>Apigee Edge provides complete visibility into the health and performance of your APIs. Apigee Edge provides a number of out of the box charts that help you measure and monitor traffic, performance, latency, errors and more. The out of the box charts also reduce downtime – you can quickly identify potential bottlenecks with target endpoints based on the observed API performance and usage trends. Using this information, you can make changes to their target endpoints and avoid potential downtime.</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rPr lang="en" sz="2400">
                <a:solidFill>
                  <a:schemeClr val="dk1"/>
                </a:solidFill>
                <a:latin typeface="Helvetica Neue"/>
                <a:ea typeface="Helvetica Neue"/>
                <a:cs typeface="Helvetica Neue"/>
                <a:sym typeface="Helvetica Neue"/>
              </a:rPr>
              <a:t>Apigee Edge enables you to improve the productivity of your developers consuming your APIs by using the OOTB charts to identify issues related to latencies or errors, and proactively reaching out to those developers to help them properly consume APIs. This results in consuming developers fixing their apps quickly with the help of the API team rather than doing it on their own.</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rPr lang="en" sz="2400">
                <a:solidFill>
                  <a:schemeClr val="dk1"/>
                </a:solidFill>
                <a:latin typeface="Helvetica Neue"/>
                <a:ea typeface="Helvetica Neue"/>
                <a:cs typeface="Helvetica Neue"/>
                <a:sym typeface="Helvetica Neue"/>
              </a:rPr>
              <a:t>Apigee Edge provides complete flexibility with self-service custom reports. You can quickly adapt to changing business and customer needs by extending the core analytics to capture additional data from your APIs and  create powerful custom analytics reports using the self-service interface. Edge Analytics allows you to create custom metrics and dimensions and use them in any report, custom report or analytics API. You can use virtually any attribute that describes traffic to create custom metrics and dimensions. This means you can use more than 500 variables available in the gateway, or extract them from the API request, response, request payload or response payload. You can use these custom variables in default reports such as Investigate Anomalies or in Custom Reports</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rPr lang="en" sz="2400">
                <a:solidFill>
                  <a:schemeClr val="dk1"/>
                </a:solidFill>
                <a:latin typeface="Helvetica Neue"/>
                <a:ea typeface="Helvetica Neue"/>
                <a:cs typeface="Helvetica Neue"/>
                <a:sym typeface="Helvetica Neue"/>
              </a:rPr>
              <a:t>While Apigee Edge collects a lot of API data, we recognize that you  often also have a need to combine this data with other operational and business data obtained by other means. Apigee Edge enables you to create custom queries against raw traffic data using RESTful APIs. You have full flexibility to obtain Apigee collected metrics using automated scripts as-and-when needed. Without this capability, you would need to understand the underlying data schema, use database specific SQL scripts, etc. to obtain the raw traffic data that you need. As a result of these Analytics Apis, you can reduce data extraction costs and easily integrate with existing reporting, analytics, and visualization tools. This reduces the time, effort, and costs of making Apigee Edge to work with existing enterprise tools and initiatives. </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rPr lang="en" sz="2400">
                <a:solidFill>
                  <a:schemeClr val="dk1"/>
                </a:solidFill>
                <a:latin typeface="Helvetica Neue"/>
                <a:ea typeface="Helvetica Neue"/>
                <a:cs typeface="Helvetica Neue"/>
                <a:sym typeface="Helvetica Neue"/>
              </a:rPr>
              <a:t>In addition, Apigee Edge provides analytics for your mobile developers enabling them to monitor the usage, performance, and crashes and errors in their mobile apps. </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rPr lang="en" sz="2400">
                <a:solidFill>
                  <a:schemeClr val="dk1"/>
                </a:solidFill>
                <a:latin typeface="Helvetica Neue"/>
                <a:ea typeface="Helvetica Neue"/>
                <a:cs typeface="Helvetica Neue"/>
                <a:sym typeface="Helvetica Neue"/>
              </a:rPr>
              <a:t>This end to end approach provides unprecedented information about how your entire value chain is interacting with your services. </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rPr b="1" lang="en" sz="2400">
                <a:solidFill>
                  <a:schemeClr val="dk1"/>
                </a:solidFill>
                <a:latin typeface="Helvetica Neue"/>
                <a:ea typeface="Helvetica Neue"/>
                <a:cs typeface="Helvetica Neue"/>
                <a:sym typeface="Helvetica Neue"/>
              </a:rPr>
              <a:t>Link to Wiki</a:t>
            </a:r>
            <a:endParaRPr sz="2200">
              <a:solidFill>
                <a:schemeClr val="dk1"/>
              </a:solidFill>
              <a:latin typeface="Helvetica Neue"/>
              <a:ea typeface="Helvetica Neue"/>
              <a:cs typeface="Helvetica Neue"/>
              <a:sym typeface="Helvetica Neue"/>
            </a:endParaRPr>
          </a:p>
          <a:p>
            <a:pPr indent="-171450" lvl="0" marL="171450" rtl="0">
              <a:lnSpc>
                <a:spcPct val="117999"/>
              </a:lnSpc>
              <a:spcBef>
                <a:spcPts val="0"/>
              </a:spcBef>
              <a:spcAft>
                <a:spcPts val="0"/>
              </a:spcAft>
              <a:buClr>
                <a:schemeClr val="dk1"/>
              </a:buClr>
              <a:buSzPts val="2400"/>
              <a:buChar char="•"/>
            </a:pPr>
            <a:r>
              <a:rPr lang="en" sz="2400">
                <a:solidFill>
                  <a:schemeClr val="dk1"/>
                </a:solidFill>
                <a:latin typeface="Helvetica Neue"/>
                <a:ea typeface="Helvetica Neue"/>
                <a:cs typeface="Helvetica Neue"/>
                <a:sym typeface="Helvetica Neue"/>
              </a:rPr>
              <a:t>https://apigeesc.atlassian.net/wiki/display/SEP/Out-of-the-Box+Charts+for+API+Performance+and+Usage</a:t>
            </a:r>
            <a:endParaRPr sz="2200">
              <a:solidFill>
                <a:schemeClr val="dk1"/>
              </a:solidFill>
              <a:latin typeface="Helvetica Neue"/>
              <a:ea typeface="Helvetica Neue"/>
              <a:cs typeface="Helvetica Neue"/>
              <a:sym typeface="Helvetica Neue"/>
            </a:endParaRPr>
          </a:p>
          <a:p>
            <a:pPr indent="-171450" lvl="0" marL="171450" rtl="0">
              <a:lnSpc>
                <a:spcPct val="117999"/>
              </a:lnSpc>
              <a:spcBef>
                <a:spcPts val="0"/>
              </a:spcBef>
              <a:spcAft>
                <a:spcPts val="0"/>
              </a:spcAft>
              <a:buClr>
                <a:schemeClr val="dk1"/>
              </a:buClr>
              <a:buSzPts val="2400"/>
              <a:buChar char="•"/>
            </a:pPr>
            <a:r>
              <a:rPr lang="en" sz="2400">
                <a:solidFill>
                  <a:schemeClr val="dk1"/>
                </a:solidFill>
                <a:latin typeface="Helvetica Neue"/>
                <a:ea typeface="Helvetica Neue"/>
                <a:cs typeface="Helvetica Neue"/>
                <a:sym typeface="Helvetica Neue"/>
              </a:rPr>
              <a:t>https://apigeesc.atlassian.net/wiki/display/SEP/Automatic+Continuous+Data+Collection+from+all+API+Traffic</a:t>
            </a:r>
            <a:endParaRPr sz="2200">
              <a:solidFill>
                <a:schemeClr val="dk1"/>
              </a:solidFill>
              <a:latin typeface="Helvetica Neue"/>
              <a:ea typeface="Helvetica Neue"/>
              <a:cs typeface="Helvetica Neue"/>
              <a:sym typeface="Helvetica Neue"/>
            </a:endParaRPr>
          </a:p>
          <a:p>
            <a:pPr indent="-171450" lvl="0" marL="171450" rtl="0">
              <a:lnSpc>
                <a:spcPct val="117999"/>
              </a:lnSpc>
              <a:spcBef>
                <a:spcPts val="0"/>
              </a:spcBef>
              <a:spcAft>
                <a:spcPts val="0"/>
              </a:spcAft>
              <a:buClr>
                <a:schemeClr val="dk1"/>
              </a:buClr>
              <a:buSzPts val="2400"/>
              <a:buChar char="•"/>
            </a:pPr>
            <a:r>
              <a:rPr lang="en" sz="2400">
                <a:solidFill>
                  <a:schemeClr val="dk1"/>
                </a:solidFill>
                <a:latin typeface="Helvetica Neue"/>
                <a:ea typeface="Helvetica Neue"/>
                <a:cs typeface="Helvetica Neue"/>
                <a:sym typeface="Helvetica Neue"/>
              </a:rPr>
              <a:t>https://apigeesc.atlassian.net/wiki/pages/viewpage.action?pageId=76415356</a:t>
            </a:r>
            <a:endParaRPr sz="2200">
              <a:solidFill>
                <a:schemeClr val="dk1"/>
              </a:solidFill>
              <a:latin typeface="Helvetica Neue"/>
              <a:ea typeface="Helvetica Neue"/>
              <a:cs typeface="Helvetica Neue"/>
              <a:sym typeface="Helvetica Neue"/>
            </a:endParaRPr>
          </a:p>
          <a:p>
            <a:pPr indent="-171450" lvl="0" marL="171450" rtl="0">
              <a:lnSpc>
                <a:spcPct val="117999"/>
              </a:lnSpc>
              <a:spcBef>
                <a:spcPts val="0"/>
              </a:spcBef>
              <a:spcAft>
                <a:spcPts val="0"/>
              </a:spcAft>
              <a:buClr>
                <a:schemeClr val="dk1"/>
              </a:buClr>
              <a:buSzPts val="2400"/>
              <a:buChar char="•"/>
            </a:pPr>
            <a:r>
              <a:rPr lang="en" sz="2400">
                <a:solidFill>
                  <a:schemeClr val="dk1"/>
                </a:solidFill>
                <a:latin typeface="Helvetica Neue"/>
                <a:ea typeface="Helvetica Neue"/>
                <a:cs typeface="Helvetica Neue"/>
                <a:sym typeface="Helvetica Neue"/>
              </a:rPr>
              <a:t>https://apigeesc.atlassian.net/wiki/display/SEP/Apigee+APIs+to+Create+Custom+Queries+Against+Raw+Traffic+Data</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t/>
            </a:r>
            <a:endParaRPr sz="2200">
              <a:solidFill>
                <a:schemeClr val="dk1"/>
              </a:solidFill>
              <a:latin typeface="Helvetica Neue"/>
              <a:ea typeface="Helvetica Neue"/>
              <a:cs typeface="Helvetica Neue"/>
              <a:sym typeface="Helvetica Neue"/>
            </a:endParaRPr>
          </a:p>
          <a:p>
            <a:pPr indent="0" lvl="0" marL="0" rtl="0">
              <a:lnSpc>
                <a:spcPct val="117999"/>
              </a:lnSpc>
              <a:spcBef>
                <a:spcPts val="0"/>
              </a:spcBef>
              <a:spcAft>
                <a:spcPts val="0"/>
              </a:spcAft>
              <a:buClr>
                <a:schemeClr val="dk1"/>
              </a:buClr>
              <a:buFont typeface="Helvetica Neue"/>
              <a:buNone/>
            </a:pPr>
            <a:r>
              <a:rPr b="1" lang="en" sz="2400">
                <a:solidFill>
                  <a:schemeClr val="dk1"/>
                </a:solidFill>
                <a:latin typeface="Helvetica Neue"/>
                <a:ea typeface="Helvetica Neue"/>
                <a:cs typeface="Helvetica Neue"/>
                <a:sym typeface="Helvetica Neue"/>
              </a:rPr>
              <a:t>For Instance</a:t>
            </a:r>
            <a:endParaRPr sz="2200">
              <a:solidFill>
                <a:schemeClr val="dk1"/>
              </a:solidFill>
              <a:latin typeface="Helvetica Neue"/>
              <a:ea typeface="Helvetica Neue"/>
              <a:cs typeface="Helvetica Neue"/>
              <a:sym typeface="Helvetica Neue"/>
            </a:endParaRPr>
          </a:p>
          <a:p>
            <a:pPr indent="-342900" lvl="0" marL="342900" rtl="0">
              <a:lnSpc>
                <a:spcPct val="117999"/>
              </a:lnSpc>
              <a:spcBef>
                <a:spcPts val="0"/>
              </a:spcBef>
              <a:spcAft>
                <a:spcPts val="0"/>
              </a:spcAft>
              <a:buClr>
                <a:schemeClr val="dk1"/>
              </a:buClr>
              <a:buSzPts val="2400"/>
              <a:buChar char="•"/>
            </a:pPr>
            <a:r>
              <a:rPr lang="en" sz="2400">
                <a:solidFill>
                  <a:schemeClr val="dk1"/>
                </a:solidFill>
                <a:latin typeface="Helvetica Neue"/>
                <a:ea typeface="Helvetica Neue"/>
                <a:cs typeface="Helvetica Neue"/>
                <a:sym typeface="Helvetica Neue"/>
              </a:rPr>
              <a:t>A customer had a 7 minute outage and didn't even know about that outage from the analytics reports because the data they collected was done done at a coarser granularity and aggregated. Using Apigee Edge, we would have known about the outage based on the continuous analytics that are collected, which would have shown up in the out-of-the-box dashboards. The customer may be having multiple outages like this without their knowledge, which may result in customer satisfaction going down and may even impact revenue.</a:t>
            </a:r>
            <a:endParaRPr sz="2200">
              <a:solidFill>
                <a:schemeClr val="dk1"/>
              </a:solidFill>
              <a:latin typeface="Helvetica Neue"/>
              <a:ea typeface="Helvetica Neue"/>
              <a:cs typeface="Helvetica Neue"/>
              <a:sym typeface="Helvetica Neue"/>
            </a:endParaRPr>
          </a:p>
          <a:p>
            <a:pPr indent="-342900" lvl="0" marL="342900" rtl="0">
              <a:lnSpc>
                <a:spcPct val="117999"/>
              </a:lnSpc>
              <a:spcBef>
                <a:spcPts val="0"/>
              </a:spcBef>
              <a:spcAft>
                <a:spcPts val="0"/>
              </a:spcAft>
              <a:buClr>
                <a:schemeClr val="dk1"/>
              </a:buClr>
              <a:buSzPts val="2400"/>
              <a:buChar char="•"/>
            </a:pPr>
            <a:r>
              <a:rPr lang="en" sz="2400">
                <a:solidFill>
                  <a:schemeClr val="dk1"/>
                </a:solidFill>
                <a:latin typeface="Helvetica Neue"/>
                <a:ea typeface="Helvetica Neue"/>
                <a:cs typeface="Helvetica Neue"/>
                <a:sym typeface="Helvetica Neue"/>
              </a:rPr>
              <a:t> Another data point is Apigee’s own usage of these API analytics in supporting our Cloud customers. Using this capability, Apigee was able to collect metrics on over 100B+ API calls that happened in 2014 - the Apigee Support team did not have to do anything to collect these metrics, but found this analytics data to be very valuable in resolving customer issues.</a:t>
            </a:r>
            <a:endParaRPr sz="2200">
              <a:solidFill>
                <a:schemeClr val="dk1"/>
              </a:solidFill>
              <a:latin typeface="Helvetica Neue"/>
              <a:ea typeface="Helvetica Neue"/>
              <a:cs typeface="Helvetica Neue"/>
              <a:sym typeface="Helvetica Neue"/>
            </a:endParaRPr>
          </a:p>
          <a:p>
            <a:pPr indent="-342900" lvl="0" marL="342900" rtl="0">
              <a:lnSpc>
                <a:spcPct val="117999"/>
              </a:lnSpc>
              <a:spcBef>
                <a:spcPts val="0"/>
              </a:spcBef>
              <a:spcAft>
                <a:spcPts val="0"/>
              </a:spcAft>
              <a:buClr>
                <a:schemeClr val="dk1"/>
              </a:buClr>
              <a:buSzPts val="2400"/>
              <a:buChar char="•"/>
            </a:pPr>
            <a:r>
              <a:rPr lang="en" sz="2400">
                <a:solidFill>
                  <a:schemeClr val="dk1"/>
                </a:solidFill>
                <a:latin typeface="Helvetica Neue"/>
                <a:ea typeface="Helvetica Neue"/>
                <a:cs typeface="Helvetica Neue"/>
                <a:sym typeface="Helvetica Neue"/>
              </a:rPr>
              <a:t>Large retailer encountered a situation where users of their mobile app had to re-login frequently.  This was a result of an inadvertent change to the TTL of the refresh token from 60 days to 2 hours.  Using the Analytics APIs, the customer and Apigee GSC were able to run queries that helped them get Refresh Token TTL information given respective Access Token IDs and identify this misconfiguration.</a:t>
            </a:r>
            <a:endParaRPr sz="2200">
              <a:solidFill>
                <a:schemeClr val="dk1"/>
              </a:solidFill>
              <a:latin typeface="Helvetica Neue"/>
              <a:ea typeface="Helvetica Neue"/>
              <a:cs typeface="Helvetica Neue"/>
              <a:sym typeface="Helvetica Neue"/>
            </a:endParaRPr>
          </a:p>
          <a:p>
            <a:pPr indent="-342900" lvl="0" marL="342900" rtl="0">
              <a:lnSpc>
                <a:spcPct val="117999"/>
              </a:lnSpc>
              <a:spcBef>
                <a:spcPts val="0"/>
              </a:spcBef>
              <a:spcAft>
                <a:spcPts val="0"/>
              </a:spcAft>
              <a:buClr>
                <a:schemeClr val="dk1"/>
              </a:buClr>
              <a:buSzPts val="2400"/>
              <a:buChar char="•"/>
            </a:pPr>
            <a:r>
              <a:rPr lang="en" sz="2400">
                <a:solidFill>
                  <a:schemeClr val="dk1"/>
                </a:solidFill>
                <a:latin typeface="Helvetica Neue"/>
                <a:ea typeface="Helvetica Neue"/>
                <a:cs typeface="Helvetica Neue"/>
                <a:sym typeface="Helvetica Neue"/>
              </a:rPr>
              <a:t>First Data uses Analytics APIs to measure the total revenues driven by each retailer partner that's using their Payeezy APIs for Apple Pay.  Immediately following the launch of Apple Pay, First Data was able to measure the success of the Apple Pay program across various retailers by capturing the transaction amounts from the API message payload and generating analytics reports in Apigee without any custom development.</a:t>
            </a:r>
            <a:endParaRPr sz="2200">
              <a:solidFill>
                <a:schemeClr val="dk1"/>
              </a:solidFill>
              <a:latin typeface="Helvetica Neue"/>
              <a:ea typeface="Helvetica Neue"/>
              <a:cs typeface="Helvetica Neue"/>
              <a:sym typeface="Helvetica Neue"/>
            </a:endParaRPr>
          </a:p>
          <a:p>
            <a:pPr indent="-342900" lvl="0" marL="342900" rtl="0">
              <a:lnSpc>
                <a:spcPct val="117999"/>
              </a:lnSpc>
              <a:spcBef>
                <a:spcPts val="0"/>
              </a:spcBef>
              <a:spcAft>
                <a:spcPts val="0"/>
              </a:spcAft>
              <a:buClr>
                <a:schemeClr val="dk1"/>
              </a:buClr>
              <a:buSzPts val="2400"/>
              <a:buChar char="•"/>
            </a:pPr>
            <a:r>
              <a:rPr lang="en" sz="2400">
                <a:solidFill>
                  <a:schemeClr val="dk1"/>
                </a:solidFill>
                <a:latin typeface="Helvetica Neue"/>
                <a:ea typeface="Helvetica Neue"/>
                <a:cs typeface="Helvetica Neue"/>
                <a:sym typeface="Helvetica Neue"/>
              </a:rPr>
              <a:t>After launching their APIs for developers, Sony Mobile wanted to measure the success of their API program by tracking daily growth in adoption of their APIs by developers and apps.  They used the Analytics APIs to run their queries from a Node.js application that collects traffic data for each API, developer, and app from the launch of those APIs to measure the overall growth and individually by each developer and app.  This data is compiled and reported up to their executives on a daily basis.</a:t>
            </a:r>
            <a:endParaRPr sz="2200">
              <a:solidFill>
                <a:schemeClr val="dk1"/>
              </a:solidFill>
              <a:latin typeface="Helvetica Neue"/>
              <a:ea typeface="Helvetica Neue"/>
              <a:cs typeface="Helvetica Neue"/>
              <a:sym typeface="Helvetica Neue"/>
            </a:endParaRPr>
          </a:p>
          <a:p>
            <a:pPr indent="0" lvl="0" marL="0" rtl="0">
              <a:spcBef>
                <a:spcPts val="0"/>
              </a:spcBef>
              <a:spcAft>
                <a:spcPts val="0"/>
              </a:spcAft>
              <a:buNone/>
            </a:pPr>
            <a:r>
              <a:t/>
            </a:r>
            <a:endParaRPr b="1" sz="2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7" name="Shape 3037"/>
        <p:cNvGrpSpPr/>
        <p:nvPr/>
      </p:nvGrpSpPr>
      <p:grpSpPr>
        <a:xfrm>
          <a:off x="0" y="0"/>
          <a:ext cx="0" cy="0"/>
          <a:chOff x="0" y="0"/>
          <a:chExt cx="0" cy="0"/>
        </a:xfrm>
      </p:grpSpPr>
      <p:sp>
        <p:nvSpPr>
          <p:cNvPr id="3038" name="Google Shape;3038;g38128b094c_0_30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9" name="Google Shape;3039;g38128b094c_0_30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Helvetica Neue"/>
              <a:buNone/>
            </a:pPr>
            <a:r>
              <a:rPr b="1" lang="en">
                <a:solidFill>
                  <a:schemeClr val="dk1"/>
                </a:solidFill>
              </a:rPr>
              <a:t>Main Point</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Apigee Edge enables you to improve API response times with in-memory, persistent response, and distributed, key / value map caching</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b="1" lang="en">
                <a:solidFill>
                  <a:schemeClr val="dk1"/>
                </a:solidFill>
              </a:rPr>
              <a:t>Script</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Customer expectations of responsiveness in their digital experience are increasing. As your digital experiences are powered by APIs, its critical that your APIs deliver low latency responses, without imposing additional load on systems of record. Response caching is no longer enough to solve this problem, especially since your APIs will change rapidly to keep pace with customer expectations. You need the capability to not only cache, but re-use that cache is different ways.</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Apigee Edge enables you to improve a better digital experience with in-memory, persistent response, and distributed, key / value map caches. You can use these caches to store data that would otherwise be provided by target service. With caching turned on, you can improve API performance, reduce latency, and minimize target server load and footprint. In addition, with caching, you can improve the client experience by optimizing the client-specific request and response payloads, ensuring that the cached data is close to stationary and mobile users, and enabling client platform specific capabilities such as pagination. </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With caching turned on in Apigee Edge, you can improve customer satisfaction AND reduce infrastructure costs. </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b="1" lang="en">
                <a:solidFill>
                  <a:schemeClr val="dk1"/>
                </a:solidFill>
              </a:rPr>
              <a:t>Link to Wiki</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https://apigeesc.atlassian.net/wiki/display/SEP/Caching</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b="1" lang="en">
                <a:solidFill>
                  <a:schemeClr val="dk1"/>
                </a:solidFill>
              </a:rPr>
              <a:t>For Instance</a:t>
            </a:r>
            <a:endParaRPr>
              <a:solidFill>
                <a:schemeClr val="dk1"/>
              </a:solidFill>
            </a:endParaRPr>
          </a:p>
          <a:p>
            <a:pPr indent="0" lvl="0" marL="0" marR="0" rtl="0" algn="l">
              <a:spcBef>
                <a:spcPts val="0"/>
              </a:spcBef>
              <a:spcAft>
                <a:spcPts val="0"/>
              </a:spcAft>
              <a:buNone/>
            </a:pPr>
            <a:r>
              <a:t/>
            </a:r>
            <a:endParaRPr b="1">
              <a:solidFill>
                <a:schemeClr val="dk1"/>
              </a:solidFill>
            </a:endParaRPr>
          </a:p>
        </p:txBody>
      </p:sp>
      <p:sp>
        <p:nvSpPr>
          <p:cNvPr id="3040" name="Google Shape;3040;g38128b094c_0_30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8" name="Shape 3048"/>
        <p:cNvGrpSpPr/>
        <p:nvPr/>
      </p:nvGrpSpPr>
      <p:grpSpPr>
        <a:xfrm>
          <a:off x="0" y="0"/>
          <a:ext cx="0" cy="0"/>
          <a:chOff x="0" y="0"/>
          <a:chExt cx="0" cy="0"/>
        </a:xfrm>
      </p:grpSpPr>
      <p:sp>
        <p:nvSpPr>
          <p:cNvPr id="3049" name="Google Shape;3049;g38128b094c_0_309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
        <p:nvSpPr>
          <p:cNvPr id="3050" name="Google Shape;3050;g38128b094c_0_3094:notes"/>
          <p:cNvSpPr/>
          <p:nvPr>
            <p:ph idx="2" type="sldImg"/>
          </p:nvPr>
        </p:nvSpPr>
        <p:spPr>
          <a:xfrm>
            <a:off x="381000"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5" name="Shape 3065"/>
        <p:cNvGrpSpPr/>
        <p:nvPr/>
      </p:nvGrpSpPr>
      <p:grpSpPr>
        <a:xfrm>
          <a:off x="0" y="0"/>
          <a:ext cx="0" cy="0"/>
          <a:chOff x="0" y="0"/>
          <a:chExt cx="0" cy="0"/>
        </a:xfrm>
      </p:grpSpPr>
      <p:sp>
        <p:nvSpPr>
          <p:cNvPr id="3066" name="Google Shape;3066;g38128b094c_0_31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
        <p:nvSpPr>
          <p:cNvPr id="3067" name="Google Shape;3067;g38128b094c_0_3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g36631f459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36631f459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5" name="Shape 3075"/>
        <p:cNvGrpSpPr/>
        <p:nvPr/>
      </p:nvGrpSpPr>
      <p:grpSpPr>
        <a:xfrm>
          <a:off x="0" y="0"/>
          <a:ext cx="0" cy="0"/>
          <a:chOff x="0" y="0"/>
          <a:chExt cx="0" cy="0"/>
        </a:xfrm>
      </p:grpSpPr>
      <p:sp>
        <p:nvSpPr>
          <p:cNvPr id="3076" name="Google Shape;3076;g38128b094c_0_3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7" name="Google Shape;3077;g38128b094c_0_3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Helvetica Neue"/>
              <a:buNone/>
            </a:pPr>
            <a:r>
              <a:rPr b="1" lang="en">
                <a:solidFill>
                  <a:schemeClr val="dk1"/>
                </a:solidFill>
              </a:rPr>
              <a:t>Main Point</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Apigee Edge provides complete flexibility with self-service custom reports. </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b="1" lang="en">
                <a:solidFill>
                  <a:schemeClr val="dk1"/>
                </a:solidFill>
              </a:rPr>
              <a:t>Script</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Apigee Edge provides complete flexibility with self-service custom reports. You can quickly adapt to changing business and customer needs by extending the core analytics to capture additional data from your APIs and  create powerful custom analytics reports using the self-service interface. Edge Analytics allows you to create custom metrics and dimensions and use them in any report, custom report or analytics API. You can use virtually any attribute that describes traffic to create custom metrics and dimensions. This means you can use more than 500 variables available in the gateway, or extract them from the API request, response, request payload or response payload. You can use these custom variables in default reports such as Investigate Anomalies or in Custom Reports</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b="1" lang="en">
                <a:solidFill>
                  <a:schemeClr val="dk1"/>
                </a:solidFill>
              </a:rPr>
              <a:t>Link to Wiki</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https://apigeesc.atlassian.net/wiki/pages/viewpage.action?pageId=76415356</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b="1" lang="en">
                <a:solidFill>
                  <a:schemeClr val="dk1"/>
                </a:solidFill>
              </a:rPr>
              <a:t>For Instance</a:t>
            </a:r>
            <a:endParaRPr>
              <a:solidFill>
                <a:schemeClr val="dk1"/>
              </a:solidFill>
            </a:endParaRPr>
          </a:p>
          <a:p>
            <a:pPr indent="-342900" lvl="0" marL="342900" rtl="0">
              <a:spcBef>
                <a:spcPts val="0"/>
              </a:spcBef>
              <a:spcAft>
                <a:spcPts val="0"/>
              </a:spcAft>
              <a:buClr>
                <a:schemeClr val="dk1"/>
              </a:buClr>
              <a:buSzPts val="2200"/>
              <a:buFont typeface="Arial"/>
              <a:buChar char="•"/>
            </a:pPr>
            <a:r>
              <a:rPr lang="en">
                <a:solidFill>
                  <a:schemeClr val="dk1"/>
                </a:solidFill>
              </a:rPr>
              <a:t>First Data uses Analytics APIs to measure the total revenues driven by each retailer partner that's using their Payeezy APIs for Apple Pay.  Immediately following the launch of Apple Pay, First Data was able to measure the success of the Apple Pay program across various retailers by capturing the transaction amounts from the API message payload and generating analytics reports in Apigee without any custom development.</a:t>
            </a:r>
            <a:endParaRPr>
              <a:solidFill>
                <a:schemeClr val="dk1"/>
              </a:solidFill>
            </a:endParaRPr>
          </a:p>
          <a:p>
            <a:pPr indent="0" lvl="0" marL="0" marR="0" rtl="0" algn="l">
              <a:spcBef>
                <a:spcPts val="0"/>
              </a:spcBef>
              <a:spcAft>
                <a:spcPts val="0"/>
              </a:spcAft>
              <a:buNone/>
            </a:pPr>
            <a:r>
              <a:t/>
            </a:r>
            <a:endParaRPr b="1">
              <a:solidFill>
                <a:schemeClr val="dk1"/>
              </a:solidFill>
            </a:endParaRPr>
          </a:p>
        </p:txBody>
      </p:sp>
      <p:sp>
        <p:nvSpPr>
          <p:cNvPr id="3078" name="Google Shape;3078;g38128b094c_0_31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5" name="Shape 3105"/>
        <p:cNvGrpSpPr/>
        <p:nvPr/>
      </p:nvGrpSpPr>
      <p:grpSpPr>
        <a:xfrm>
          <a:off x="0" y="0"/>
          <a:ext cx="0" cy="0"/>
          <a:chOff x="0" y="0"/>
          <a:chExt cx="0" cy="0"/>
        </a:xfrm>
      </p:grpSpPr>
      <p:sp>
        <p:nvSpPr>
          <p:cNvPr id="3106" name="Google Shape;3106;g38128b094c_0_3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7" name="Google Shape;3107;g38128b094c_0_31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Helvetica Neue"/>
              <a:buNone/>
            </a:pPr>
            <a:r>
              <a:rPr b="1" lang="en">
                <a:solidFill>
                  <a:schemeClr val="dk1"/>
                </a:solidFill>
              </a:rPr>
              <a:t>Main Point</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Apigee Edge provides customers the ability to create custom queries using Analytics APIs against raw traffic data.</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b="1" lang="en">
                <a:solidFill>
                  <a:schemeClr val="dk1"/>
                </a:solidFill>
              </a:rPr>
              <a:t>Script</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Apigee collects a lot of analytics out-of-the-box and provides you the ability to collect custom analytics. This data is very useful independently, but often also have a need to combine this data with other operational and business data obtained by other means. This capability of being able to create custom queries against raw traffic data using RESTful APIs gives you full flexibility to obtain Apigee collected metrics using automated scripts as-and-when needed. Without this capability, you would need to understand the underlying data schema, use database specific SQL scripts, etc. to obtain the raw traffic data that you need.</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As a result of these Analytics Apis, you can reduce data extraction costs and easily integrate with existing reporting, analytics, and visualization tools. This reduces the time, effort, and costs of making Apigee Edge to work with existing enterprise tools and initiatives. </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b="1" lang="en">
                <a:solidFill>
                  <a:schemeClr val="dk1"/>
                </a:solidFill>
              </a:rPr>
              <a:t>Link to Wiki</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https://apigeesc.atlassian.net/wiki/display/SEP/Apigee+APIs+to+Create+Custom+Queries+Against+Raw+Traffic+Data</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b="1" lang="en">
                <a:solidFill>
                  <a:schemeClr val="dk1"/>
                </a:solidFill>
              </a:rPr>
              <a:t>For Instance</a:t>
            </a:r>
            <a:endParaRPr>
              <a:solidFill>
                <a:schemeClr val="dk1"/>
              </a:solidFill>
            </a:endParaRPr>
          </a:p>
          <a:p>
            <a:pPr indent="-342900" lvl="0" marL="342900" rtl="0">
              <a:spcBef>
                <a:spcPts val="0"/>
              </a:spcBef>
              <a:spcAft>
                <a:spcPts val="0"/>
              </a:spcAft>
              <a:buClr>
                <a:schemeClr val="dk1"/>
              </a:buClr>
              <a:buSzPts val="2200"/>
              <a:buFont typeface="Arial"/>
              <a:buChar char="•"/>
            </a:pPr>
            <a:r>
              <a:rPr lang="en">
                <a:solidFill>
                  <a:schemeClr val="dk1"/>
                </a:solidFill>
              </a:rPr>
              <a:t>After launching their APIs for developers, Sony Mobile wanted to measure the success of their API program by tracking daily growth in adoption of their APIs by developers and apps.  They used the Analytics APIs to run their queries from a Node.js application that collects traffic data for each API, developer, and app from the launch of those APIs to measure the overall growth and individually by each developer and app.  This data is compiled and reported up to their executives on a daily basis.</a:t>
            </a:r>
            <a:endParaRPr>
              <a:solidFill>
                <a:schemeClr val="dk1"/>
              </a:solidFill>
            </a:endParaRPr>
          </a:p>
          <a:p>
            <a:pPr indent="0" lvl="0" marL="0" marR="0" rtl="0" algn="l">
              <a:spcBef>
                <a:spcPts val="0"/>
              </a:spcBef>
              <a:spcAft>
                <a:spcPts val="0"/>
              </a:spcAft>
              <a:buNone/>
            </a:pPr>
            <a:r>
              <a:t/>
            </a:r>
            <a:endParaRPr b="1">
              <a:solidFill>
                <a:schemeClr val="dk1"/>
              </a:solidFill>
            </a:endParaRPr>
          </a:p>
        </p:txBody>
      </p:sp>
      <p:sp>
        <p:nvSpPr>
          <p:cNvPr id="3108" name="Google Shape;3108;g38128b094c_0_31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4" name="Shape 3114"/>
        <p:cNvGrpSpPr/>
        <p:nvPr/>
      </p:nvGrpSpPr>
      <p:grpSpPr>
        <a:xfrm>
          <a:off x="0" y="0"/>
          <a:ext cx="0" cy="0"/>
          <a:chOff x="0" y="0"/>
          <a:chExt cx="0" cy="0"/>
        </a:xfrm>
      </p:grpSpPr>
      <p:sp>
        <p:nvSpPr>
          <p:cNvPr id="3115" name="Google Shape;3115;g38128b094c_0_315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
        <p:nvSpPr>
          <p:cNvPr id="3116" name="Google Shape;3116;g38128b094c_0_3156:notes"/>
          <p:cNvSpPr/>
          <p:nvPr>
            <p:ph idx="2" type="sldImg"/>
          </p:nvPr>
        </p:nvSpPr>
        <p:spPr>
          <a:xfrm>
            <a:off x="381000"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7" name="Shape 3127"/>
        <p:cNvGrpSpPr/>
        <p:nvPr/>
      </p:nvGrpSpPr>
      <p:grpSpPr>
        <a:xfrm>
          <a:off x="0" y="0"/>
          <a:ext cx="0" cy="0"/>
          <a:chOff x="0" y="0"/>
          <a:chExt cx="0" cy="0"/>
        </a:xfrm>
      </p:grpSpPr>
      <p:sp>
        <p:nvSpPr>
          <p:cNvPr id="3128" name="Google Shape;3128;g38128b094c_0_3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9" name="Google Shape;3129;g38128b094c_0_31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a:solidFill>
                <a:schemeClr val="dk1"/>
              </a:solidFill>
            </a:endParaRPr>
          </a:p>
        </p:txBody>
      </p:sp>
      <p:sp>
        <p:nvSpPr>
          <p:cNvPr id="3130" name="Google Shape;3130;g38128b094c_0_31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2" name="Shape 3162"/>
        <p:cNvGrpSpPr/>
        <p:nvPr/>
      </p:nvGrpSpPr>
      <p:grpSpPr>
        <a:xfrm>
          <a:off x="0" y="0"/>
          <a:ext cx="0" cy="0"/>
          <a:chOff x="0" y="0"/>
          <a:chExt cx="0" cy="0"/>
        </a:xfrm>
      </p:grpSpPr>
      <p:sp>
        <p:nvSpPr>
          <p:cNvPr id="3163" name="Google Shape;3163;g38128b094c_0_3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4" name="Google Shape;3164;g38128b094c_0_32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a:solidFill>
                  <a:schemeClr val="dk1"/>
                </a:solidFill>
              </a:rPr>
              <a:t>need script for monetization</a:t>
            </a:r>
            <a:endParaRPr b="1">
              <a:solidFill>
                <a:schemeClr val="dk1"/>
              </a:solidFill>
            </a:endParaRPr>
          </a:p>
        </p:txBody>
      </p:sp>
      <p:sp>
        <p:nvSpPr>
          <p:cNvPr id="3165" name="Google Shape;3165;g38128b094c_0_320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0" name="Shape 3230"/>
        <p:cNvGrpSpPr/>
        <p:nvPr/>
      </p:nvGrpSpPr>
      <p:grpSpPr>
        <a:xfrm>
          <a:off x="0" y="0"/>
          <a:ext cx="0" cy="0"/>
          <a:chOff x="0" y="0"/>
          <a:chExt cx="0" cy="0"/>
        </a:xfrm>
      </p:grpSpPr>
      <p:sp>
        <p:nvSpPr>
          <p:cNvPr id="3231" name="Google Shape;3231;g38128b094c_0_3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2" name="Google Shape;3232;g38128b094c_0_32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Helvetica Neue"/>
              <a:buNone/>
            </a:pPr>
            <a:r>
              <a:rPr b="1" lang="en">
                <a:solidFill>
                  <a:schemeClr val="dk1"/>
                </a:solidFill>
              </a:rPr>
              <a:t>Main Point </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Apigee Edge addresses your needs across the entire API lifecycle</a:t>
            </a:r>
            <a:endParaRPr>
              <a:solidFill>
                <a:schemeClr val="dk1"/>
              </a:solidFill>
            </a:endParaRPr>
          </a:p>
          <a:p>
            <a:pPr indent="0" lvl="0" marL="0" rtl="0">
              <a:spcBef>
                <a:spcPts val="0"/>
              </a:spcBef>
              <a:spcAft>
                <a:spcPts val="0"/>
              </a:spcAft>
              <a:buClr>
                <a:schemeClr val="dk1"/>
              </a:buClr>
              <a:buFont typeface="Helvetica Neue"/>
              <a:buNone/>
            </a:pPr>
            <a:r>
              <a:t/>
            </a:r>
            <a:endParaRPr>
              <a:solidFill>
                <a:schemeClr val="dk1"/>
              </a:solidFill>
            </a:endParaRPr>
          </a:p>
          <a:p>
            <a:pPr indent="0" lvl="0" marL="0" rtl="0">
              <a:spcBef>
                <a:spcPts val="0"/>
              </a:spcBef>
              <a:spcAft>
                <a:spcPts val="0"/>
              </a:spcAft>
              <a:buClr>
                <a:schemeClr val="dk1"/>
              </a:buClr>
              <a:buFont typeface="Helvetica Neue"/>
              <a:buNone/>
            </a:pPr>
            <a:r>
              <a:rPr b="1" lang="en">
                <a:solidFill>
                  <a:schemeClr val="dk1"/>
                </a:solidFill>
              </a:rPr>
              <a:t>Script</a:t>
            </a:r>
            <a:endParaRPr>
              <a:solidFill>
                <a:schemeClr val="dk1"/>
              </a:solidFill>
            </a:endParaRPr>
          </a:p>
          <a:p>
            <a:pPr indent="0" lvl="0" marL="0" rtl="0">
              <a:spcBef>
                <a:spcPts val="0"/>
              </a:spcBef>
              <a:spcAft>
                <a:spcPts val="0"/>
              </a:spcAft>
              <a:buClr>
                <a:schemeClr val="dk1"/>
              </a:buClr>
              <a:buFont typeface="Helvetica Neue"/>
              <a:buNone/>
            </a:pPr>
            <a:r>
              <a:rPr lang="en">
                <a:solidFill>
                  <a:schemeClr val="dk1"/>
                </a:solidFill>
              </a:rPr>
              <a:t>Apigee Edge addresses your needs across the entire API lifecycle – from designing APIs to building them to scaling your API program and finally monetizing your APIs. Apigee Edge satisfies a number of your needs that would otherwise be very time consuming and costly to build and operate at scale.</a:t>
            </a:r>
            <a:endParaRPr>
              <a:solidFill>
                <a:schemeClr val="dk1"/>
              </a:solidFill>
            </a:endParaRPr>
          </a:p>
          <a:p>
            <a:pPr indent="0" lvl="0" marL="0" marR="0" rtl="0" algn="l">
              <a:spcBef>
                <a:spcPts val="0"/>
              </a:spcBef>
              <a:spcAft>
                <a:spcPts val="0"/>
              </a:spcAft>
              <a:buNone/>
            </a:pPr>
            <a:r>
              <a:t/>
            </a:r>
            <a:endParaRPr b="1">
              <a:solidFill>
                <a:schemeClr val="dk1"/>
              </a:solidFill>
            </a:endParaRPr>
          </a:p>
        </p:txBody>
      </p:sp>
      <p:sp>
        <p:nvSpPr>
          <p:cNvPr id="3233" name="Google Shape;3233;g38128b094c_0_32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1" name="Shape 3271"/>
        <p:cNvGrpSpPr/>
        <p:nvPr/>
      </p:nvGrpSpPr>
      <p:grpSpPr>
        <a:xfrm>
          <a:off x="0" y="0"/>
          <a:ext cx="0" cy="0"/>
          <a:chOff x="0" y="0"/>
          <a:chExt cx="0" cy="0"/>
        </a:xfrm>
      </p:grpSpPr>
      <p:sp>
        <p:nvSpPr>
          <p:cNvPr id="3272" name="Google Shape;3272;g38128b094c_0_3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3" name="Google Shape;3273;g38128b094c_0_3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6" name="Shape 3276"/>
        <p:cNvGrpSpPr/>
        <p:nvPr/>
      </p:nvGrpSpPr>
      <p:grpSpPr>
        <a:xfrm>
          <a:off x="0" y="0"/>
          <a:ext cx="0" cy="0"/>
          <a:chOff x="0" y="0"/>
          <a:chExt cx="0" cy="0"/>
        </a:xfrm>
      </p:grpSpPr>
      <p:sp>
        <p:nvSpPr>
          <p:cNvPr id="3277" name="Google Shape;3277;g38128b094c_0_3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8" name="Google Shape;3278;g38128b094c_0_3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6" name="Shape 3326"/>
        <p:cNvGrpSpPr/>
        <p:nvPr/>
      </p:nvGrpSpPr>
      <p:grpSpPr>
        <a:xfrm>
          <a:off x="0" y="0"/>
          <a:ext cx="0" cy="0"/>
          <a:chOff x="0" y="0"/>
          <a:chExt cx="0" cy="0"/>
        </a:xfrm>
      </p:grpSpPr>
      <p:sp>
        <p:nvSpPr>
          <p:cNvPr id="3327" name="Google Shape;3327;g38128b094c_0_3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8" name="Google Shape;3328;g38128b094c_0_3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8" name="Shape 3378"/>
        <p:cNvGrpSpPr/>
        <p:nvPr/>
      </p:nvGrpSpPr>
      <p:grpSpPr>
        <a:xfrm>
          <a:off x="0" y="0"/>
          <a:ext cx="0" cy="0"/>
          <a:chOff x="0" y="0"/>
          <a:chExt cx="0" cy="0"/>
        </a:xfrm>
      </p:grpSpPr>
      <p:sp>
        <p:nvSpPr>
          <p:cNvPr id="3379" name="Google Shape;3379;g38128b094c_0_3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0" name="Google Shape;3380;g38128b094c_0_3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381257cd37_0_2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81257cd37_0_2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5" name="Shape 3455"/>
        <p:cNvGrpSpPr/>
        <p:nvPr/>
      </p:nvGrpSpPr>
      <p:grpSpPr>
        <a:xfrm>
          <a:off x="0" y="0"/>
          <a:ext cx="0" cy="0"/>
          <a:chOff x="0" y="0"/>
          <a:chExt cx="0" cy="0"/>
        </a:xfrm>
      </p:grpSpPr>
      <p:sp>
        <p:nvSpPr>
          <p:cNvPr id="3456" name="Google Shape;3456;g38128b094c_0_4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7" name="Google Shape;3457;g38128b094c_0_4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1" name="Shape 3461"/>
        <p:cNvGrpSpPr/>
        <p:nvPr/>
      </p:nvGrpSpPr>
      <p:grpSpPr>
        <a:xfrm>
          <a:off x="0" y="0"/>
          <a:ext cx="0" cy="0"/>
          <a:chOff x="0" y="0"/>
          <a:chExt cx="0" cy="0"/>
        </a:xfrm>
      </p:grpSpPr>
      <p:sp>
        <p:nvSpPr>
          <p:cNvPr id="3462" name="Google Shape;3462;g38128b094c_0_4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3" name="Google Shape;3463;g38128b094c_0_4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g381257cd37_0_2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381257cd37_0_2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381257cd37_0_2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81257cd37_0_2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10.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jpg"/><Relationship Id="rId3"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jpg"/><Relationship Id="rId3"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4.jpg"/><Relationship Id="rId3" Type="http://schemas.openxmlformats.org/officeDocument/2006/relationships/image" Target="../media/image1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8.jpg"/><Relationship Id="rId3"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6.jpg"/><Relationship Id="rId3" Type="http://schemas.openxmlformats.org/officeDocument/2006/relationships/image" Target="../media/image1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
    <p:spTree>
      <p:nvGrpSpPr>
        <p:cNvPr id="681" name="Shape 681"/>
        <p:cNvGrpSpPr/>
        <p:nvPr/>
      </p:nvGrpSpPr>
      <p:grpSpPr>
        <a:xfrm>
          <a:off x="0" y="0"/>
          <a:ext cx="0" cy="0"/>
          <a:chOff x="0" y="0"/>
          <a:chExt cx="0" cy="0"/>
        </a:xfrm>
      </p:grpSpPr>
      <p:grpSp>
        <p:nvGrpSpPr>
          <p:cNvPr id="682" name="Google Shape;682;p109"/>
          <p:cNvGrpSpPr/>
          <p:nvPr/>
        </p:nvGrpSpPr>
        <p:grpSpPr>
          <a:xfrm>
            <a:off x="-9599" y="-7938"/>
            <a:ext cx="9162942" cy="5170392"/>
            <a:chOff x="-10387" y="-8075"/>
            <a:chExt cx="9164775" cy="5169875"/>
          </a:xfrm>
        </p:grpSpPr>
        <p:sp>
          <p:nvSpPr>
            <p:cNvPr id="683" name="Google Shape;683;p109"/>
            <p:cNvSpPr/>
            <p:nvPr/>
          </p:nvSpPr>
          <p:spPr>
            <a:xfrm>
              <a:off x="-10312" y="-8075"/>
              <a:ext cx="9164700" cy="5159700"/>
            </a:xfrm>
            <a:custGeom>
              <a:rect b="b" l="l" r="r" t="t"/>
              <a:pathLst>
                <a:path extrusionOk="0" h="120000" w="120000">
                  <a:moveTo>
                    <a:pt x="0" y="0"/>
                  </a:moveTo>
                  <a:lnTo>
                    <a:pt x="0" y="120000"/>
                  </a:lnTo>
                  <a:lnTo>
                    <a:pt x="120000" y="120000"/>
                  </a:lnTo>
                  <a:lnTo>
                    <a:pt x="0" y="0"/>
                  </a:lnTo>
                  <a:close/>
                </a:path>
              </a:pathLst>
            </a:custGeom>
            <a:solidFill>
              <a:srgbClr val="EBEB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684" name="Google Shape;684;p109"/>
            <p:cNvSpPr/>
            <p:nvPr/>
          </p:nvSpPr>
          <p:spPr>
            <a:xfrm rot="10800000">
              <a:off x="-10387" y="2100"/>
              <a:ext cx="9164700" cy="5159700"/>
            </a:xfrm>
            <a:custGeom>
              <a:rect b="b" l="l" r="r" t="t"/>
              <a:pathLst>
                <a:path extrusionOk="0" h="120000" w="120000">
                  <a:moveTo>
                    <a:pt x="0" y="0"/>
                  </a:moveTo>
                  <a:lnTo>
                    <a:pt x="0" y="120000"/>
                  </a:lnTo>
                  <a:lnTo>
                    <a:pt x="120000" y="120000"/>
                  </a:lnTo>
                  <a:lnTo>
                    <a:pt x="0" y="0"/>
                  </a:lnTo>
                  <a:close/>
                </a:path>
              </a:pathLst>
            </a:custGeom>
            <a:solidFill>
              <a:srgbClr val="FAFA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pic>
        <p:nvPicPr>
          <p:cNvPr id="685" name="Google Shape;685;p109"/>
          <p:cNvPicPr preferRelativeResize="0"/>
          <p:nvPr/>
        </p:nvPicPr>
        <p:blipFill rotWithShape="1">
          <a:blip r:embed="rId2">
            <a:alphaModFix/>
          </a:blip>
          <a:srcRect b="0" l="-2870" r="0" t="-20845"/>
          <a:stretch/>
        </p:blipFill>
        <p:spPr>
          <a:xfrm>
            <a:off x="606425" y="741366"/>
            <a:ext cx="1438200" cy="301500"/>
          </a:xfrm>
          <a:prstGeom prst="rect">
            <a:avLst/>
          </a:prstGeom>
          <a:noFill/>
          <a:ln>
            <a:noFill/>
          </a:ln>
        </p:spPr>
      </p:pic>
      <p:sp>
        <p:nvSpPr>
          <p:cNvPr id="686" name="Google Shape;686;p109"/>
          <p:cNvSpPr txBox="1"/>
          <p:nvPr/>
        </p:nvSpPr>
        <p:spPr>
          <a:xfrm>
            <a:off x="7408864" y="4403728"/>
            <a:ext cx="1362000" cy="125400"/>
          </a:xfrm>
          <a:prstGeom prst="rect">
            <a:avLst/>
          </a:prstGeom>
          <a:noFill/>
          <a:ln>
            <a:noFill/>
          </a:ln>
        </p:spPr>
        <p:txBody>
          <a:bodyPr anchorCtr="0" anchor="ctr" bIns="91400" lIns="91400" spcFirstLastPara="1" rIns="91400" wrap="square" tIns="91400">
            <a:noAutofit/>
          </a:bodyPr>
          <a:lstStyle/>
          <a:p>
            <a:pPr indent="0" lvl="0" marL="0" marR="0" rtl="0" algn="l">
              <a:spcBef>
                <a:spcPts val="0"/>
              </a:spcBef>
              <a:spcAft>
                <a:spcPts val="0"/>
              </a:spcAft>
              <a:buNone/>
            </a:pPr>
            <a:r>
              <a:rPr b="0" lang="en" sz="700" u="none">
                <a:solidFill>
                  <a:srgbClr val="666666"/>
                </a:solidFill>
                <a:latin typeface="Roboto"/>
                <a:ea typeface="Roboto"/>
                <a:cs typeface="Roboto"/>
                <a:sym typeface="Roboto"/>
              </a:rPr>
              <a:t>Proprietary + Confidential</a:t>
            </a: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Divider">
  <p:cSld name="Main Divider">
    <p:spTree>
      <p:nvGrpSpPr>
        <p:cNvPr id="687" name="Shape 687"/>
        <p:cNvGrpSpPr/>
        <p:nvPr/>
      </p:nvGrpSpPr>
      <p:grpSpPr>
        <a:xfrm>
          <a:off x="0" y="0"/>
          <a:ext cx="0" cy="0"/>
          <a:chOff x="0" y="0"/>
          <a:chExt cx="0" cy="0"/>
        </a:xfrm>
      </p:grpSpPr>
      <p:grpSp>
        <p:nvGrpSpPr>
          <p:cNvPr id="688" name="Google Shape;688;p110"/>
          <p:cNvGrpSpPr/>
          <p:nvPr/>
        </p:nvGrpSpPr>
        <p:grpSpPr>
          <a:xfrm>
            <a:off x="-9599" y="-7938"/>
            <a:ext cx="9162942" cy="5170392"/>
            <a:chOff x="-10387" y="-8075"/>
            <a:chExt cx="9164775" cy="5169875"/>
          </a:xfrm>
        </p:grpSpPr>
        <p:sp>
          <p:nvSpPr>
            <p:cNvPr id="689" name="Google Shape;689;p110"/>
            <p:cNvSpPr/>
            <p:nvPr/>
          </p:nvSpPr>
          <p:spPr>
            <a:xfrm>
              <a:off x="-10312" y="-8075"/>
              <a:ext cx="9164700" cy="5159700"/>
            </a:xfrm>
            <a:custGeom>
              <a:rect b="b" l="l" r="r" t="t"/>
              <a:pathLst>
                <a:path extrusionOk="0" h="120000" w="120000">
                  <a:moveTo>
                    <a:pt x="0" y="0"/>
                  </a:moveTo>
                  <a:lnTo>
                    <a:pt x="0" y="120000"/>
                  </a:lnTo>
                  <a:lnTo>
                    <a:pt x="120000" y="120000"/>
                  </a:lnTo>
                  <a:lnTo>
                    <a:pt x="0" y="0"/>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690" name="Google Shape;690;p110"/>
            <p:cNvSpPr/>
            <p:nvPr/>
          </p:nvSpPr>
          <p:spPr>
            <a:xfrm rot="10800000">
              <a:off x="-10387" y="2100"/>
              <a:ext cx="9164700" cy="5159700"/>
            </a:xfrm>
            <a:custGeom>
              <a:rect b="b" l="l" r="r" t="t"/>
              <a:pathLst>
                <a:path extrusionOk="0" h="120000" w="120000">
                  <a:moveTo>
                    <a:pt x="0" y="0"/>
                  </a:moveTo>
                  <a:lnTo>
                    <a:pt x="0" y="120000"/>
                  </a:lnTo>
                  <a:lnTo>
                    <a:pt x="120000" y="120000"/>
                  </a:lnTo>
                  <a:lnTo>
                    <a:pt x="0" y="0"/>
                  </a:lnTo>
                  <a:close/>
                </a:path>
              </a:pathLst>
            </a:custGeom>
            <a:solidFill>
              <a:srgbClr val="404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
        <p:nvSpPr>
          <p:cNvPr id="691" name="Google Shape;691;p110"/>
          <p:cNvSpPr txBox="1"/>
          <p:nvPr/>
        </p:nvSpPr>
        <p:spPr>
          <a:xfrm>
            <a:off x="7734301" y="4876803"/>
            <a:ext cx="1362000" cy="125400"/>
          </a:xfrm>
          <a:prstGeom prst="rect">
            <a:avLst/>
          </a:prstGeom>
          <a:noFill/>
          <a:ln>
            <a:noFill/>
          </a:ln>
        </p:spPr>
        <p:txBody>
          <a:bodyPr anchorCtr="0" anchor="ctr" bIns="91400" lIns="91400" spcFirstLastPara="1" rIns="91400" wrap="square" tIns="91400">
            <a:noAutofit/>
          </a:bodyPr>
          <a:lstStyle/>
          <a:p>
            <a:pPr indent="0" lvl="0" marL="0" marR="0" rtl="0" algn="l">
              <a:spcBef>
                <a:spcPts val="0"/>
              </a:spcBef>
              <a:spcAft>
                <a:spcPts val="0"/>
              </a:spcAft>
              <a:buNone/>
            </a:pPr>
            <a:r>
              <a:rPr lang="en" sz="700">
                <a:solidFill>
                  <a:srgbClr val="FFFFFF"/>
                </a:solidFill>
                <a:latin typeface="Roboto"/>
                <a:ea typeface="Roboto"/>
                <a:cs typeface="Roboto"/>
                <a:sym typeface="Roboto"/>
              </a:rPr>
              <a:t>Proprietary + Confidential</a:t>
            </a: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no_bar">
  <p:cSld name="blank_no_bar">
    <p:spTree>
      <p:nvGrpSpPr>
        <p:cNvPr id="692" name="Shape 692"/>
        <p:cNvGrpSpPr/>
        <p:nvPr/>
      </p:nvGrpSpPr>
      <p:grpSpPr>
        <a:xfrm>
          <a:off x="0" y="0"/>
          <a:ext cx="0" cy="0"/>
          <a:chOff x="0" y="0"/>
          <a:chExt cx="0" cy="0"/>
        </a:xfrm>
      </p:grpSpPr>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_no_bar" showMasterSp="0">
  <p:cSld name="1_blank_no_bar">
    <p:spTree>
      <p:nvGrpSpPr>
        <p:cNvPr id="693" name="Shape 693"/>
        <p:cNvGrpSpPr/>
        <p:nvPr/>
      </p:nvGrpSpPr>
      <p:grpSpPr>
        <a:xfrm>
          <a:off x="0" y="0"/>
          <a:ext cx="0" cy="0"/>
          <a:chOff x="0" y="0"/>
          <a:chExt cx="0" cy="0"/>
        </a:xfrm>
      </p:grpSpPr>
      <p:sp>
        <p:nvSpPr>
          <p:cNvPr id="694" name="Google Shape;694;p112"/>
          <p:cNvSpPr/>
          <p:nvPr/>
        </p:nvSpPr>
        <p:spPr>
          <a:xfrm>
            <a:off x="0" y="-5603"/>
            <a:ext cx="9157800" cy="5160600"/>
          </a:xfrm>
          <a:prstGeom prst="rect">
            <a:avLst/>
          </a:prstGeom>
          <a:gradFill>
            <a:gsLst>
              <a:gs pos="0">
                <a:schemeClr val="lt2"/>
              </a:gs>
              <a:gs pos="36000">
                <a:schemeClr val="lt2"/>
              </a:gs>
              <a:gs pos="100000">
                <a:srgbClr val="940000"/>
              </a:gs>
            </a:gsLst>
            <a:path path="circle">
              <a:fillToRect r="100%" t="100%"/>
            </a:path>
            <a:tileRect b="-100%" l="-100%"/>
          </a:gradFill>
          <a:ln cap="flat" cmpd="sng" w="12700">
            <a:solidFill>
              <a:srgbClr val="FF4300"/>
            </a:solidFill>
            <a:prstDash val="solid"/>
            <a:round/>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500">
              <a:solidFill>
                <a:srgbClr val="5A5A5A"/>
              </a:solidFill>
              <a:latin typeface="Arial"/>
              <a:ea typeface="Arial"/>
              <a:cs typeface="Arial"/>
              <a:sym typeface="Arial"/>
            </a:endParaRPr>
          </a:p>
        </p:txBody>
      </p:sp>
      <p:grpSp>
        <p:nvGrpSpPr>
          <p:cNvPr id="695" name="Google Shape;695;p112"/>
          <p:cNvGrpSpPr/>
          <p:nvPr/>
        </p:nvGrpSpPr>
        <p:grpSpPr>
          <a:xfrm>
            <a:off x="2894798" y="3611210"/>
            <a:ext cx="3710127" cy="1606706"/>
            <a:chOff x="7718507" y="9044624"/>
            <a:chExt cx="11964291" cy="5181251"/>
          </a:xfrm>
        </p:grpSpPr>
        <p:sp>
          <p:nvSpPr>
            <p:cNvPr id="696" name="Google Shape;696;p112"/>
            <p:cNvSpPr/>
            <p:nvPr/>
          </p:nvSpPr>
          <p:spPr>
            <a:xfrm>
              <a:off x="7718507" y="10812175"/>
              <a:ext cx="2997900" cy="3413700"/>
            </a:xfrm>
            <a:custGeom>
              <a:rect b="b" l="l" r="r" t="t"/>
              <a:pathLst>
                <a:path extrusionOk="0" h="120000" w="120000">
                  <a:moveTo>
                    <a:pt x="116379" y="29792"/>
                  </a:moveTo>
                  <a:lnTo>
                    <a:pt x="58084" y="29792"/>
                  </a:lnTo>
                  <a:cubicBezTo>
                    <a:pt x="55356" y="29792"/>
                    <a:pt x="53677" y="27214"/>
                    <a:pt x="55041" y="25141"/>
                  </a:cubicBezTo>
                  <a:lnTo>
                    <a:pt x="67267" y="6492"/>
                  </a:lnTo>
                  <a:cubicBezTo>
                    <a:pt x="68264" y="5019"/>
                    <a:pt x="67686" y="3085"/>
                    <a:pt x="66007" y="2256"/>
                  </a:cubicBezTo>
                  <a:lnTo>
                    <a:pt x="63279" y="874"/>
                  </a:lnTo>
                  <a:cubicBezTo>
                    <a:pt x="61547" y="0"/>
                    <a:pt x="59396" y="506"/>
                    <a:pt x="58399" y="2026"/>
                  </a:cubicBezTo>
                  <a:lnTo>
                    <a:pt x="29278" y="46323"/>
                  </a:lnTo>
                  <a:cubicBezTo>
                    <a:pt x="27914" y="48396"/>
                    <a:pt x="24503" y="48396"/>
                    <a:pt x="23139" y="46323"/>
                  </a:cubicBezTo>
                  <a:lnTo>
                    <a:pt x="10861" y="27674"/>
                  </a:lnTo>
                  <a:cubicBezTo>
                    <a:pt x="9864" y="26201"/>
                    <a:pt x="7713" y="25694"/>
                    <a:pt x="6034" y="26523"/>
                  </a:cubicBezTo>
                  <a:lnTo>
                    <a:pt x="3305" y="27904"/>
                  </a:lnTo>
                  <a:cubicBezTo>
                    <a:pt x="1574" y="28779"/>
                    <a:pt x="996" y="30667"/>
                    <a:pt x="1993" y="32187"/>
                  </a:cubicBezTo>
                  <a:lnTo>
                    <a:pt x="31167" y="76485"/>
                  </a:lnTo>
                  <a:cubicBezTo>
                    <a:pt x="32531" y="78557"/>
                    <a:pt x="30800" y="81135"/>
                    <a:pt x="28071" y="81135"/>
                  </a:cubicBezTo>
                  <a:lnTo>
                    <a:pt x="3567" y="81135"/>
                  </a:lnTo>
                  <a:cubicBezTo>
                    <a:pt x="1574" y="81135"/>
                    <a:pt x="0" y="82563"/>
                    <a:pt x="0" y="84267"/>
                  </a:cubicBezTo>
                  <a:lnTo>
                    <a:pt x="0" y="87029"/>
                  </a:lnTo>
                  <a:cubicBezTo>
                    <a:pt x="0" y="88733"/>
                    <a:pt x="1574" y="90115"/>
                    <a:pt x="3567" y="90115"/>
                  </a:cubicBezTo>
                  <a:lnTo>
                    <a:pt x="61862" y="90115"/>
                  </a:lnTo>
                  <a:cubicBezTo>
                    <a:pt x="64591" y="90115"/>
                    <a:pt x="66270" y="92739"/>
                    <a:pt x="64905" y="94811"/>
                  </a:cubicBezTo>
                  <a:lnTo>
                    <a:pt x="52680" y="113461"/>
                  </a:lnTo>
                  <a:cubicBezTo>
                    <a:pt x="51683" y="114934"/>
                    <a:pt x="52260" y="116822"/>
                    <a:pt x="53992" y="117697"/>
                  </a:cubicBezTo>
                  <a:lnTo>
                    <a:pt x="56668" y="119079"/>
                  </a:lnTo>
                  <a:cubicBezTo>
                    <a:pt x="58399" y="119953"/>
                    <a:pt x="60550" y="119401"/>
                    <a:pt x="61547" y="117927"/>
                  </a:cubicBezTo>
                  <a:lnTo>
                    <a:pt x="90668" y="73630"/>
                  </a:lnTo>
                  <a:cubicBezTo>
                    <a:pt x="92033" y="71557"/>
                    <a:pt x="95443" y="71557"/>
                    <a:pt x="96808" y="73630"/>
                  </a:cubicBezTo>
                  <a:lnTo>
                    <a:pt x="109086" y="92279"/>
                  </a:lnTo>
                  <a:cubicBezTo>
                    <a:pt x="110083" y="93752"/>
                    <a:pt x="112234" y="94259"/>
                    <a:pt x="113965" y="93384"/>
                  </a:cubicBezTo>
                  <a:lnTo>
                    <a:pt x="116641" y="92003"/>
                  </a:lnTo>
                  <a:cubicBezTo>
                    <a:pt x="118373" y="91174"/>
                    <a:pt x="118950" y="89240"/>
                    <a:pt x="117953" y="87766"/>
                  </a:cubicBezTo>
                  <a:lnTo>
                    <a:pt x="88832" y="43468"/>
                  </a:lnTo>
                  <a:cubicBezTo>
                    <a:pt x="87468" y="41396"/>
                    <a:pt x="89147" y="38772"/>
                    <a:pt x="91875" y="38772"/>
                  </a:cubicBezTo>
                  <a:lnTo>
                    <a:pt x="116379" y="38772"/>
                  </a:lnTo>
                  <a:cubicBezTo>
                    <a:pt x="118373" y="38772"/>
                    <a:pt x="119947" y="37390"/>
                    <a:pt x="119947" y="35686"/>
                  </a:cubicBezTo>
                  <a:lnTo>
                    <a:pt x="119947" y="32924"/>
                  </a:lnTo>
                  <a:cubicBezTo>
                    <a:pt x="119947" y="31220"/>
                    <a:pt x="118373" y="29792"/>
                    <a:pt x="116379" y="29792"/>
                  </a:cubicBezTo>
                  <a:close/>
                  <a:moveTo>
                    <a:pt x="59554" y="70959"/>
                  </a:moveTo>
                  <a:cubicBezTo>
                    <a:pt x="52627" y="70959"/>
                    <a:pt x="47013" y="66032"/>
                    <a:pt x="47013" y="59953"/>
                  </a:cubicBezTo>
                  <a:cubicBezTo>
                    <a:pt x="47013" y="53921"/>
                    <a:pt x="52627" y="48994"/>
                    <a:pt x="59554" y="48994"/>
                  </a:cubicBezTo>
                  <a:cubicBezTo>
                    <a:pt x="66480" y="48994"/>
                    <a:pt x="72041" y="53921"/>
                    <a:pt x="72041" y="59953"/>
                  </a:cubicBezTo>
                  <a:cubicBezTo>
                    <a:pt x="72041" y="66032"/>
                    <a:pt x="66480" y="70959"/>
                    <a:pt x="59554" y="70959"/>
                  </a:cubicBezTo>
                  <a:close/>
                </a:path>
              </a:pathLst>
            </a:custGeom>
            <a:solidFill>
              <a:srgbClr val="A50000">
                <a:alpha val="227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Helvetica Neue Light"/>
                <a:ea typeface="Helvetica Neue Light"/>
                <a:cs typeface="Helvetica Neue Light"/>
                <a:sym typeface="Helvetica Neue Light"/>
              </a:endParaRPr>
            </a:p>
          </p:txBody>
        </p:sp>
        <p:sp>
          <p:nvSpPr>
            <p:cNvPr id="697" name="Google Shape;697;p112"/>
            <p:cNvSpPr/>
            <p:nvPr/>
          </p:nvSpPr>
          <p:spPr>
            <a:xfrm>
              <a:off x="13598102" y="9044624"/>
              <a:ext cx="4494000" cy="5123700"/>
            </a:xfrm>
            <a:custGeom>
              <a:rect b="b" l="l" r="r" t="t"/>
              <a:pathLst>
                <a:path extrusionOk="0" h="120000" w="120000">
                  <a:moveTo>
                    <a:pt x="116398" y="29831"/>
                  </a:moveTo>
                  <a:lnTo>
                    <a:pt x="58111" y="29831"/>
                  </a:lnTo>
                  <a:cubicBezTo>
                    <a:pt x="55384" y="29831"/>
                    <a:pt x="53671" y="27222"/>
                    <a:pt x="55034" y="25135"/>
                  </a:cubicBezTo>
                  <a:lnTo>
                    <a:pt x="67272" y="6506"/>
                  </a:lnTo>
                  <a:cubicBezTo>
                    <a:pt x="68286" y="5002"/>
                    <a:pt x="67692" y="3099"/>
                    <a:pt x="65979" y="2240"/>
                  </a:cubicBezTo>
                  <a:lnTo>
                    <a:pt x="63251" y="859"/>
                  </a:lnTo>
                  <a:cubicBezTo>
                    <a:pt x="61573" y="0"/>
                    <a:pt x="59405" y="521"/>
                    <a:pt x="58426" y="2025"/>
                  </a:cubicBezTo>
                  <a:lnTo>
                    <a:pt x="29265" y="46342"/>
                  </a:lnTo>
                  <a:cubicBezTo>
                    <a:pt x="27902" y="48398"/>
                    <a:pt x="24475" y="48398"/>
                    <a:pt x="23111" y="46342"/>
                  </a:cubicBezTo>
                  <a:lnTo>
                    <a:pt x="10874" y="27682"/>
                  </a:lnTo>
                  <a:cubicBezTo>
                    <a:pt x="9895" y="26209"/>
                    <a:pt x="7692" y="25687"/>
                    <a:pt x="6013" y="26547"/>
                  </a:cubicBezTo>
                  <a:lnTo>
                    <a:pt x="3286" y="27928"/>
                  </a:lnTo>
                  <a:cubicBezTo>
                    <a:pt x="1608" y="28787"/>
                    <a:pt x="1013" y="30690"/>
                    <a:pt x="1993" y="32194"/>
                  </a:cubicBezTo>
                  <a:lnTo>
                    <a:pt x="31153" y="76511"/>
                  </a:lnTo>
                  <a:cubicBezTo>
                    <a:pt x="32517" y="78567"/>
                    <a:pt x="30804" y="81176"/>
                    <a:pt x="28076" y="81176"/>
                  </a:cubicBezTo>
                  <a:lnTo>
                    <a:pt x="3531" y="81176"/>
                  </a:lnTo>
                  <a:cubicBezTo>
                    <a:pt x="1573" y="81176"/>
                    <a:pt x="0" y="82588"/>
                    <a:pt x="0" y="84306"/>
                  </a:cubicBezTo>
                  <a:lnTo>
                    <a:pt x="0" y="87038"/>
                  </a:lnTo>
                  <a:cubicBezTo>
                    <a:pt x="0" y="88757"/>
                    <a:pt x="1573" y="90168"/>
                    <a:pt x="3531" y="90168"/>
                  </a:cubicBezTo>
                  <a:lnTo>
                    <a:pt x="61853" y="90168"/>
                  </a:lnTo>
                  <a:cubicBezTo>
                    <a:pt x="64580" y="90168"/>
                    <a:pt x="66293" y="92777"/>
                    <a:pt x="64930" y="94833"/>
                  </a:cubicBezTo>
                  <a:lnTo>
                    <a:pt x="52657" y="113493"/>
                  </a:lnTo>
                  <a:cubicBezTo>
                    <a:pt x="51678" y="114966"/>
                    <a:pt x="52272" y="116869"/>
                    <a:pt x="53951" y="117728"/>
                  </a:cubicBezTo>
                  <a:lnTo>
                    <a:pt x="56678" y="119109"/>
                  </a:lnTo>
                  <a:cubicBezTo>
                    <a:pt x="58391" y="119969"/>
                    <a:pt x="60559" y="119478"/>
                    <a:pt x="61538" y="117974"/>
                  </a:cubicBezTo>
                  <a:lnTo>
                    <a:pt x="90699" y="73657"/>
                  </a:lnTo>
                  <a:cubicBezTo>
                    <a:pt x="92062" y="71570"/>
                    <a:pt x="95454" y="71570"/>
                    <a:pt x="96853" y="73657"/>
                  </a:cubicBezTo>
                  <a:lnTo>
                    <a:pt x="109090" y="92286"/>
                  </a:lnTo>
                  <a:cubicBezTo>
                    <a:pt x="110069" y="93790"/>
                    <a:pt x="112237" y="94281"/>
                    <a:pt x="113951" y="93421"/>
                  </a:cubicBezTo>
                  <a:lnTo>
                    <a:pt x="116678" y="92040"/>
                  </a:lnTo>
                  <a:cubicBezTo>
                    <a:pt x="118356" y="91181"/>
                    <a:pt x="118951" y="89278"/>
                    <a:pt x="117972" y="87805"/>
                  </a:cubicBezTo>
                  <a:lnTo>
                    <a:pt x="88811" y="43488"/>
                  </a:lnTo>
                  <a:cubicBezTo>
                    <a:pt x="87447" y="41401"/>
                    <a:pt x="89160" y="38792"/>
                    <a:pt x="91888" y="38792"/>
                  </a:cubicBezTo>
                  <a:lnTo>
                    <a:pt x="116398" y="38792"/>
                  </a:lnTo>
                  <a:cubicBezTo>
                    <a:pt x="118356" y="38792"/>
                    <a:pt x="119965" y="37411"/>
                    <a:pt x="119965" y="35693"/>
                  </a:cubicBezTo>
                  <a:lnTo>
                    <a:pt x="119965" y="32930"/>
                  </a:lnTo>
                  <a:cubicBezTo>
                    <a:pt x="119965" y="31212"/>
                    <a:pt x="118356" y="29831"/>
                    <a:pt x="116398" y="29831"/>
                  </a:cubicBezTo>
                  <a:close/>
                  <a:moveTo>
                    <a:pt x="59545" y="70987"/>
                  </a:moveTo>
                  <a:cubicBezTo>
                    <a:pt x="52622" y="70987"/>
                    <a:pt x="47027" y="66046"/>
                    <a:pt x="47027" y="60000"/>
                  </a:cubicBezTo>
                  <a:cubicBezTo>
                    <a:pt x="47027" y="53923"/>
                    <a:pt x="52622" y="49012"/>
                    <a:pt x="59545" y="49012"/>
                  </a:cubicBezTo>
                  <a:cubicBezTo>
                    <a:pt x="66468" y="49012"/>
                    <a:pt x="72062" y="53923"/>
                    <a:pt x="72062" y="60000"/>
                  </a:cubicBezTo>
                  <a:cubicBezTo>
                    <a:pt x="72062" y="66046"/>
                    <a:pt x="66468" y="70987"/>
                    <a:pt x="59545" y="70987"/>
                  </a:cubicBezTo>
                  <a:close/>
                </a:path>
              </a:pathLst>
            </a:custGeom>
            <a:solidFill>
              <a:srgbClr val="A50000">
                <a:alpha val="33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Helvetica Neue Light"/>
                <a:ea typeface="Helvetica Neue Light"/>
                <a:cs typeface="Helvetica Neue Light"/>
                <a:sym typeface="Helvetica Neue Light"/>
              </a:endParaRPr>
            </a:p>
          </p:txBody>
        </p:sp>
        <p:sp>
          <p:nvSpPr>
            <p:cNvPr id="698" name="Google Shape;698;p112"/>
            <p:cNvSpPr/>
            <p:nvPr/>
          </p:nvSpPr>
          <p:spPr>
            <a:xfrm>
              <a:off x="10843482" y="12227366"/>
              <a:ext cx="1704000" cy="1940700"/>
            </a:xfrm>
            <a:custGeom>
              <a:rect b="b" l="l" r="r" t="t"/>
              <a:pathLst>
                <a:path extrusionOk="0" h="120000" w="120000">
                  <a:moveTo>
                    <a:pt x="116405" y="29777"/>
                  </a:moveTo>
                  <a:lnTo>
                    <a:pt x="58064" y="29777"/>
                  </a:lnTo>
                  <a:cubicBezTo>
                    <a:pt x="55391" y="29777"/>
                    <a:pt x="53640" y="27188"/>
                    <a:pt x="55023" y="25084"/>
                  </a:cubicBezTo>
                  <a:lnTo>
                    <a:pt x="67281" y="6473"/>
                  </a:lnTo>
                  <a:cubicBezTo>
                    <a:pt x="68294" y="5016"/>
                    <a:pt x="67649" y="3074"/>
                    <a:pt x="65990" y="2184"/>
                  </a:cubicBezTo>
                  <a:lnTo>
                    <a:pt x="63317" y="809"/>
                  </a:lnTo>
                  <a:cubicBezTo>
                    <a:pt x="61566" y="0"/>
                    <a:pt x="59447" y="485"/>
                    <a:pt x="58433" y="1942"/>
                  </a:cubicBezTo>
                  <a:lnTo>
                    <a:pt x="29308" y="46284"/>
                  </a:lnTo>
                  <a:cubicBezTo>
                    <a:pt x="27926" y="48388"/>
                    <a:pt x="24516" y="48388"/>
                    <a:pt x="23133" y="46284"/>
                  </a:cubicBezTo>
                  <a:lnTo>
                    <a:pt x="10875" y="27673"/>
                  </a:lnTo>
                  <a:cubicBezTo>
                    <a:pt x="9861" y="26136"/>
                    <a:pt x="7741" y="25650"/>
                    <a:pt x="5990" y="26540"/>
                  </a:cubicBezTo>
                  <a:lnTo>
                    <a:pt x="3317" y="27916"/>
                  </a:lnTo>
                  <a:cubicBezTo>
                    <a:pt x="1566" y="28725"/>
                    <a:pt x="1013" y="30667"/>
                    <a:pt x="2027" y="32124"/>
                  </a:cubicBezTo>
                  <a:lnTo>
                    <a:pt x="31152" y="76466"/>
                  </a:lnTo>
                  <a:cubicBezTo>
                    <a:pt x="32534" y="78570"/>
                    <a:pt x="30783" y="81159"/>
                    <a:pt x="28110" y="81159"/>
                  </a:cubicBezTo>
                  <a:lnTo>
                    <a:pt x="3594" y="81159"/>
                  </a:lnTo>
                  <a:cubicBezTo>
                    <a:pt x="1566" y="81159"/>
                    <a:pt x="0" y="82535"/>
                    <a:pt x="0" y="84234"/>
                  </a:cubicBezTo>
                  <a:lnTo>
                    <a:pt x="0" y="86985"/>
                  </a:lnTo>
                  <a:cubicBezTo>
                    <a:pt x="0" y="88766"/>
                    <a:pt x="1566" y="90141"/>
                    <a:pt x="3594" y="90141"/>
                  </a:cubicBezTo>
                  <a:lnTo>
                    <a:pt x="61843" y="90141"/>
                  </a:lnTo>
                  <a:cubicBezTo>
                    <a:pt x="64608" y="90141"/>
                    <a:pt x="66267" y="92730"/>
                    <a:pt x="64884" y="94834"/>
                  </a:cubicBezTo>
                  <a:lnTo>
                    <a:pt x="52626" y="113445"/>
                  </a:lnTo>
                  <a:cubicBezTo>
                    <a:pt x="51705" y="114902"/>
                    <a:pt x="52258" y="116844"/>
                    <a:pt x="54009" y="117734"/>
                  </a:cubicBezTo>
                  <a:lnTo>
                    <a:pt x="56682" y="119109"/>
                  </a:lnTo>
                  <a:cubicBezTo>
                    <a:pt x="58341" y="119919"/>
                    <a:pt x="60552" y="119433"/>
                    <a:pt x="61566" y="117977"/>
                  </a:cubicBezTo>
                  <a:lnTo>
                    <a:pt x="90691" y="73634"/>
                  </a:lnTo>
                  <a:cubicBezTo>
                    <a:pt x="92073" y="71530"/>
                    <a:pt x="95483" y="71530"/>
                    <a:pt x="96866" y="73634"/>
                  </a:cubicBezTo>
                  <a:lnTo>
                    <a:pt x="109124" y="92245"/>
                  </a:lnTo>
                  <a:cubicBezTo>
                    <a:pt x="110046" y="93782"/>
                    <a:pt x="112258" y="94268"/>
                    <a:pt x="113917" y="93378"/>
                  </a:cubicBezTo>
                  <a:lnTo>
                    <a:pt x="116682" y="92002"/>
                  </a:lnTo>
                  <a:cubicBezTo>
                    <a:pt x="118341" y="91193"/>
                    <a:pt x="118894" y="89251"/>
                    <a:pt x="117972" y="87795"/>
                  </a:cubicBezTo>
                  <a:lnTo>
                    <a:pt x="88847" y="43452"/>
                  </a:lnTo>
                  <a:cubicBezTo>
                    <a:pt x="87465" y="41348"/>
                    <a:pt x="89124" y="38759"/>
                    <a:pt x="91889" y="38759"/>
                  </a:cubicBezTo>
                  <a:lnTo>
                    <a:pt x="116405" y="38759"/>
                  </a:lnTo>
                  <a:cubicBezTo>
                    <a:pt x="118341" y="38759"/>
                    <a:pt x="119907" y="37383"/>
                    <a:pt x="119907" y="35684"/>
                  </a:cubicBezTo>
                  <a:lnTo>
                    <a:pt x="119907" y="32933"/>
                  </a:lnTo>
                  <a:cubicBezTo>
                    <a:pt x="119907" y="31153"/>
                    <a:pt x="118341" y="29777"/>
                    <a:pt x="116405" y="29777"/>
                  </a:cubicBezTo>
                  <a:close/>
                  <a:moveTo>
                    <a:pt x="59539" y="70964"/>
                  </a:moveTo>
                  <a:cubicBezTo>
                    <a:pt x="52626" y="70964"/>
                    <a:pt x="47004" y="66028"/>
                    <a:pt x="47004" y="59959"/>
                  </a:cubicBezTo>
                  <a:cubicBezTo>
                    <a:pt x="47004" y="53890"/>
                    <a:pt x="52626" y="48954"/>
                    <a:pt x="59539" y="48954"/>
                  </a:cubicBezTo>
                  <a:cubicBezTo>
                    <a:pt x="66451" y="48954"/>
                    <a:pt x="72073" y="53890"/>
                    <a:pt x="72073" y="59959"/>
                  </a:cubicBezTo>
                  <a:cubicBezTo>
                    <a:pt x="72073" y="66028"/>
                    <a:pt x="66451" y="70964"/>
                    <a:pt x="59539" y="70964"/>
                  </a:cubicBezTo>
                  <a:close/>
                </a:path>
              </a:pathLst>
            </a:custGeom>
            <a:solidFill>
              <a:srgbClr val="A50000">
                <a:alpha val="33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Helvetica Neue Light"/>
                <a:ea typeface="Helvetica Neue Light"/>
                <a:cs typeface="Helvetica Neue Light"/>
                <a:sym typeface="Helvetica Neue Light"/>
              </a:endParaRPr>
            </a:p>
          </p:txBody>
        </p:sp>
        <p:sp>
          <p:nvSpPr>
            <p:cNvPr id="699" name="Google Shape;699;p112"/>
            <p:cNvSpPr/>
            <p:nvPr/>
          </p:nvSpPr>
          <p:spPr>
            <a:xfrm>
              <a:off x="11698374" y="10494477"/>
              <a:ext cx="1704000" cy="1946700"/>
            </a:xfrm>
            <a:custGeom>
              <a:rect b="b" l="l" r="r" t="t"/>
              <a:pathLst>
                <a:path extrusionOk="0" h="120000" w="120000">
                  <a:moveTo>
                    <a:pt x="116402" y="29838"/>
                  </a:moveTo>
                  <a:lnTo>
                    <a:pt x="58109" y="29838"/>
                  </a:lnTo>
                  <a:cubicBezTo>
                    <a:pt x="55342" y="29838"/>
                    <a:pt x="53681" y="27169"/>
                    <a:pt x="55065" y="25148"/>
                  </a:cubicBezTo>
                  <a:lnTo>
                    <a:pt x="67332" y="6469"/>
                  </a:lnTo>
                  <a:cubicBezTo>
                    <a:pt x="68255" y="5013"/>
                    <a:pt x="67701" y="3072"/>
                    <a:pt x="66041" y="2264"/>
                  </a:cubicBezTo>
                  <a:lnTo>
                    <a:pt x="63274" y="889"/>
                  </a:lnTo>
                  <a:cubicBezTo>
                    <a:pt x="61614" y="0"/>
                    <a:pt x="59400" y="485"/>
                    <a:pt x="58478" y="2021"/>
                  </a:cubicBezTo>
                  <a:lnTo>
                    <a:pt x="29239" y="46334"/>
                  </a:lnTo>
                  <a:cubicBezTo>
                    <a:pt x="27855" y="48355"/>
                    <a:pt x="24442" y="48355"/>
                    <a:pt x="23151" y="46334"/>
                  </a:cubicBezTo>
                  <a:lnTo>
                    <a:pt x="10883" y="27654"/>
                  </a:lnTo>
                  <a:cubicBezTo>
                    <a:pt x="9869" y="26199"/>
                    <a:pt x="7655" y="25714"/>
                    <a:pt x="5995" y="26522"/>
                  </a:cubicBezTo>
                  <a:lnTo>
                    <a:pt x="3228" y="27897"/>
                  </a:lnTo>
                  <a:cubicBezTo>
                    <a:pt x="1568" y="28787"/>
                    <a:pt x="1014" y="30646"/>
                    <a:pt x="1936" y="32183"/>
                  </a:cubicBezTo>
                  <a:lnTo>
                    <a:pt x="31176" y="76495"/>
                  </a:lnTo>
                  <a:cubicBezTo>
                    <a:pt x="32467" y="78517"/>
                    <a:pt x="30807" y="81105"/>
                    <a:pt x="28039" y="81105"/>
                  </a:cubicBezTo>
                  <a:lnTo>
                    <a:pt x="3504" y="81105"/>
                  </a:lnTo>
                  <a:cubicBezTo>
                    <a:pt x="1568" y="81105"/>
                    <a:pt x="0" y="82560"/>
                    <a:pt x="0" y="84258"/>
                  </a:cubicBezTo>
                  <a:lnTo>
                    <a:pt x="0" y="87008"/>
                  </a:lnTo>
                  <a:cubicBezTo>
                    <a:pt x="0" y="88706"/>
                    <a:pt x="1568" y="90080"/>
                    <a:pt x="3504" y="90080"/>
                  </a:cubicBezTo>
                  <a:lnTo>
                    <a:pt x="61890" y="90080"/>
                  </a:lnTo>
                  <a:cubicBezTo>
                    <a:pt x="64565" y="90080"/>
                    <a:pt x="66318" y="92668"/>
                    <a:pt x="64934" y="94770"/>
                  </a:cubicBezTo>
                  <a:lnTo>
                    <a:pt x="52667" y="113369"/>
                  </a:lnTo>
                  <a:cubicBezTo>
                    <a:pt x="51744" y="114905"/>
                    <a:pt x="52298" y="116765"/>
                    <a:pt x="53958" y="117654"/>
                  </a:cubicBezTo>
                  <a:lnTo>
                    <a:pt x="56725" y="119029"/>
                  </a:lnTo>
                  <a:cubicBezTo>
                    <a:pt x="58385" y="119919"/>
                    <a:pt x="60599" y="119353"/>
                    <a:pt x="61521" y="117897"/>
                  </a:cubicBezTo>
                  <a:lnTo>
                    <a:pt x="90760" y="73584"/>
                  </a:lnTo>
                  <a:cubicBezTo>
                    <a:pt x="92052" y="71563"/>
                    <a:pt x="95372" y="71563"/>
                    <a:pt x="96756" y="73584"/>
                  </a:cubicBezTo>
                  <a:lnTo>
                    <a:pt x="109023" y="92264"/>
                  </a:lnTo>
                  <a:cubicBezTo>
                    <a:pt x="110038" y="93719"/>
                    <a:pt x="112159" y="94204"/>
                    <a:pt x="113912" y="93396"/>
                  </a:cubicBezTo>
                  <a:lnTo>
                    <a:pt x="116587" y="92021"/>
                  </a:lnTo>
                  <a:cubicBezTo>
                    <a:pt x="118339" y="91132"/>
                    <a:pt x="118893" y="89272"/>
                    <a:pt x="117970" y="87735"/>
                  </a:cubicBezTo>
                  <a:lnTo>
                    <a:pt x="88823" y="43423"/>
                  </a:lnTo>
                  <a:cubicBezTo>
                    <a:pt x="87440" y="41401"/>
                    <a:pt x="89192" y="38814"/>
                    <a:pt x="91960" y="38814"/>
                  </a:cubicBezTo>
                  <a:lnTo>
                    <a:pt x="116402" y="38814"/>
                  </a:lnTo>
                  <a:cubicBezTo>
                    <a:pt x="118339" y="38814"/>
                    <a:pt x="119907" y="37358"/>
                    <a:pt x="119907" y="35660"/>
                  </a:cubicBezTo>
                  <a:lnTo>
                    <a:pt x="119907" y="32911"/>
                  </a:lnTo>
                  <a:cubicBezTo>
                    <a:pt x="119907" y="31212"/>
                    <a:pt x="118339" y="29838"/>
                    <a:pt x="116402" y="29838"/>
                  </a:cubicBezTo>
                  <a:close/>
                  <a:moveTo>
                    <a:pt x="59584" y="70916"/>
                  </a:moveTo>
                  <a:cubicBezTo>
                    <a:pt x="52667" y="70916"/>
                    <a:pt x="47040" y="65983"/>
                    <a:pt x="47040" y="59919"/>
                  </a:cubicBezTo>
                  <a:cubicBezTo>
                    <a:pt x="47040" y="53854"/>
                    <a:pt x="52667" y="49002"/>
                    <a:pt x="59584" y="49002"/>
                  </a:cubicBezTo>
                  <a:cubicBezTo>
                    <a:pt x="66502" y="49002"/>
                    <a:pt x="72036" y="53854"/>
                    <a:pt x="72036" y="59919"/>
                  </a:cubicBezTo>
                  <a:cubicBezTo>
                    <a:pt x="72036" y="65983"/>
                    <a:pt x="66502" y="70916"/>
                    <a:pt x="59584" y="70916"/>
                  </a:cubicBezTo>
                  <a:close/>
                </a:path>
              </a:pathLst>
            </a:custGeom>
            <a:solidFill>
              <a:srgbClr val="A50000">
                <a:alpha val="33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Helvetica Neue Light"/>
                <a:ea typeface="Helvetica Neue Light"/>
                <a:cs typeface="Helvetica Neue Light"/>
                <a:sym typeface="Helvetica Neue Light"/>
              </a:endParaRPr>
            </a:p>
          </p:txBody>
        </p:sp>
        <p:sp>
          <p:nvSpPr>
            <p:cNvPr id="700" name="Google Shape;700;p112"/>
            <p:cNvSpPr/>
            <p:nvPr/>
          </p:nvSpPr>
          <p:spPr>
            <a:xfrm>
              <a:off x="17978798" y="10757901"/>
              <a:ext cx="1704000" cy="1946700"/>
            </a:xfrm>
            <a:custGeom>
              <a:rect b="b" l="l" r="r" t="t"/>
              <a:pathLst>
                <a:path extrusionOk="0" h="120000" w="120000">
                  <a:moveTo>
                    <a:pt x="116402" y="29838"/>
                  </a:moveTo>
                  <a:lnTo>
                    <a:pt x="58109" y="29838"/>
                  </a:lnTo>
                  <a:cubicBezTo>
                    <a:pt x="55342" y="29838"/>
                    <a:pt x="53681" y="27169"/>
                    <a:pt x="55065" y="25148"/>
                  </a:cubicBezTo>
                  <a:lnTo>
                    <a:pt x="67332" y="6469"/>
                  </a:lnTo>
                  <a:cubicBezTo>
                    <a:pt x="68255" y="5013"/>
                    <a:pt x="67701" y="3072"/>
                    <a:pt x="66041" y="2264"/>
                  </a:cubicBezTo>
                  <a:lnTo>
                    <a:pt x="63274" y="889"/>
                  </a:lnTo>
                  <a:cubicBezTo>
                    <a:pt x="61614" y="0"/>
                    <a:pt x="59400" y="485"/>
                    <a:pt x="58478" y="2021"/>
                  </a:cubicBezTo>
                  <a:lnTo>
                    <a:pt x="29239" y="46334"/>
                  </a:lnTo>
                  <a:cubicBezTo>
                    <a:pt x="27855" y="48355"/>
                    <a:pt x="24442" y="48355"/>
                    <a:pt x="23151" y="46334"/>
                  </a:cubicBezTo>
                  <a:lnTo>
                    <a:pt x="10883" y="27654"/>
                  </a:lnTo>
                  <a:cubicBezTo>
                    <a:pt x="9869" y="26199"/>
                    <a:pt x="7655" y="25714"/>
                    <a:pt x="5995" y="26522"/>
                  </a:cubicBezTo>
                  <a:lnTo>
                    <a:pt x="3228" y="27897"/>
                  </a:lnTo>
                  <a:cubicBezTo>
                    <a:pt x="1568" y="28787"/>
                    <a:pt x="1014" y="30646"/>
                    <a:pt x="1936" y="32183"/>
                  </a:cubicBezTo>
                  <a:lnTo>
                    <a:pt x="31176" y="76495"/>
                  </a:lnTo>
                  <a:cubicBezTo>
                    <a:pt x="32467" y="78517"/>
                    <a:pt x="30807" y="81105"/>
                    <a:pt x="28039" y="81105"/>
                  </a:cubicBezTo>
                  <a:lnTo>
                    <a:pt x="3504" y="81105"/>
                  </a:lnTo>
                  <a:cubicBezTo>
                    <a:pt x="1568" y="81105"/>
                    <a:pt x="0" y="82560"/>
                    <a:pt x="0" y="84258"/>
                  </a:cubicBezTo>
                  <a:lnTo>
                    <a:pt x="0" y="87008"/>
                  </a:lnTo>
                  <a:cubicBezTo>
                    <a:pt x="0" y="88706"/>
                    <a:pt x="1568" y="90080"/>
                    <a:pt x="3504" y="90080"/>
                  </a:cubicBezTo>
                  <a:lnTo>
                    <a:pt x="61890" y="90080"/>
                  </a:lnTo>
                  <a:cubicBezTo>
                    <a:pt x="64565" y="90080"/>
                    <a:pt x="66318" y="92668"/>
                    <a:pt x="64934" y="94770"/>
                  </a:cubicBezTo>
                  <a:lnTo>
                    <a:pt x="52667" y="113369"/>
                  </a:lnTo>
                  <a:cubicBezTo>
                    <a:pt x="51744" y="114905"/>
                    <a:pt x="52298" y="116765"/>
                    <a:pt x="53958" y="117654"/>
                  </a:cubicBezTo>
                  <a:lnTo>
                    <a:pt x="56725" y="119029"/>
                  </a:lnTo>
                  <a:cubicBezTo>
                    <a:pt x="58385" y="119919"/>
                    <a:pt x="60599" y="119353"/>
                    <a:pt x="61521" y="117897"/>
                  </a:cubicBezTo>
                  <a:lnTo>
                    <a:pt x="90760" y="73584"/>
                  </a:lnTo>
                  <a:cubicBezTo>
                    <a:pt x="92052" y="71563"/>
                    <a:pt x="95372" y="71563"/>
                    <a:pt x="96756" y="73584"/>
                  </a:cubicBezTo>
                  <a:lnTo>
                    <a:pt x="109023" y="92264"/>
                  </a:lnTo>
                  <a:cubicBezTo>
                    <a:pt x="110038" y="93719"/>
                    <a:pt x="112159" y="94204"/>
                    <a:pt x="113912" y="93396"/>
                  </a:cubicBezTo>
                  <a:lnTo>
                    <a:pt x="116587" y="92021"/>
                  </a:lnTo>
                  <a:cubicBezTo>
                    <a:pt x="118339" y="91132"/>
                    <a:pt x="118893" y="89272"/>
                    <a:pt x="117970" y="87735"/>
                  </a:cubicBezTo>
                  <a:lnTo>
                    <a:pt x="88823" y="43423"/>
                  </a:lnTo>
                  <a:cubicBezTo>
                    <a:pt x="87440" y="41401"/>
                    <a:pt x="89192" y="38814"/>
                    <a:pt x="91960" y="38814"/>
                  </a:cubicBezTo>
                  <a:lnTo>
                    <a:pt x="116402" y="38814"/>
                  </a:lnTo>
                  <a:cubicBezTo>
                    <a:pt x="118339" y="38814"/>
                    <a:pt x="119907" y="37358"/>
                    <a:pt x="119907" y="35660"/>
                  </a:cubicBezTo>
                  <a:lnTo>
                    <a:pt x="119907" y="32911"/>
                  </a:lnTo>
                  <a:cubicBezTo>
                    <a:pt x="119907" y="31212"/>
                    <a:pt x="118339" y="29838"/>
                    <a:pt x="116402" y="29838"/>
                  </a:cubicBezTo>
                  <a:close/>
                  <a:moveTo>
                    <a:pt x="59584" y="70916"/>
                  </a:moveTo>
                  <a:cubicBezTo>
                    <a:pt x="52667" y="70916"/>
                    <a:pt x="47040" y="65983"/>
                    <a:pt x="47040" y="59919"/>
                  </a:cubicBezTo>
                  <a:cubicBezTo>
                    <a:pt x="47040" y="53854"/>
                    <a:pt x="52667" y="49002"/>
                    <a:pt x="59584" y="49002"/>
                  </a:cubicBezTo>
                  <a:cubicBezTo>
                    <a:pt x="66502" y="49002"/>
                    <a:pt x="72036" y="53854"/>
                    <a:pt x="72036" y="59919"/>
                  </a:cubicBezTo>
                  <a:cubicBezTo>
                    <a:pt x="72036" y="65983"/>
                    <a:pt x="66502" y="70916"/>
                    <a:pt x="59584" y="70916"/>
                  </a:cubicBezTo>
                  <a:close/>
                </a:path>
              </a:pathLst>
            </a:custGeom>
            <a:solidFill>
              <a:srgbClr val="A50000">
                <a:alpha val="33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Helvetica Neue Light"/>
                <a:ea typeface="Helvetica Neue Light"/>
                <a:cs typeface="Helvetica Neue Light"/>
                <a:sym typeface="Helvetica Neue Light"/>
              </a:endParaRPr>
            </a:p>
          </p:txBody>
        </p:sp>
      </p:grpSp>
      <p:sp>
        <p:nvSpPr>
          <p:cNvPr id="701" name="Google Shape;701;p112"/>
          <p:cNvSpPr/>
          <p:nvPr/>
        </p:nvSpPr>
        <p:spPr>
          <a:xfrm>
            <a:off x="2446054" y="4745555"/>
            <a:ext cx="429000" cy="387600"/>
          </a:xfrm>
          <a:custGeom>
            <a:rect b="b" l="l" r="r" t="t"/>
            <a:pathLst>
              <a:path extrusionOk="0" h="120000" w="120000">
                <a:moveTo>
                  <a:pt x="117805" y="115431"/>
                </a:moveTo>
                <a:lnTo>
                  <a:pt x="115885" y="115431"/>
                </a:lnTo>
                <a:lnTo>
                  <a:pt x="115885" y="64416"/>
                </a:lnTo>
                <a:cubicBezTo>
                  <a:pt x="115885" y="63197"/>
                  <a:pt x="114925" y="62131"/>
                  <a:pt x="113828" y="62131"/>
                </a:cubicBezTo>
                <a:lnTo>
                  <a:pt x="99840" y="62131"/>
                </a:lnTo>
                <a:lnTo>
                  <a:pt x="99840" y="55583"/>
                </a:lnTo>
                <a:cubicBezTo>
                  <a:pt x="99840" y="54365"/>
                  <a:pt x="99017" y="53299"/>
                  <a:pt x="97920" y="53299"/>
                </a:cubicBezTo>
                <a:cubicBezTo>
                  <a:pt x="96822" y="53299"/>
                  <a:pt x="95862" y="54365"/>
                  <a:pt x="95862" y="55583"/>
                </a:cubicBezTo>
                <a:lnTo>
                  <a:pt x="95862" y="62131"/>
                </a:lnTo>
                <a:lnTo>
                  <a:pt x="93942" y="62131"/>
                </a:lnTo>
                <a:cubicBezTo>
                  <a:pt x="92708" y="62131"/>
                  <a:pt x="91885" y="63197"/>
                  <a:pt x="91885" y="64416"/>
                </a:cubicBezTo>
                <a:lnTo>
                  <a:pt x="91885" y="115431"/>
                </a:lnTo>
                <a:lnTo>
                  <a:pt x="83931" y="115431"/>
                </a:lnTo>
                <a:lnTo>
                  <a:pt x="83931" y="15532"/>
                </a:lnTo>
                <a:cubicBezTo>
                  <a:pt x="83931" y="14314"/>
                  <a:pt x="82971" y="13401"/>
                  <a:pt x="81874" y="13401"/>
                </a:cubicBezTo>
                <a:lnTo>
                  <a:pt x="71862" y="13401"/>
                </a:lnTo>
                <a:lnTo>
                  <a:pt x="71862" y="2284"/>
                </a:lnTo>
                <a:cubicBezTo>
                  <a:pt x="71862" y="1065"/>
                  <a:pt x="71040" y="0"/>
                  <a:pt x="69942" y="0"/>
                </a:cubicBezTo>
                <a:lnTo>
                  <a:pt x="49920" y="0"/>
                </a:lnTo>
                <a:cubicBezTo>
                  <a:pt x="48822" y="0"/>
                  <a:pt x="47862" y="1065"/>
                  <a:pt x="47862" y="2284"/>
                </a:cubicBezTo>
                <a:lnTo>
                  <a:pt x="47862" y="13401"/>
                </a:lnTo>
                <a:lnTo>
                  <a:pt x="37851" y="13401"/>
                </a:lnTo>
                <a:cubicBezTo>
                  <a:pt x="36754" y="13401"/>
                  <a:pt x="35931" y="14314"/>
                  <a:pt x="35931" y="15532"/>
                </a:cubicBezTo>
                <a:lnTo>
                  <a:pt x="35931" y="115431"/>
                </a:lnTo>
                <a:lnTo>
                  <a:pt x="27977" y="115431"/>
                </a:lnTo>
                <a:lnTo>
                  <a:pt x="27977" y="64416"/>
                </a:lnTo>
                <a:cubicBezTo>
                  <a:pt x="27977" y="63197"/>
                  <a:pt x="27017" y="62131"/>
                  <a:pt x="25920" y="62131"/>
                </a:cubicBezTo>
                <a:lnTo>
                  <a:pt x="23862" y="62131"/>
                </a:lnTo>
                <a:lnTo>
                  <a:pt x="23862" y="55583"/>
                </a:lnTo>
                <a:cubicBezTo>
                  <a:pt x="23862" y="54365"/>
                  <a:pt x="23040" y="53299"/>
                  <a:pt x="21942" y="53299"/>
                </a:cubicBezTo>
                <a:cubicBezTo>
                  <a:pt x="20845" y="53299"/>
                  <a:pt x="19885" y="54365"/>
                  <a:pt x="19885" y="55583"/>
                </a:cubicBezTo>
                <a:lnTo>
                  <a:pt x="19885" y="62131"/>
                </a:lnTo>
                <a:lnTo>
                  <a:pt x="5897" y="62131"/>
                </a:lnTo>
                <a:cubicBezTo>
                  <a:pt x="4800" y="62131"/>
                  <a:pt x="3977" y="63197"/>
                  <a:pt x="3977" y="64416"/>
                </a:cubicBezTo>
                <a:lnTo>
                  <a:pt x="3977" y="115431"/>
                </a:lnTo>
                <a:lnTo>
                  <a:pt x="1920" y="115431"/>
                </a:lnTo>
                <a:cubicBezTo>
                  <a:pt x="822" y="115431"/>
                  <a:pt x="0" y="116497"/>
                  <a:pt x="0" y="117715"/>
                </a:cubicBezTo>
                <a:cubicBezTo>
                  <a:pt x="0" y="118934"/>
                  <a:pt x="822" y="119847"/>
                  <a:pt x="1920" y="119847"/>
                </a:cubicBezTo>
                <a:lnTo>
                  <a:pt x="5897" y="119847"/>
                </a:lnTo>
                <a:lnTo>
                  <a:pt x="25920" y="119847"/>
                </a:lnTo>
                <a:lnTo>
                  <a:pt x="37851" y="119847"/>
                </a:lnTo>
                <a:lnTo>
                  <a:pt x="81874" y="119847"/>
                </a:lnTo>
                <a:lnTo>
                  <a:pt x="93942" y="119847"/>
                </a:lnTo>
                <a:lnTo>
                  <a:pt x="113828" y="119847"/>
                </a:lnTo>
                <a:lnTo>
                  <a:pt x="117805" y="119847"/>
                </a:lnTo>
                <a:cubicBezTo>
                  <a:pt x="119040" y="119847"/>
                  <a:pt x="119862" y="118934"/>
                  <a:pt x="119862" y="117715"/>
                </a:cubicBezTo>
                <a:cubicBezTo>
                  <a:pt x="119862" y="116497"/>
                  <a:pt x="119040" y="115431"/>
                  <a:pt x="117805" y="115431"/>
                </a:cubicBezTo>
                <a:close/>
                <a:moveTo>
                  <a:pt x="73920" y="97766"/>
                </a:moveTo>
                <a:lnTo>
                  <a:pt x="45942" y="97766"/>
                </a:lnTo>
                <a:cubicBezTo>
                  <a:pt x="44845" y="97766"/>
                  <a:pt x="43885" y="96700"/>
                  <a:pt x="43885" y="95482"/>
                </a:cubicBezTo>
                <a:cubicBezTo>
                  <a:pt x="43885" y="94263"/>
                  <a:pt x="44845" y="93197"/>
                  <a:pt x="45942" y="93197"/>
                </a:cubicBezTo>
                <a:lnTo>
                  <a:pt x="73920" y="93197"/>
                </a:lnTo>
                <a:cubicBezTo>
                  <a:pt x="75017" y="93197"/>
                  <a:pt x="75840" y="94263"/>
                  <a:pt x="75840" y="95482"/>
                </a:cubicBezTo>
                <a:cubicBezTo>
                  <a:pt x="75840" y="96700"/>
                  <a:pt x="75017" y="97766"/>
                  <a:pt x="73920" y="97766"/>
                </a:cubicBezTo>
                <a:close/>
                <a:moveTo>
                  <a:pt x="73920" y="84365"/>
                </a:moveTo>
                <a:lnTo>
                  <a:pt x="45942" y="84365"/>
                </a:lnTo>
                <a:cubicBezTo>
                  <a:pt x="44845" y="84365"/>
                  <a:pt x="43885" y="83451"/>
                  <a:pt x="43885" y="82233"/>
                </a:cubicBezTo>
                <a:cubicBezTo>
                  <a:pt x="43885" y="81015"/>
                  <a:pt x="44845" y="79949"/>
                  <a:pt x="45942" y="79949"/>
                </a:cubicBezTo>
                <a:lnTo>
                  <a:pt x="73920" y="79949"/>
                </a:lnTo>
                <a:cubicBezTo>
                  <a:pt x="75017" y="79949"/>
                  <a:pt x="75840" y="81015"/>
                  <a:pt x="75840" y="82233"/>
                </a:cubicBezTo>
                <a:cubicBezTo>
                  <a:pt x="75840" y="83451"/>
                  <a:pt x="75017" y="84365"/>
                  <a:pt x="73920" y="84365"/>
                </a:cubicBezTo>
                <a:close/>
                <a:moveTo>
                  <a:pt x="73920" y="71116"/>
                </a:moveTo>
                <a:lnTo>
                  <a:pt x="45942" y="71116"/>
                </a:lnTo>
                <a:cubicBezTo>
                  <a:pt x="44845" y="71116"/>
                  <a:pt x="43885" y="70050"/>
                  <a:pt x="43885" y="68832"/>
                </a:cubicBezTo>
                <a:cubicBezTo>
                  <a:pt x="43885" y="67614"/>
                  <a:pt x="44845" y="66700"/>
                  <a:pt x="45942" y="66700"/>
                </a:cubicBezTo>
                <a:lnTo>
                  <a:pt x="73920" y="66700"/>
                </a:lnTo>
                <a:cubicBezTo>
                  <a:pt x="75017" y="66700"/>
                  <a:pt x="75840" y="67614"/>
                  <a:pt x="75840" y="68832"/>
                </a:cubicBezTo>
                <a:cubicBezTo>
                  <a:pt x="75840" y="70050"/>
                  <a:pt x="75017" y="71116"/>
                  <a:pt x="73920" y="71116"/>
                </a:cubicBezTo>
                <a:close/>
                <a:moveTo>
                  <a:pt x="73920" y="57715"/>
                </a:moveTo>
                <a:lnTo>
                  <a:pt x="45942" y="57715"/>
                </a:lnTo>
                <a:cubicBezTo>
                  <a:pt x="44845" y="57715"/>
                  <a:pt x="43885" y="56802"/>
                  <a:pt x="43885" y="55583"/>
                </a:cubicBezTo>
                <a:cubicBezTo>
                  <a:pt x="43885" y="54365"/>
                  <a:pt x="44845" y="53299"/>
                  <a:pt x="45942" y="53299"/>
                </a:cubicBezTo>
                <a:lnTo>
                  <a:pt x="73920" y="53299"/>
                </a:lnTo>
                <a:cubicBezTo>
                  <a:pt x="75017" y="53299"/>
                  <a:pt x="75840" y="54365"/>
                  <a:pt x="75840" y="55583"/>
                </a:cubicBezTo>
                <a:cubicBezTo>
                  <a:pt x="75840" y="56802"/>
                  <a:pt x="75017" y="57715"/>
                  <a:pt x="73920" y="57715"/>
                </a:cubicBezTo>
                <a:close/>
                <a:moveTo>
                  <a:pt x="73920" y="44467"/>
                </a:moveTo>
                <a:lnTo>
                  <a:pt x="45942" y="44467"/>
                </a:lnTo>
                <a:cubicBezTo>
                  <a:pt x="44845" y="44467"/>
                  <a:pt x="43885" y="43401"/>
                  <a:pt x="43885" y="42182"/>
                </a:cubicBezTo>
                <a:cubicBezTo>
                  <a:pt x="43885" y="40964"/>
                  <a:pt x="44845" y="40050"/>
                  <a:pt x="45942" y="40050"/>
                </a:cubicBezTo>
                <a:lnTo>
                  <a:pt x="73920" y="40050"/>
                </a:lnTo>
                <a:cubicBezTo>
                  <a:pt x="75017" y="40050"/>
                  <a:pt x="75840" y="40964"/>
                  <a:pt x="75840" y="42182"/>
                </a:cubicBezTo>
                <a:cubicBezTo>
                  <a:pt x="75840" y="43401"/>
                  <a:pt x="75017" y="44467"/>
                  <a:pt x="73920" y="44467"/>
                </a:cubicBezTo>
                <a:close/>
                <a:moveTo>
                  <a:pt x="73920" y="31065"/>
                </a:moveTo>
                <a:lnTo>
                  <a:pt x="45942" y="31065"/>
                </a:lnTo>
                <a:cubicBezTo>
                  <a:pt x="44845" y="31065"/>
                  <a:pt x="43885" y="30152"/>
                  <a:pt x="43885" y="28934"/>
                </a:cubicBezTo>
                <a:cubicBezTo>
                  <a:pt x="43885" y="27715"/>
                  <a:pt x="44845" y="26649"/>
                  <a:pt x="45942" y="26649"/>
                </a:cubicBezTo>
                <a:lnTo>
                  <a:pt x="73920" y="26649"/>
                </a:lnTo>
                <a:cubicBezTo>
                  <a:pt x="75017" y="26649"/>
                  <a:pt x="75840" y="27715"/>
                  <a:pt x="75840" y="28934"/>
                </a:cubicBezTo>
                <a:cubicBezTo>
                  <a:pt x="75840" y="30152"/>
                  <a:pt x="75017" y="31065"/>
                  <a:pt x="73920" y="31065"/>
                </a:cubicBezTo>
                <a:close/>
              </a:path>
            </a:pathLst>
          </a:custGeom>
          <a:solidFill>
            <a:srgbClr val="A50000">
              <a:alpha val="33730"/>
            </a:srgbClr>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sz="1400">
              <a:solidFill>
                <a:srgbClr val="000000"/>
              </a:solidFill>
              <a:latin typeface="Helvetica Neue Light"/>
              <a:ea typeface="Helvetica Neue Light"/>
              <a:cs typeface="Helvetica Neue Light"/>
              <a:sym typeface="Helvetica Neue Light"/>
            </a:endParaRPr>
          </a:p>
        </p:txBody>
      </p:sp>
      <p:sp>
        <p:nvSpPr>
          <p:cNvPr id="702" name="Google Shape;702;p112"/>
          <p:cNvSpPr/>
          <p:nvPr/>
        </p:nvSpPr>
        <p:spPr>
          <a:xfrm>
            <a:off x="1148555" y="4297171"/>
            <a:ext cx="420300" cy="842700"/>
          </a:xfrm>
          <a:custGeom>
            <a:rect b="b" l="l" r="r" t="t"/>
            <a:pathLst>
              <a:path extrusionOk="0" h="120000" w="120000">
                <a:moveTo>
                  <a:pt x="115939" y="43967"/>
                </a:moveTo>
                <a:lnTo>
                  <a:pt x="95915" y="43967"/>
                </a:lnTo>
                <a:lnTo>
                  <a:pt x="95915" y="17992"/>
                </a:lnTo>
                <a:cubicBezTo>
                  <a:pt x="95915" y="16872"/>
                  <a:pt x="94095" y="15962"/>
                  <a:pt x="91855" y="15962"/>
                </a:cubicBezTo>
                <a:lnTo>
                  <a:pt x="63850" y="15962"/>
                </a:lnTo>
                <a:lnTo>
                  <a:pt x="63850" y="1960"/>
                </a:lnTo>
                <a:cubicBezTo>
                  <a:pt x="63850" y="910"/>
                  <a:pt x="62170" y="0"/>
                  <a:pt x="59929" y="0"/>
                </a:cubicBezTo>
                <a:cubicBezTo>
                  <a:pt x="57689" y="0"/>
                  <a:pt x="55869" y="910"/>
                  <a:pt x="55869" y="1960"/>
                </a:cubicBezTo>
                <a:lnTo>
                  <a:pt x="55869" y="15962"/>
                </a:lnTo>
                <a:lnTo>
                  <a:pt x="27864" y="15962"/>
                </a:lnTo>
                <a:cubicBezTo>
                  <a:pt x="25764" y="15962"/>
                  <a:pt x="23943" y="16872"/>
                  <a:pt x="23943" y="17992"/>
                </a:cubicBezTo>
                <a:lnTo>
                  <a:pt x="23943" y="43967"/>
                </a:lnTo>
                <a:lnTo>
                  <a:pt x="3920" y="43967"/>
                </a:lnTo>
                <a:cubicBezTo>
                  <a:pt x="1680" y="43967"/>
                  <a:pt x="0" y="44877"/>
                  <a:pt x="0" y="45997"/>
                </a:cubicBezTo>
                <a:lnTo>
                  <a:pt x="0" y="117899"/>
                </a:lnTo>
                <a:cubicBezTo>
                  <a:pt x="0" y="119019"/>
                  <a:pt x="1680" y="119929"/>
                  <a:pt x="3920" y="119929"/>
                </a:cubicBezTo>
                <a:lnTo>
                  <a:pt x="47887" y="119929"/>
                </a:lnTo>
                <a:lnTo>
                  <a:pt x="47887" y="105927"/>
                </a:lnTo>
                <a:cubicBezTo>
                  <a:pt x="47887" y="104807"/>
                  <a:pt x="49708" y="103967"/>
                  <a:pt x="51948" y="103967"/>
                </a:cubicBezTo>
                <a:lnTo>
                  <a:pt x="67911" y="103967"/>
                </a:lnTo>
                <a:cubicBezTo>
                  <a:pt x="70151" y="103967"/>
                  <a:pt x="71971" y="104807"/>
                  <a:pt x="71971" y="105927"/>
                </a:cubicBezTo>
                <a:lnTo>
                  <a:pt x="71971" y="119929"/>
                </a:lnTo>
                <a:lnTo>
                  <a:pt x="115939" y="119929"/>
                </a:lnTo>
                <a:cubicBezTo>
                  <a:pt x="118039" y="119929"/>
                  <a:pt x="119859" y="119019"/>
                  <a:pt x="119859" y="117899"/>
                </a:cubicBezTo>
                <a:lnTo>
                  <a:pt x="119859" y="45997"/>
                </a:lnTo>
                <a:cubicBezTo>
                  <a:pt x="119859" y="44877"/>
                  <a:pt x="118039" y="43967"/>
                  <a:pt x="115939" y="43967"/>
                </a:cubicBezTo>
                <a:close/>
                <a:moveTo>
                  <a:pt x="43967" y="23943"/>
                </a:moveTo>
                <a:lnTo>
                  <a:pt x="75892" y="23943"/>
                </a:lnTo>
                <a:cubicBezTo>
                  <a:pt x="78133" y="23943"/>
                  <a:pt x="79953" y="24854"/>
                  <a:pt x="79953" y="25974"/>
                </a:cubicBezTo>
                <a:cubicBezTo>
                  <a:pt x="79953" y="27094"/>
                  <a:pt x="78133" y="28004"/>
                  <a:pt x="75892" y="28004"/>
                </a:cubicBezTo>
                <a:lnTo>
                  <a:pt x="43967" y="28004"/>
                </a:lnTo>
                <a:cubicBezTo>
                  <a:pt x="41726" y="28004"/>
                  <a:pt x="39906" y="27094"/>
                  <a:pt x="39906" y="25974"/>
                </a:cubicBezTo>
                <a:cubicBezTo>
                  <a:pt x="39906" y="24854"/>
                  <a:pt x="41726" y="23943"/>
                  <a:pt x="43967" y="23943"/>
                </a:cubicBezTo>
                <a:close/>
                <a:moveTo>
                  <a:pt x="43967" y="35985"/>
                </a:moveTo>
                <a:lnTo>
                  <a:pt x="75892" y="35985"/>
                </a:lnTo>
                <a:cubicBezTo>
                  <a:pt x="78133" y="35985"/>
                  <a:pt x="79953" y="36896"/>
                  <a:pt x="79953" y="37946"/>
                </a:cubicBezTo>
                <a:cubicBezTo>
                  <a:pt x="79953" y="39066"/>
                  <a:pt x="78133" y="39976"/>
                  <a:pt x="75892" y="39976"/>
                </a:cubicBezTo>
                <a:lnTo>
                  <a:pt x="43967" y="39976"/>
                </a:lnTo>
                <a:cubicBezTo>
                  <a:pt x="41726" y="39976"/>
                  <a:pt x="39906" y="39066"/>
                  <a:pt x="39906" y="37946"/>
                </a:cubicBezTo>
                <a:cubicBezTo>
                  <a:pt x="39906" y="36896"/>
                  <a:pt x="41726" y="35985"/>
                  <a:pt x="43967" y="35985"/>
                </a:cubicBezTo>
                <a:close/>
                <a:moveTo>
                  <a:pt x="91855" y="95915"/>
                </a:moveTo>
                <a:lnTo>
                  <a:pt x="27864" y="95915"/>
                </a:lnTo>
                <a:cubicBezTo>
                  <a:pt x="25764" y="95915"/>
                  <a:pt x="23943" y="95075"/>
                  <a:pt x="23943" y="93955"/>
                </a:cubicBezTo>
                <a:cubicBezTo>
                  <a:pt x="23943" y="92835"/>
                  <a:pt x="25764" y="91925"/>
                  <a:pt x="27864" y="91925"/>
                </a:cubicBezTo>
                <a:lnTo>
                  <a:pt x="91855" y="91925"/>
                </a:lnTo>
                <a:cubicBezTo>
                  <a:pt x="94095" y="91925"/>
                  <a:pt x="95915" y="92835"/>
                  <a:pt x="95915" y="93955"/>
                </a:cubicBezTo>
                <a:cubicBezTo>
                  <a:pt x="95915" y="95075"/>
                  <a:pt x="94095" y="95915"/>
                  <a:pt x="91855" y="95915"/>
                </a:cubicBezTo>
                <a:close/>
                <a:moveTo>
                  <a:pt x="91855" y="79953"/>
                </a:moveTo>
                <a:lnTo>
                  <a:pt x="27864" y="79953"/>
                </a:lnTo>
                <a:cubicBezTo>
                  <a:pt x="25764" y="79953"/>
                  <a:pt x="23943" y="79043"/>
                  <a:pt x="23943" y="77922"/>
                </a:cubicBezTo>
                <a:cubicBezTo>
                  <a:pt x="23943" y="76872"/>
                  <a:pt x="25764" y="75962"/>
                  <a:pt x="27864" y="75962"/>
                </a:cubicBezTo>
                <a:lnTo>
                  <a:pt x="91855" y="75962"/>
                </a:lnTo>
                <a:cubicBezTo>
                  <a:pt x="94095" y="75962"/>
                  <a:pt x="95915" y="76872"/>
                  <a:pt x="95915" y="77922"/>
                </a:cubicBezTo>
                <a:cubicBezTo>
                  <a:pt x="95915" y="79043"/>
                  <a:pt x="94095" y="79953"/>
                  <a:pt x="91855" y="79953"/>
                </a:cubicBezTo>
                <a:close/>
                <a:moveTo>
                  <a:pt x="91855" y="63990"/>
                </a:moveTo>
                <a:lnTo>
                  <a:pt x="27864" y="63990"/>
                </a:lnTo>
                <a:cubicBezTo>
                  <a:pt x="25764" y="63990"/>
                  <a:pt x="23943" y="63080"/>
                  <a:pt x="23943" y="61960"/>
                </a:cubicBezTo>
                <a:cubicBezTo>
                  <a:pt x="23943" y="60840"/>
                  <a:pt x="25764" y="59929"/>
                  <a:pt x="27864" y="59929"/>
                </a:cubicBezTo>
                <a:lnTo>
                  <a:pt x="91855" y="59929"/>
                </a:lnTo>
                <a:cubicBezTo>
                  <a:pt x="94095" y="59929"/>
                  <a:pt x="95915" y="60840"/>
                  <a:pt x="95915" y="61960"/>
                </a:cubicBezTo>
                <a:cubicBezTo>
                  <a:pt x="95915" y="63080"/>
                  <a:pt x="94095" y="63990"/>
                  <a:pt x="91855" y="63990"/>
                </a:cubicBezTo>
                <a:close/>
              </a:path>
            </a:pathLst>
          </a:custGeom>
          <a:solidFill>
            <a:srgbClr val="A50000">
              <a:alpha val="25880"/>
            </a:srgbClr>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sz="1400">
              <a:solidFill>
                <a:srgbClr val="000000"/>
              </a:solidFill>
              <a:latin typeface="Helvetica Neue Light"/>
              <a:ea typeface="Helvetica Neue Light"/>
              <a:cs typeface="Helvetica Neue Light"/>
              <a:sym typeface="Helvetica Neue Light"/>
            </a:endParaRPr>
          </a:p>
        </p:txBody>
      </p:sp>
      <p:sp>
        <p:nvSpPr>
          <p:cNvPr id="703" name="Google Shape;703;p112"/>
          <p:cNvSpPr/>
          <p:nvPr/>
        </p:nvSpPr>
        <p:spPr>
          <a:xfrm>
            <a:off x="1625099" y="4466127"/>
            <a:ext cx="366000" cy="673800"/>
          </a:xfrm>
          <a:custGeom>
            <a:rect b="b" l="l" r="r" t="t"/>
            <a:pathLst>
              <a:path extrusionOk="0" h="120000" w="120000">
                <a:moveTo>
                  <a:pt x="115161" y="0"/>
                </a:moveTo>
                <a:lnTo>
                  <a:pt x="4677" y="0"/>
                </a:lnTo>
                <a:cubicBezTo>
                  <a:pt x="2096" y="0"/>
                  <a:pt x="0" y="1137"/>
                  <a:pt x="0" y="2536"/>
                </a:cubicBezTo>
                <a:lnTo>
                  <a:pt x="0" y="117376"/>
                </a:lnTo>
                <a:cubicBezTo>
                  <a:pt x="0" y="118775"/>
                  <a:pt x="2096" y="119912"/>
                  <a:pt x="4677" y="119912"/>
                </a:cubicBezTo>
                <a:lnTo>
                  <a:pt x="46129" y="119912"/>
                </a:lnTo>
                <a:lnTo>
                  <a:pt x="46129" y="107405"/>
                </a:lnTo>
                <a:cubicBezTo>
                  <a:pt x="46129" y="106005"/>
                  <a:pt x="48225" y="104956"/>
                  <a:pt x="50645" y="104956"/>
                </a:cubicBezTo>
                <a:lnTo>
                  <a:pt x="69193" y="104956"/>
                </a:lnTo>
                <a:cubicBezTo>
                  <a:pt x="71612" y="104956"/>
                  <a:pt x="73709" y="106005"/>
                  <a:pt x="73709" y="107405"/>
                </a:cubicBezTo>
                <a:lnTo>
                  <a:pt x="73709" y="119912"/>
                </a:lnTo>
                <a:lnTo>
                  <a:pt x="115161" y="119912"/>
                </a:lnTo>
                <a:cubicBezTo>
                  <a:pt x="117741" y="119912"/>
                  <a:pt x="119838" y="118775"/>
                  <a:pt x="119838" y="117376"/>
                </a:cubicBezTo>
                <a:lnTo>
                  <a:pt x="119838" y="2536"/>
                </a:lnTo>
                <a:cubicBezTo>
                  <a:pt x="119838" y="1137"/>
                  <a:pt x="117741" y="0"/>
                  <a:pt x="115161" y="0"/>
                </a:cubicBezTo>
                <a:close/>
                <a:moveTo>
                  <a:pt x="96774" y="94897"/>
                </a:moveTo>
                <a:lnTo>
                  <a:pt x="23064" y="94897"/>
                </a:lnTo>
                <a:cubicBezTo>
                  <a:pt x="20483" y="94897"/>
                  <a:pt x="18548" y="93848"/>
                  <a:pt x="18548" y="92448"/>
                </a:cubicBezTo>
                <a:cubicBezTo>
                  <a:pt x="18548" y="91049"/>
                  <a:pt x="20483" y="89912"/>
                  <a:pt x="23064" y="89912"/>
                </a:cubicBezTo>
                <a:lnTo>
                  <a:pt x="96774" y="89912"/>
                </a:lnTo>
                <a:cubicBezTo>
                  <a:pt x="99354" y="89912"/>
                  <a:pt x="101451" y="91049"/>
                  <a:pt x="101451" y="92448"/>
                </a:cubicBezTo>
                <a:cubicBezTo>
                  <a:pt x="101451" y="93848"/>
                  <a:pt x="99354" y="94897"/>
                  <a:pt x="96774" y="94897"/>
                </a:cubicBezTo>
                <a:close/>
                <a:moveTo>
                  <a:pt x="96774" y="79941"/>
                </a:moveTo>
                <a:lnTo>
                  <a:pt x="23064" y="79941"/>
                </a:lnTo>
                <a:cubicBezTo>
                  <a:pt x="20483" y="79941"/>
                  <a:pt x="18548" y="78892"/>
                  <a:pt x="18548" y="77492"/>
                </a:cubicBezTo>
                <a:cubicBezTo>
                  <a:pt x="18548" y="76180"/>
                  <a:pt x="20483" y="74956"/>
                  <a:pt x="23064" y="74956"/>
                </a:cubicBezTo>
                <a:lnTo>
                  <a:pt x="96774" y="74956"/>
                </a:lnTo>
                <a:cubicBezTo>
                  <a:pt x="99354" y="74956"/>
                  <a:pt x="101451" y="76180"/>
                  <a:pt x="101451" y="77492"/>
                </a:cubicBezTo>
                <a:cubicBezTo>
                  <a:pt x="101451" y="78892"/>
                  <a:pt x="99354" y="79941"/>
                  <a:pt x="96774" y="79941"/>
                </a:cubicBezTo>
                <a:close/>
                <a:moveTo>
                  <a:pt x="96774" y="64985"/>
                </a:moveTo>
                <a:lnTo>
                  <a:pt x="23064" y="64985"/>
                </a:lnTo>
                <a:cubicBezTo>
                  <a:pt x="20483" y="64985"/>
                  <a:pt x="18548" y="63848"/>
                  <a:pt x="18548" y="62448"/>
                </a:cubicBezTo>
                <a:cubicBezTo>
                  <a:pt x="18548" y="61049"/>
                  <a:pt x="20483" y="60000"/>
                  <a:pt x="23064" y="60000"/>
                </a:cubicBezTo>
                <a:lnTo>
                  <a:pt x="96774" y="60000"/>
                </a:lnTo>
                <a:cubicBezTo>
                  <a:pt x="99354" y="60000"/>
                  <a:pt x="101451" y="61049"/>
                  <a:pt x="101451" y="62448"/>
                </a:cubicBezTo>
                <a:cubicBezTo>
                  <a:pt x="101451" y="63848"/>
                  <a:pt x="99354" y="64985"/>
                  <a:pt x="96774" y="64985"/>
                </a:cubicBezTo>
                <a:close/>
                <a:moveTo>
                  <a:pt x="96774" y="50029"/>
                </a:moveTo>
                <a:lnTo>
                  <a:pt x="23064" y="50029"/>
                </a:lnTo>
                <a:cubicBezTo>
                  <a:pt x="20483" y="50029"/>
                  <a:pt x="18548" y="48892"/>
                  <a:pt x="18548" y="47492"/>
                </a:cubicBezTo>
                <a:cubicBezTo>
                  <a:pt x="18548" y="46093"/>
                  <a:pt x="20483" y="44956"/>
                  <a:pt x="23064" y="44956"/>
                </a:cubicBezTo>
                <a:lnTo>
                  <a:pt x="96774" y="44956"/>
                </a:lnTo>
                <a:cubicBezTo>
                  <a:pt x="99354" y="44956"/>
                  <a:pt x="101451" y="46093"/>
                  <a:pt x="101451" y="47492"/>
                </a:cubicBezTo>
                <a:cubicBezTo>
                  <a:pt x="101451" y="48892"/>
                  <a:pt x="99354" y="50029"/>
                  <a:pt x="96774" y="50029"/>
                </a:cubicBezTo>
                <a:close/>
                <a:moveTo>
                  <a:pt x="96774" y="34985"/>
                </a:moveTo>
                <a:lnTo>
                  <a:pt x="23064" y="34985"/>
                </a:lnTo>
                <a:cubicBezTo>
                  <a:pt x="20483" y="34985"/>
                  <a:pt x="18548" y="33935"/>
                  <a:pt x="18548" y="32536"/>
                </a:cubicBezTo>
                <a:cubicBezTo>
                  <a:pt x="18548" y="31224"/>
                  <a:pt x="20483" y="30000"/>
                  <a:pt x="23064" y="30000"/>
                </a:cubicBezTo>
                <a:lnTo>
                  <a:pt x="96774" y="30000"/>
                </a:lnTo>
                <a:cubicBezTo>
                  <a:pt x="99354" y="30000"/>
                  <a:pt x="101451" y="31224"/>
                  <a:pt x="101451" y="32536"/>
                </a:cubicBezTo>
                <a:cubicBezTo>
                  <a:pt x="101451" y="33935"/>
                  <a:pt x="99354" y="34985"/>
                  <a:pt x="96774" y="34985"/>
                </a:cubicBezTo>
                <a:close/>
                <a:moveTo>
                  <a:pt x="96774" y="20029"/>
                </a:moveTo>
                <a:lnTo>
                  <a:pt x="23064" y="20029"/>
                </a:lnTo>
                <a:cubicBezTo>
                  <a:pt x="20483" y="20029"/>
                  <a:pt x="18548" y="18892"/>
                  <a:pt x="18548" y="17492"/>
                </a:cubicBezTo>
                <a:cubicBezTo>
                  <a:pt x="18548" y="16180"/>
                  <a:pt x="20483" y="15043"/>
                  <a:pt x="23064" y="15043"/>
                </a:cubicBezTo>
                <a:lnTo>
                  <a:pt x="96774" y="15043"/>
                </a:lnTo>
                <a:cubicBezTo>
                  <a:pt x="99354" y="15043"/>
                  <a:pt x="101451" y="16180"/>
                  <a:pt x="101451" y="17492"/>
                </a:cubicBezTo>
                <a:cubicBezTo>
                  <a:pt x="101451" y="18892"/>
                  <a:pt x="99354" y="20029"/>
                  <a:pt x="96774" y="20029"/>
                </a:cubicBezTo>
                <a:close/>
              </a:path>
            </a:pathLst>
          </a:custGeom>
          <a:solidFill>
            <a:srgbClr val="A50000">
              <a:alpha val="33730"/>
            </a:srgbClr>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sz="1400">
              <a:solidFill>
                <a:srgbClr val="000000"/>
              </a:solidFill>
              <a:latin typeface="Helvetica Neue Light"/>
              <a:ea typeface="Helvetica Neue Light"/>
              <a:cs typeface="Helvetica Neue Light"/>
              <a:sym typeface="Helvetica Neue Light"/>
            </a:endParaRPr>
          </a:p>
        </p:txBody>
      </p:sp>
      <p:sp>
        <p:nvSpPr>
          <p:cNvPr id="704" name="Google Shape;704;p112"/>
          <p:cNvSpPr/>
          <p:nvPr/>
        </p:nvSpPr>
        <p:spPr>
          <a:xfrm>
            <a:off x="507386" y="4552772"/>
            <a:ext cx="587100" cy="587100"/>
          </a:xfrm>
          <a:custGeom>
            <a:rect b="b" l="l" r="r" t="t"/>
            <a:pathLst>
              <a:path extrusionOk="0" h="120000" w="120000">
                <a:moveTo>
                  <a:pt x="117894" y="47959"/>
                </a:moveTo>
                <a:lnTo>
                  <a:pt x="111879" y="47959"/>
                </a:lnTo>
                <a:lnTo>
                  <a:pt x="111879" y="37926"/>
                </a:lnTo>
                <a:cubicBezTo>
                  <a:pt x="111879" y="36822"/>
                  <a:pt x="110977" y="35919"/>
                  <a:pt x="109874" y="35919"/>
                </a:cubicBezTo>
                <a:lnTo>
                  <a:pt x="89924" y="35919"/>
                </a:lnTo>
                <a:cubicBezTo>
                  <a:pt x="88822" y="35919"/>
                  <a:pt x="87919" y="36822"/>
                  <a:pt x="87919" y="37926"/>
                </a:cubicBezTo>
                <a:lnTo>
                  <a:pt x="87919" y="47959"/>
                </a:lnTo>
                <a:lnTo>
                  <a:pt x="81904" y="47959"/>
                </a:lnTo>
                <a:cubicBezTo>
                  <a:pt x="80802" y="47959"/>
                  <a:pt x="79899" y="48862"/>
                  <a:pt x="79899" y="49966"/>
                </a:cubicBezTo>
                <a:lnTo>
                  <a:pt x="79899" y="67926"/>
                </a:lnTo>
                <a:lnTo>
                  <a:pt x="47919" y="67926"/>
                </a:lnTo>
                <a:lnTo>
                  <a:pt x="47919" y="37926"/>
                </a:lnTo>
                <a:cubicBezTo>
                  <a:pt x="47919" y="36822"/>
                  <a:pt x="47117" y="35919"/>
                  <a:pt x="46015" y="35919"/>
                </a:cubicBezTo>
                <a:lnTo>
                  <a:pt x="40000" y="35919"/>
                </a:lnTo>
                <a:lnTo>
                  <a:pt x="40000" y="21973"/>
                </a:lnTo>
                <a:cubicBezTo>
                  <a:pt x="40000" y="20869"/>
                  <a:pt x="39097" y="19966"/>
                  <a:pt x="37994" y="19966"/>
                </a:cubicBezTo>
                <a:lnTo>
                  <a:pt x="23959" y="19966"/>
                </a:lnTo>
                <a:lnTo>
                  <a:pt x="23959" y="2006"/>
                </a:lnTo>
                <a:cubicBezTo>
                  <a:pt x="23959" y="903"/>
                  <a:pt x="23057" y="0"/>
                  <a:pt x="21954" y="0"/>
                </a:cubicBezTo>
                <a:cubicBezTo>
                  <a:pt x="20852" y="0"/>
                  <a:pt x="20050" y="903"/>
                  <a:pt x="20050" y="2006"/>
                </a:cubicBezTo>
                <a:lnTo>
                  <a:pt x="20050" y="19966"/>
                </a:lnTo>
                <a:lnTo>
                  <a:pt x="10025" y="19966"/>
                </a:lnTo>
                <a:cubicBezTo>
                  <a:pt x="8922" y="19966"/>
                  <a:pt x="8020" y="20869"/>
                  <a:pt x="8020" y="21973"/>
                </a:cubicBezTo>
                <a:lnTo>
                  <a:pt x="8020" y="35919"/>
                </a:lnTo>
                <a:lnTo>
                  <a:pt x="2005" y="35919"/>
                </a:lnTo>
                <a:cubicBezTo>
                  <a:pt x="902" y="35919"/>
                  <a:pt x="0" y="36822"/>
                  <a:pt x="0" y="37926"/>
                </a:cubicBezTo>
                <a:lnTo>
                  <a:pt x="0" y="117892"/>
                </a:lnTo>
                <a:cubicBezTo>
                  <a:pt x="0" y="118996"/>
                  <a:pt x="902" y="119899"/>
                  <a:pt x="2005" y="119899"/>
                </a:cubicBezTo>
                <a:lnTo>
                  <a:pt x="16040" y="119899"/>
                </a:lnTo>
                <a:lnTo>
                  <a:pt x="16040" y="105953"/>
                </a:lnTo>
                <a:cubicBezTo>
                  <a:pt x="16040" y="104849"/>
                  <a:pt x="16942" y="103946"/>
                  <a:pt x="18045" y="103946"/>
                </a:cubicBezTo>
                <a:lnTo>
                  <a:pt x="25964" y="103946"/>
                </a:lnTo>
                <a:cubicBezTo>
                  <a:pt x="27067" y="103946"/>
                  <a:pt x="27969" y="104849"/>
                  <a:pt x="27969" y="105953"/>
                </a:cubicBezTo>
                <a:lnTo>
                  <a:pt x="27969" y="119899"/>
                </a:lnTo>
                <a:lnTo>
                  <a:pt x="46015" y="119899"/>
                </a:lnTo>
                <a:lnTo>
                  <a:pt x="81904" y="119899"/>
                </a:lnTo>
                <a:lnTo>
                  <a:pt x="95839" y="119899"/>
                </a:lnTo>
                <a:lnTo>
                  <a:pt x="95839" y="105953"/>
                </a:lnTo>
                <a:cubicBezTo>
                  <a:pt x="95839" y="104849"/>
                  <a:pt x="96741" y="103946"/>
                  <a:pt x="97844" y="103946"/>
                </a:cubicBezTo>
                <a:lnTo>
                  <a:pt x="105864" y="103946"/>
                </a:lnTo>
                <a:cubicBezTo>
                  <a:pt x="106967" y="103946"/>
                  <a:pt x="107869" y="104849"/>
                  <a:pt x="107869" y="105953"/>
                </a:cubicBezTo>
                <a:lnTo>
                  <a:pt x="107869" y="119899"/>
                </a:lnTo>
                <a:lnTo>
                  <a:pt x="117894" y="119899"/>
                </a:lnTo>
                <a:cubicBezTo>
                  <a:pt x="118997" y="119899"/>
                  <a:pt x="119899" y="118996"/>
                  <a:pt x="119899" y="117892"/>
                </a:cubicBezTo>
                <a:lnTo>
                  <a:pt x="119899" y="49966"/>
                </a:lnTo>
                <a:cubicBezTo>
                  <a:pt x="119899" y="48862"/>
                  <a:pt x="118997" y="47959"/>
                  <a:pt x="117894" y="47959"/>
                </a:cubicBezTo>
                <a:close/>
                <a:moveTo>
                  <a:pt x="18045" y="27993"/>
                </a:moveTo>
                <a:lnTo>
                  <a:pt x="29974" y="27993"/>
                </a:lnTo>
                <a:cubicBezTo>
                  <a:pt x="31077" y="27993"/>
                  <a:pt x="31979" y="28896"/>
                  <a:pt x="31979" y="30000"/>
                </a:cubicBezTo>
                <a:cubicBezTo>
                  <a:pt x="31979" y="31103"/>
                  <a:pt x="31077" y="32006"/>
                  <a:pt x="29974" y="32006"/>
                </a:cubicBezTo>
                <a:lnTo>
                  <a:pt x="18045" y="32006"/>
                </a:lnTo>
                <a:cubicBezTo>
                  <a:pt x="16942" y="32006"/>
                  <a:pt x="16040" y="31103"/>
                  <a:pt x="16040" y="30000"/>
                </a:cubicBezTo>
                <a:cubicBezTo>
                  <a:pt x="16040" y="28896"/>
                  <a:pt x="16942" y="27993"/>
                  <a:pt x="18045" y="27993"/>
                </a:cubicBezTo>
                <a:close/>
                <a:moveTo>
                  <a:pt x="37994" y="95919"/>
                </a:moveTo>
                <a:lnTo>
                  <a:pt x="10025" y="95919"/>
                </a:lnTo>
                <a:cubicBezTo>
                  <a:pt x="8922" y="95919"/>
                  <a:pt x="8020" y="95016"/>
                  <a:pt x="8020" y="93913"/>
                </a:cubicBezTo>
                <a:cubicBezTo>
                  <a:pt x="8020" y="92809"/>
                  <a:pt x="8922" y="91906"/>
                  <a:pt x="10025" y="91906"/>
                </a:cubicBezTo>
                <a:lnTo>
                  <a:pt x="37994" y="91906"/>
                </a:lnTo>
                <a:cubicBezTo>
                  <a:pt x="39097" y="91906"/>
                  <a:pt x="40000" y="92809"/>
                  <a:pt x="40000" y="93913"/>
                </a:cubicBezTo>
                <a:cubicBezTo>
                  <a:pt x="40000" y="95016"/>
                  <a:pt x="39097" y="95919"/>
                  <a:pt x="37994" y="95919"/>
                </a:cubicBezTo>
                <a:close/>
                <a:moveTo>
                  <a:pt x="37994" y="87892"/>
                </a:moveTo>
                <a:lnTo>
                  <a:pt x="10025" y="87892"/>
                </a:lnTo>
                <a:cubicBezTo>
                  <a:pt x="8922" y="87892"/>
                  <a:pt x="8020" y="86989"/>
                  <a:pt x="8020" y="85886"/>
                </a:cubicBezTo>
                <a:cubicBezTo>
                  <a:pt x="8020" y="84782"/>
                  <a:pt x="8922" y="83879"/>
                  <a:pt x="10025" y="83879"/>
                </a:cubicBezTo>
                <a:lnTo>
                  <a:pt x="37994" y="83879"/>
                </a:lnTo>
                <a:cubicBezTo>
                  <a:pt x="39097" y="83879"/>
                  <a:pt x="40000" y="84782"/>
                  <a:pt x="40000" y="85886"/>
                </a:cubicBezTo>
                <a:cubicBezTo>
                  <a:pt x="40000" y="86989"/>
                  <a:pt x="39097" y="87892"/>
                  <a:pt x="37994" y="87892"/>
                </a:cubicBezTo>
                <a:close/>
                <a:moveTo>
                  <a:pt x="37994" y="79966"/>
                </a:moveTo>
                <a:lnTo>
                  <a:pt x="10025" y="79966"/>
                </a:lnTo>
                <a:cubicBezTo>
                  <a:pt x="8922" y="79966"/>
                  <a:pt x="8020" y="79063"/>
                  <a:pt x="8020" y="77959"/>
                </a:cubicBezTo>
                <a:cubicBezTo>
                  <a:pt x="8020" y="76856"/>
                  <a:pt x="8922" y="75953"/>
                  <a:pt x="10025" y="75953"/>
                </a:cubicBezTo>
                <a:lnTo>
                  <a:pt x="37994" y="75953"/>
                </a:lnTo>
                <a:cubicBezTo>
                  <a:pt x="39097" y="75953"/>
                  <a:pt x="40000" y="76856"/>
                  <a:pt x="40000" y="77959"/>
                </a:cubicBezTo>
                <a:cubicBezTo>
                  <a:pt x="40000" y="79063"/>
                  <a:pt x="39097" y="79966"/>
                  <a:pt x="37994" y="79966"/>
                </a:cubicBezTo>
                <a:close/>
                <a:moveTo>
                  <a:pt x="37994" y="71939"/>
                </a:moveTo>
                <a:lnTo>
                  <a:pt x="10025" y="71939"/>
                </a:lnTo>
                <a:cubicBezTo>
                  <a:pt x="8922" y="71939"/>
                  <a:pt x="8020" y="71036"/>
                  <a:pt x="8020" y="69933"/>
                </a:cubicBezTo>
                <a:cubicBezTo>
                  <a:pt x="8020" y="68829"/>
                  <a:pt x="8922" y="67926"/>
                  <a:pt x="10025" y="67926"/>
                </a:cubicBezTo>
                <a:lnTo>
                  <a:pt x="37994" y="67926"/>
                </a:lnTo>
                <a:cubicBezTo>
                  <a:pt x="39097" y="67926"/>
                  <a:pt x="40000" y="68829"/>
                  <a:pt x="40000" y="69933"/>
                </a:cubicBezTo>
                <a:cubicBezTo>
                  <a:pt x="40000" y="71036"/>
                  <a:pt x="39097" y="71939"/>
                  <a:pt x="37994" y="71939"/>
                </a:cubicBezTo>
                <a:close/>
                <a:moveTo>
                  <a:pt x="37994" y="63913"/>
                </a:moveTo>
                <a:lnTo>
                  <a:pt x="10025" y="63913"/>
                </a:lnTo>
                <a:cubicBezTo>
                  <a:pt x="8922" y="63913"/>
                  <a:pt x="8020" y="63010"/>
                  <a:pt x="8020" y="61906"/>
                </a:cubicBezTo>
                <a:cubicBezTo>
                  <a:pt x="8020" y="60802"/>
                  <a:pt x="8922" y="59899"/>
                  <a:pt x="10025" y="59899"/>
                </a:cubicBezTo>
                <a:lnTo>
                  <a:pt x="37994" y="59899"/>
                </a:lnTo>
                <a:cubicBezTo>
                  <a:pt x="39097" y="59899"/>
                  <a:pt x="40000" y="60802"/>
                  <a:pt x="40000" y="61906"/>
                </a:cubicBezTo>
                <a:cubicBezTo>
                  <a:pt x="40000" y="63010"/>
                  <a:pt x="39097" y="63913"/>
                  <a:pt x="37994" y="63913"/>
                </a:cubicBezTo>
                <a:close/>
                <a:moveTo>
                  <a:pt x="37994" y="55986"/>
                </a:moveTo>
                <a:lnTo>
                  <a:pt x="10025" y="55986"/>
                </a:lnTo>
                <a:cubicBezTo>
                  <a:pt x="8922" y="55986"/>
                  <a:pt x="8020" y="55083"/>
                  <a:pt x="8020" y="53979"/>
                </a:cubicBezTo>
                <a:cubicBezTo>
                  <a:pt x="8020" y="52876"/>
                  <a:pt x="8922" y="51973"/>
                  <a:pt x="10025" y="51973"/>
                </a:cubicBezTo>
                <a:lnTo>
                  <a:pt x="37994" y="51973"/>
                </a:lnTo>
                <a:cubicBezTo>
                  <a:pt x="39097" y="51973"/>
                  <a:pt x="40000" y="52876"/>
                  <a:pt x="40000" y="53979"/>
                </a:cubicBezTo>
                <a:cubicBezTo>
                  <a:pt x="40000" y="55083"/>
                  <a:pt x="39097" y="55986"/>
                  <a:pt x="37994" y="55986"/>
                </a:cubicBezTo>
                <a:close/>
                <a:moveTo>
                  <a:pt x="37994" y="47959"/>
                </a:moveTo>
                <a:lnTo>
                  <a:pt x="10025" y="47959"/>
                </a:lnTo>
                <a:cubicBezTo>
                  <a:pt x="8922" y="47959"/>
                  <a:pt x="8020" y="47056"/>
                  <a:pt x="8020" y="45953"/>
                </a:cubicBezTo>
                <a:cubicBezTo>
                  <a:pt x="8020" y="44849"/>
                  <a:pt x="8922" y="43946"/>
                  <a:pt x="10025" y="43946"/>
                </a:cubicBezTo>
                <a:lnTo>
                  <a:pt x="37994" y="43946"/>
                </a:lnTo>
                <a:cubicBezTo>
                  <a:pt x="39097" y="43946"/>
                  <a:pt x="40000" y="44849"/>
                  <a:pt x="40000" y="45953"/>
                </a:cubicBezTo>
                <a:cubicBezTo>
                  <a:pt x="40000" y="47056"/>
                  <a:pt x="39097" y="47959"/>
                  <a:pt x="37994" y="47959"/>
                </a:cubicBezTo>
                <a:close/>
                <a:moveTo>
                  <a:pt x="73884" y="99933"/>
                </a:moveTo>
                <a:lnTo>
                  <a:pt x="53934" y="99933"/>
                </a:lnTo>
                <a:cubicBezTo>
                  <a:pt x="52832" y="99933"/>
                  <a:pt x="51929" y="99030"/>
                  <a:pt x="51929" y="97926"/>
                </a:cubicBezTo>
                <a:cubicBezTo>
                  <a:pt x="51929" y="96822"/>
                  <a:pt x="52832" y="95919"/>
                  <a:pt x="53934" y="95919"/>
                </a:cubicBezTo>
                <a:lnTo>
                  <a:pt x="73884" y="95919"/>
                </a:lnTo>
                <a:cubicBezTo>
                  <a:pt x="74987" y="95919"/>
                  <a:pt x="75889" y="96822"/>
                  <a:pt x="75889" y="97926"/>
                </a:cubicBezTo>
                <a:cubicBezTo>
                  <a:pt x="75889" y="99030"/>
                  <a:pt x="74987" y="99933"/>
                  <a:pt x="73884" y="99933"/>
                </a:cubicBezTo>
                <a:close/>
                <a:moveTo>
                  <a:pt x="73884" y="91906"/>
                </a:moveTo>
                <a:lnTo>
                  <a:pt x="53934" y="91906"/>
                </a:lnTo>
                <a:cubicBezTo>
                  <a:pt x="52832" y="91906"/>
                  <a:pt x="51929" y="91003"/>
                  <a:pt x="51929" y="89899"/>
                </a:cubicBezTo>
                <a:cubicBezTo>
                  <a:pt x="51929" y="88795"/>
                  <a:pt x="52832" y="87892"/>
                  <a:pt x="53934" y="87892"/>
                </a:cubicBezTo>
                <a:lnTo>
                  <a:pt x="73884" y="87892"/>
                </a:lnTo>
                <a:cubicBezTo>
                  <a:pt x="74987" y="87892"/>
                  <a:pt x="75889" y="88795"/>
                  <a:pt x="75889" y="89899"/>
                </a:cubicBezTo>
                <a:cubicBezTo>
                  <a:pt x="75889" y="91003"/>
                  <a:pt x="74987" y="91906"/>
                  <a:pt x="73884" y="91906"/>
                </a:cubicBezTo>
                <a:close/>
                <a:moveTo>
                  <a:pt x="73884" y="83879"/>
                </a:moveTo>
                <a:lnTo>
                  <a:pt x="53934" y="83879"/>
                </a:lnTo>
                <a:cubicBezTo>
                  <a:pt x="52832" y="83879"/>
                  <a:pt x="51929" y="82976"/>
                  <a:pt x="51929" y="81872"/>
                </a:cubicBezTo>
                <a:cubicBezTo>
                  <a:pt x="51929" y="80769"/>
                  <a:pt x="52832" y="79966"/>
                  <a:pt x="53934" y="79966"/>
                </a:cubicBezTo>
                <a:lnTo>
                  <a:pt x="73884" y="79966"/>
                </a:lnTo>
                <a:cubicBezTo>
                  <a:pt x="74987" y="79966"/>
                  <a:pt x="75889" y="80769"/>
                  <a:pt x="75889" y="81872"/>
                </a:cubicBezTo>
                <a:cubicBezTo>
                  <a:pt x="75889" y="82976"/>
                  <a:pt x="74987" y="83879"/>
                  <a:pt x="73884" y="83879"/>
                </a:cubicBezTo>
                <a:close/>
                <a:moveTo>
                  <a:pt x="109874" y="99933"/>
                </a:moveTo>
                <a:lnTo>
                  <a:pt x="89924" y="99933"/>
                </a:lnTo>
                <a:cubicBezTo>
                  <a:pt x="88822" y="99933"/>
                  <a:pt x="87919" y="99030"/>
                  <a:pt x="87919" y="97926"/>
                </a:cubicBezTo>
                <a:cubicBezTo>
                  <a:pt x="87919" y="96822"/>
                  <a:pt x="88822" y="95919"/>
                  <a:pt x="89924" y="95919"/>
                </a:cubicBezTo>
                <a:lnTo>
                  <a:pt x="109874" y="95919"/>
                </a:lnTo>
                <a:cubicBezTo>
                  <a:pt x="110977" y="95919"/>
                  <a:pt x="111879" y="96822"/>
                  <a:pt x="111879" y="97926"/>
                </a:cubicBezTo>
                <a:cubicBezTo>
                  <a:pt x="111879" y="99030"/>
                  <a:pt x="110977" y="99933"/>
                  <a:pt x="109874" y="99933"/>
                </a:cubicBezTo>
                <a:close/>
                <a:moveTo>
                  <a:pt x="109874" y="91906"/>
                </a:moveTo>
                <a:lnTo>
                  <a:pt x="89924" y="91906"/>
                </a:lnTo>
                <a:cubicBezTo>
                  <a:pt x="88822" y="91906"/>
                  <a:pt x="87919" y="91003"/>
                  <a:pt x="87919" y="89899"/>
                </a:cubicBezTo>
                <a:cubicBezTo>
                  <a:pt x="87919" y="88795"/>
                  <a:pt x="88822" y="87892"/>
                  <a:pt x="89924" y="87892"/>
                </a:cubicBezTo>
                <a:lnTo>
                  <a:pt x="109874" y="87892"/>
                </a:lnTo>
                <a:cubicBezTo>
                  <a:pt x="110977" y="87892"/>
                  <a:pt x="111879" y="88795"/>
                  <a:pt x="111879" y="89899"/>
                </a:cubicBezTo>
                <a:cubicBezTo>
                  <a:pt x="111879" y="91003"/>
                  <a:pt x="110977" y="91906"/>
                  <a:pt x="109874" y="91906"/>
                </a:cubicBezTo>
                <a:close/>
                <a:moveTo>
                  <a:pt x="109874" y="83879"/>
                </a:moveTo>
                <a:lnTo>
                  <a:pt x="89924" y="83879"/>
                </a:lnTo>
                <a:cubicBezTo>
                  <a:pt x="88822" y="83879"/>
                  <a:pt x="87919" y="82976"/>
                  <a:pt x="87919" y="81872"/>
                </a:cubicBezTo>
                <a:cubicBezTo>
                  <a:pt x="87919" y="80769"/>
                  <a:pt x="88822" y="79966"/>
                  <a:pt x="89924" y="79966"/>
                </a:cubicBezTo>
                <a:lnTo>
                  <a:pt x="109874" y="79966"/>
                </a:lnTo>
                <a:cubicBezTo>
                  <a:pt x="110977" y="79966"/>
                  <a:pt x="111879" y="80769"/>
                  <a:pt x="111879" y="81872"/>
                </a:cubicBezTo>
                <a:cubicBezTo>
                  <a:pt x="111879" y="82976"/>
                  <a:pt x="110977" y="83879"/>
                  <a:pt x="109874" y="83879"/>
                </a:cubicBezTo>
                <a:close/>
                <a:moveTo>
                  <a:pt x="109874" y="75953"/>
                </a:moveTo>
                <a:lnTo>
                  <a:pt x="89924" y="75953"/>
                </a:lnTo>
                <a:cubicBezTo>
                  <a:pt x="88822" y="75953"/>
                  <a:pt x="87919" y="75050"/>
                  <a:pt x="87919" y="73946"/>
                </a:cubicBezTo>
                <a:cubicBezTo>
                  <a:pt x="87919" y="72842"/>
                  <a:pt x="88822" y="71939"/>
                  <a:pt x="89924" y="71939"/>
                </a:cubicBezTo>
                <a:lnTo>
                  <a:pt x="109874" y="71939"/>
                </a:lnTo>
                <a:cubicBezTo>
                  <a:pt x="110977" y="71939"/>
                  <a:pt x="111879" y="72842"/>
                  <a:pt x="111879" y="73946"/>
                </a:cubicBezTo>
                <a:cubicBezTo>
                  <a:pt x="111879" y="75050"/>
                  <a:pt x="110977" y="75953"/>
                  <a:pt x="109874" y="75953"/>
                </a:cubicBezTo>
                <a:close/>
                <a:moveTo>
                  <a:pt x="109874" y="67926"/>
                </a:moveTo>
                <a:lnTo>
                  <a:pt x="89924" y="67926"/>
                </a:lnTo>
                <a:cubicBezTo>
                  <a:pt x="88822" y="67926"/>
                  <a:pt x="87919" y="67023"/>
                  <a:pt x="87919" y="65919"/>
                </a:cubicBezTo>
                <a:cubicBezTo>
                  <a:pt x="87919" y="64816"/>
                  <a:pt x="88822" y="63913"/>
                  <a:pt x="89924" y="63913"/>
                </a:cubicBezTo>
                <a:lnTo>
                  <a:pt x="109874" y="63913"/>
                </a:lnTo>
                <a:cubicBezTo>
                  <a:pt x="110977" y="63913"/>
                  <a:pt x="111879" y="64816"/>
                  <a:pt x="111879" y="65919"/>
                </a:cubicBezTo>
                <a:cubicBezTo>
                  <a:pt x="111879" y="67023"/>
                  <a:pt x="110977" y="67926"/>
                  <a:pt x="109874" y="67926"/>
                </a:cubicBezTo>
                <a:close/>
                <a:moveTo>
                  <a:pt x="109874" y="59899"/>
                </a:moveTo>
                <a:lnTo>
                  <a:pt x="89924" y="59899"/>
                </a:lnTo>
                <a:cubicBezTo>
                  <a:pt x="88822" y="59899"/>
                  <a:pt x="87919" y="58996"/>
                  <a:pt x="87919" y="57892"/>
                </a:cubicBezTo>
                <a:cubicBezTo>
                  <a:pt x="87919" y="56789"/>
                  <a:pt x="88822" y="55986"/>
                  <a:pt x="89924" y="55986"/>
                </a:cubicBezTo>
                <a:lnTo>
                  <a:pt x="109874" y="55986"/>
                </a:lnTo>
                <a:cubicBezTo>
                  <a:pt x="110977" y="55986"/>
                  <a:pt x="111879" y="56789"/>
                  <a:pt x="111879" y="57892"/>
                </a:cubicBezTo>
                <a:cubicBezTo>
                  <a:pt x="111879" y="58996"/>
                  <a:pt x="110977" y="59899"/>
                  <a:pt x="109874" y="59899"/>
                </a:cubicBezTo>
                <a:close/>
              </a:path>
            </a:pathLst>
          </a:custGeom>
          <a:solidFill>
            <a:srgbClr val="A50000">
              <a:alpha val="46670"/>
            </a:srgbClr>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sz="1400">
              <a:solidFill>
                <a:srgbClr val="000000"/>
              </a:solidFill>
              <a:latin typeface="Helvetica Neue Light"/>
              <a:ea typeface="Helvetica Neue Light"/>
              <a:cs typeface="Helvetica Neue Light"/>
              <a:sym typeface="Helvetica Neue Light"/>
            </a:endParaRPr>
          </a:p>
        </p:txBody>
      </p:sp>
      <p:sp>
        <p:nvSpPr>
          <p:cNvPr id="705" name="Google Shape;705;p112"/>
          <p:cNvSpPr/>
          <p:nvPr/>
        </p:nvSpPr>
        <p:spPr>
          <a:xfrm>
            <a:off x="2188288" y="4708733"/>
            <a:ext cx="201300" cy="431100"/>
          </a:xfrm>
          <a:custGeom>
            <a:rect b="b" l="l" r="r" t="t"/>
            <a:pathLst>
              <a:path extrusionOk="0" h="120000" w="120000">
                <a:moveTo>
                  <a:pt x="115599" y="0"/>
                </a:moveTo>
                <a:lnTo>
                  <a:pt x="4400" y="0"/>
                </a:lnTo>
                <a:cubicBezTo>
                  <a:pt x="2053" y="0"/>
                  <a:pt x="0" y="958"/>
                  <a:pt x="0" y="2054"/>
                </a:cubicBezTo>
                <a:lnTo>
                  <a:pt x="0" y="8082"/>
                </a:lnTo>
                <a:lnTo>
                  <a:pt x="72762" y="8082"/>
                </a:lnTo>
                <a:cubicBezTo>
                  <a:pt x="75110" y="8082"/>
                  <a:pt x="76870" y="8904"/>
                  <a:pt x="76870" y="10000"/>
                </a:cubicBezTo>
                <a:cubicBezTo>
                  <a:pt x="76870" y="11095"/>
                  <a:pt x="75110" y="12054"/>
                  <a:pt x="72762" y="12054"/>
                </a:cubicBezTo>
                <a:lnTo>
                  <a:pt x="0" y="12054"/>
                </a:lnTo>
                <a:lnTo>
                  <a:pt x="0" y="20000"/>
                </a:lnTo>
                <a:lnTo>
                  <a:pt x="55158" y="20000"/>
                </a:lnTo>
                <a:cubicBezTo>
                  <a:pt x="57506" y="20000"/>
                  <a:pt x="59559" y="20958"/>
                  <a:pt x="59559" y="22054"/>
                </a:cubicBezTo>
                <a:cubicBezTo>
                  <a:pt x="59559" y="23150"/>
                  <a:pt x="57506" y="23972"/>
                  <a:pt x="55158" y="23972"/>
                </a:cubicBezTo>
                <a:lnTo>
                  <a:pt x="0" y="23972"/>
                </a:lnTo>
                <a:lnTo>
                  <a:pt x="0" y="32054"/>
                </a:lnTo>
                <a:lnTo>
                  <a:pt x="37555" y="32054"/>
                </a:lnTo>
                <a:cubicBezTo>
                  <a:pt x="39902" y="32054"/>
                  <a:pt x="41955" y="32876"/>
                  <a:pt x="41955" y="33972"/>
                </a:cubicBezTo>
                <a:cubicBezTo>
                  <a:pt x="41955" y="35068"/>
                  <a:pt x="39902" y="36027"/>
                  <a:pt x="37555" y="36027"/>
                </a:cubicBezTo>
                <a:lnTo>
                  <a:pt x="0" y="36027"/>
                </a:lnTo>
                <a:lnTo>
                  <a:pt x="0" y="40000"/>
                </a:lnTo>
                <a:lnTo>
                  <a:pt x="38435" y="40000"/>
                </a:lnTo>
                <a:cubicBezTo>
                  <a:pt x="40782" y="40000"/>
                  <a:pt x="42836" y="40821"/>
                  <a:pt x="42836" y="42054"/>
                </a:cubicBezTo>
                <a:lnTo>
                  <a:pt x="42836" y="119863"/>
                </a:lnTo>
                <a:lnTo>
                  <a:pt x="51344" y="119863"/>
                </a:lnTo>
                <a:lnTo>
                  <a:pt x="51344" y="101917"/>
                </a:lnTo>
                <a:cubicBezTo>
                  <a:pt x="51344" y="100821"/>
                  <a:pt x="53398" y="99863"/>
                  <a:pt x="55745" y="99863"/>
                </a:cubicBezTo>
                <a:lnTo>
                  <a:pt x="89779" y="99863"/>
                </a:lnTo>
                <a:cubicBezTo>
                  <a:pt x="92127" y="99863"/>
                  <a:pt x="94180" y="100821"/>
                  <a:pt x="94180" y="101917"/>
                </a:cubicBezTo>
                <a:lnTo>
                  <a:pt x="94180" y="119863"/>
                </a:lnTo>
                <a:lnTo>
                  <a:pt x="115599" y="119863"/>
                </a:lnTo>
                <a:cubicBezTo>
                  <a:pt x="117946" y="119863"/>
                  <a:pt x="119706" y="118904"/>
                  <a:pt x="119706" y="117808"/>
                </a:cubicBezTo>
                <a:lnTo>
                  <a:pt x="119706" y="2054"/>
                </a:lnTo>
                <a:cubicBezTo>
                  <a:pt x="119706" y="958"/>
                  <a:pt x="117946" y="0"/>
                  <a:pt x="115599" y="0"/>
                </a:cubicBezTo>
              </a:path>
            </a:pathLst>
          </a:custGeom>
          <a:solidFill>
            <a:srgbClr val="A50000">
              <a:alpha val="33730"/>
            </a:srgbClr>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sz="1400">
              <a:solidFill>
                <a:srgbClr val="000000"/>
              </a:solidFill>
              <a:latin typeface="Helvetica Neue Light"/>
              <a:ea typeface="Helvetica Neue Light"/>
              <a:cs typeface="Helvetica Neue Light"/>
              <a:sym typeface="Helvetica Neue Light"/>
            </a:endParaRPr>
          </a:p>
        </p:txBody>
      </p:sp>
      <p:sp>
        <p:nvSpPr>
          <p:cNvPr id="706" name="Google Shape;706;p112"/>
          <p:cNvSpPr/>
          <p:nvPr/>
        </p:nvSpPr>
        <p:spPr>
          <a:xfrm>
            <a:off x="2045324" y="4866859"/>
            <a:ext cx="201300" cy="273000"/>
          </a:xfrm>
          <a:custGeom>
            <a:rect b="b" l="l" r="r" t="t"/>
            <a:pathLst>
              <a:path extrusionOk="0" h="120000" w="120000">
                <a:moveTo>
                  <a:pt x="4107" y="0"/>
                </a:moveTo>
                <a:lnTo>
                  <a:pt x="0" y="0"/>
                </a:lnTo>
                <a:lnTo>
                  <a:pt x="0" y="3243"/>
                </a:lnTo>
                <a:lnTo>
                  <a:pt x="0" y="19027"/>
                </a:lnTo>
                <a:lnTo>
                  <a:pt x="52518" y="19027"/>
                </a:lnTo>
                <a:cubicBezTo>
                  <a:pt x="54865" y="19027"/>
                  <a:pt x="56919" y="20324"/>
                  <a:pt x="56919" y="22054"/>
                </a:cubicBezTo>
                <a:cubicBezTo>
                  <a:pt x="56919" y="23783"/>
                  <a:pt x="54865" y="25297"/>
                  <a:pt x="52518" y="25297"/>
                </a:cubicBezTo>
                <a:lnTo>
                  <a:pt x="0" y="25297"/>
                </a:lnTo>
                <a:lnTo>
                  <a:pt x="0" y="37837"/>
                </a:lnTo>
                <a:lnTo>
                  <a:pt x="43716" y="37837"/>
                </a:lnTo>
                <a:cubicBezTo>
                  <a:pt x="46063" y="37837"/>
                  <a:pt x="48117" y="39351"/>
                  <a:pt x="48117" y="41081"/>
                </a:cubicBezTo>
                <a:cubicBezTo>
                  <a:pt x="48117" y="42810"/>
                  <a:pt x="46063" y="44108"/>
                  <a:pt x="43716" y="44108"/>
                </a:cubicBezTo>
                <a:lnTo>
                  <a:pt x="0" y="44108"/>
                </a:lnTo>
                <a:lnTo>
                  <a:pt x="0" y="56648"/>
                </a:lnTo>
                <a:lnTo>
                  <a:pt x="26405" y="56648"/>
                </a:lnTo>
                <a:cubicBezTo>
                  <a:pt x="28753" y="56648"/>
                  <a:pt x="30513" y="58162"/>
                  <a:pt x="30513" y="59891"/>
                </a:cubicBezTo>
                <a:cubicBezTo>
                  <a:pt x="30513" y="61621"/>
                  <a:pt x="28753" y="63135"/>
                  <a:pt x="26405" y="63135"/>
                </a:cubicBezTo>
                <a:lnTo>
                  <a:pt x="0" y="63135"/>
                </a:lnTo>
                <a:lnTo>
                  <a:pt x="0" y="116540"/>
                </a:lnTo>
                <a:lnTo>
                  <a:pt x="0" y="119783"/>
                </a:lnTo>
                <a:lnTo>
                  <a:pt x="4107" y="119783"/>
                </a:lnTo>
                <a:lnTo>
                  <a:pt x="25525" y="119783"/>
                </a:lnTo>
                <a:lnTo>
                  <a:pt x="25525" y="91459"/>
                </a:lnTo>
                <a:cubicBezTo>
                  <a:pt x="25525" y="89729"/>
                  <a:pt x="27579" y="88216"/>
                  <a:pt x="29926" y="88216"/>
                </a:cubicBezTo>
                <a:lnTo>
                  <a:pt x="63960" y="88216"/>
                </a:lnTo>
                <a:cubicBezTo>
                  <a:pt x="66308" y="88216"/>
                  <a:pt x="68361" y="89729"/>
                  <a:pt x="68361" y="91459"/>
                </a:cubicBezTo>
                <a:lnTo>
                  <a:pt x="68361" y="119783"/>
                </a:lnTo>
                <a:lnTo>
                  <a:pt x="115305" y="119783"/>
                </a:lnTo>
                <a:lnTo>
                  <a:pt x="119706" y="119783"/>
                </a:lnTo>
                <a:lnTo>
                  <a:pt x="119706" y="116540"/>
                </a:lnTo>
                <a:lnTo>
                  <a:pt x="119706" y="3243"/>
                </a:lnTo>
                <a:lnTo>
                  <a:pt x="119706" y="0"/>
                </a:lnTo>
                <a:lnTo>
                  <a:pt x="115305" y="0"/>
                </a:lnTo>
                <a:lnTo>
                  <a:pt x="4107" y="0"/>
                </a:lnTo>
              </a:path>
            </a:pathLst>
          </a:custGeom>
          <a:solidFill>
            <a:srgbClr val="A50000">
              <a:alpha val="15690"/>
            </a:srgbClr>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sz="1400">
              <a:solidFill>
                <a:srgbClr val="000000"/>
              </a:solidFill>
              <a:latin typeface="Helvetica Neue Light"/>
              <a:ea typeface="Helvetica Neue Light"/>
              <a:cs typeface="Helvetica Neue Light"/>
              <a:sym typeface="Helvetica Neue Light"/>
            </a:endParaRPr>
          </a:p>
        </p:txBody>
      </p:sp>
      <p:sp>
        <p:nvSpPr>
          <p:cNvPr id="707" name="Google Shape;707;p112"/>
          <p:cNvSpPr/>
          <p:nvPr/>
        </p:nvSpPr>
        <p:spPr>
          <a:xfrm>
            <a:off x="167305" y="4537608"/>
            <a:ext cx="281700" cy="602100"/>
          </a:xfrm>
          <a:custGeom>
            <a:rect b="b" l="l" r="r" t="t"/>
            <a:pathLst>
              <a:path extrusionOk="0" h="120000" w="120000">
                <a:moveTo>
                  <a:pt x="115594" y="0"/>
                </a:moveTo>
                <a:lnTo>
                  <a:pt x="4195" y="0"/>
                </a:lnTo>
                <a:cubicBezTo>
                  <a:pt x="1888" y="0"/>
                  <a:pt x="0" y="978"/>
                  <a:pt x="0" y="2055"/>
                </a:cubicBezTo>
                <a:lnTo>
                  <a:pt x="0" y="8026"/>
                </a:lnTo>
                <a:lnTo>
                  <a:pt x="72797" y="8026"/>
                </a:lnTo>
                <a:cubicBezTo>
                  <a:pt x="75104" y="8026"/>
                  <a:pt x="76993" y="8907"/>
                  <a:pt x="76993" y="9983"/>
                </a:cubicBezTo>
                <a:cubicBezTo>
                  <a:pt x="76993" y="11158"/>
                  <a:pt x="75104" y="12039"/>
                  <a:pt x="72797" y="12039"/>
                </a:cubicBezTo>
                <a:lnTo>
                  <a:pt x="0" y="12039"/>
                </a:lnTo>
                <a:lnTo>
                  <a:pt x="0" y="20065"/>
                </a:lnTo>
                <a:lnTo>
                  <a:pt x="55174" y="20065"/>
                </a:lnTo>
                <a:cubicBezTo>
                  <a:pt x="57482" y="20065"/>
                  <a:pt x="59370" y="20946"/>
                  <a:pt x="59370" y="22022"/>
                </a:cubicBezTo>
                <a:cubicBezTo>
                  <a:pt x="59370" y="23099"/>
                  <a:pt x="57482" y="23980"/>
                  <a:pt x="55174" y="23980"/>
                </a:cubicBezTo>
                <a:lnTo>
                  <a:pt x="0" y="23980"/>
                </a:lnTo>
                <a:lnTo>
                  <a:pt x="0" y="32006"/>
                </a:lnTo>
                <a:lnTo>
                  <a:pt x="37552" y="32006"/>
                </a:lnTo>
                <a:cubicBezTo>
                  <a:pt x="39860" y="32006"/>
                  <a:pt x="41748" y="32887"/>
                  <a:pt x="41748" y="33964"/>
                </a:cubicBezTo>
                <a:cubicBezTo>
                  <a:pt x="41748" y="35138"/>
                  <a:pt x="39860" y="36019"/>
                  <a:pt x="37552" y="36019"/>
                </a:cubicBezTo>
                <a:lnTo>
                  <a:pt x="0" y="36019"/>
                </a:lnTo>
                <a:lnTo>
                  <a:pt x="0" y="40032"/>
                </a:lnTo>
                <a:lnTo>
                  <a:pt x="38601" y="40032"/>
                </a:lnTo>
                <a:cubicBezTo>
                  <a:pt x="40909" y="40032"/>
                  <a:pt x="42797" y="40913"/>
                  <a:pt x="42797" y="41990"/>
                </a:cubicBezTo>
                <a:lnTo>
                  <a:pt x="42797" y="119902"/>
                </a:lnTo>
                <a:lnTo>
                  <a:pt x="51398" y="119902"/>
                </a:lnTo>
                <a:lnTo>
                  <a:pt x="51398" y="101892"/>
                </a:lnTo>
                <a:cubicBezTo>
                  <a:pt x="51398" y="100815"/>
                  <a:pt x="53286" y="99934"/>
                  <a:pt x="55594" y="99934"/>
                </a:cubicBezTo>
                <a:lnTo>
                  <a:pt x="89790" y="99934"/>
                </a:lnTo>
                <a:cubicBezTo>
                  <a:pt x="92307" y="99934"/>
                  <a:pt x="94195" y="100815"/>
                  <a:pt x="94195" y="101892"/>
                </a:cubicBezTo>
                <a:lnTo>
                  <a:pt x="94195" y="119902"/>
                </a:lnTo>
                <a:lnTo>
                  <a:pt x="115594" y="119902"/>
                </a:lnTo>
                <a:cubicBezTo>
                  <a:pt x="117902" y="119902"/>
                  <a:pt x="119790" y="119021"/>
                  <a:pt x="119790" y="117944"/>
                </a:cubicBezTo>
                <a:lnTo>
                  <a:pt x="119790" y="2055"/>
                </a:lnTo>
                <a:cubicBezTo>
                  <a:pt x="119790" y="978"/>
                  <a:pt x="117902" y="0"/>
                  <a:pt x="115594" y="0"/>
                </a:cubicBezTo>
              </a:path>
            </a:pathLst>
          </a:custGeom>
          <a:solidFill>
            <a:srgbClr val="A50000">
              <a:alpha val="33730"/>
            </a:srgbClr>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sz="1400">
              <a:solidFill>
                <a:srgbClr val="000000"/>
              </a:solidFill>
              <a:latin typeface="Helvetica Neue Light"/>
              <a:ea typeface="Helvetica Neue Light"/>
              <a:cs typeface="Helvetica Neue Light"/>
              <a:sym typeface="Helvetica Neue Light"/>
            </a:endParaRPr>
          </a:p>
        </p:txBody>
      </p:sp>
      <p:sp>
        <p:nvSpPr>
          <p:cNvPr id="708" name="Google Shape;708;p112"/>
          <p:cNvSpPr/>
          <p:nvPr/>
        </p:nvSpPr>
        <p:spPr>
          <a:xfrm>
            <a:off x="-31977" y="4758551"/>
            <a:ext cx="281700" cy="381300"/>
          </a:xfrm>
          <a:custGeom>
            <a:rect b="b" l="l" r="r" t="t"/>
            <a:pathLst>
              <a:path extrusionOk="0" h="120000" w="120000">
                <a:moveTo>
                  <a:pt x="4195" y="0"/>
                </a:moveTo>
                <a:lnTo>
                  <a:pt x="0" y="0"/>
                </a:lnTo>
                <a:lnTo>
                  <a:pt x="0" y="3243"/>
                </a:lnTo>
                <a:lnTo>
                  <a:pt x="0" y="18996"/>
                </a:lnTo>
                <a:lnTo>
                  <a:pt x="52657" y="18996"/>
                </a:lnTo>
                <a:cubicBezTo>
                  <a:pt x="55174" y="18996"/>
                  <a:pt x="57062" y="20386"/>
                  <a:pt x="57062" y="22084"/>
                </a:cubicBezTo>
                <a:cubicBezTo>
                  <a:pt x="57062" y="23938"/>
                  <a:pt x="55174" y="25328"/>
                  <a:pt x="52657" y="25328"/>
                </a:cubicBezTo>
                <a:lnTo>
                  <a:pt x="0" y="25328"/>
                </a:lnTo>
                <a:lnTo>
                  <a:pt x="0" y="37837"/>
                </a:lnTo>
                <a:lnTo>
                  <a:pt x="43846" y="37837"/>
                </a:lnTo>
                <a:cubicBezTo>
                  <a:pt x="46363" y="37837"/>
                  <a:pt x="48251" y="39382"/>
                  <a:pt x="48251" y="41081"/>
                </a:cubicBezTo>
                <a:cubicBezTo>
                  <a:pt x="48251" y="42934"/>
                  <a:pt x="46363" y="44169"/>
                  <a:pt x="43846" y="44169"/>
                </a:cubicBezTo>
                <a:lnTo>
                  <a:pt x="0" y="44169"/>
                </a:lnTo>
                <a:lnTo>
                  <a:pt x="0" y="56833"/>
                </a:lnTo>
                <a:lnTo>
                  <a:pt x="26433" y="56833"/>
                </a:lnTo>
                <a:cubicBezTo>
                  <a:pt x="28741" y="56833"/>
                  <a:pt x="30629" y="58223"/>
                  <a:pt x="30629" y="59922"/>
                </a:cubicBezTo>
                <a:cubicBezTo>
                  <a:pt x="30629" y="61621"/>
                  <a:pt x="28741" y="63166"/>
                  <a:pt x="26433" y="63166"/>
                </a:cubicBezTo>
                <a:lnTo>
                  <a:pt x="0" y="63166"/>
                </a:lnTo>
                <a:lnTo>
                  <a:pt x="0" y="116602"/>
                </a:lnTo>
                <a:lnTo>
                  <a:pt x="0" y="119845"/>
                </a:lnTo>
                <a:lnTo>
                  <a:pt x="4195" y="119845"/>
                </a:lnTo>
                <a:lnTo>
                  <a:pt x="25594" y="119845"/>
                </a:lnTo>
                <a:lnTo>
                  <a:pt x="25594" y="91428"/>
                </a:lnTo>
                <a:cubicBezTo>
                  <a:pt x="25594" y="89729"/>
                  <a:pt x="27482" y="88339"/>
                  <a:pt x="30000" y="88339"/>
                </a:cubicBezTo>
                <a:lnTo>
                  <a:pt x="64195" y="88339"/>
                </a:lnTo>
                <a:cubicBezTo>
                  <a:pt x="66503" y="88339"/>
                  <a:pt x="68391" y="89729"/>
                  <a:pt x="68391" y="91428"/>
                </a:cubicBezTo>
                <a:lnTo>
                  <a:pt x="68391" y="119845"/>
                </a:lnTo>
                <a:lnTo>
                  <a:pt x="115594" y="119845"/>
                </a:lnTo>
                <a:lnTo>
                  <a:pt x="119790" y="119845"/>
                </a:lnTo>
                <a:lnTo>
                  <a:pt x="119790" y="116602"/>
                </a:lnTo>
                <a:lnTo>
                  <a:pt x="119790" y="3243"/>
                </a:lnTo>
                <a:lnTo>
                  <a:pt x="119790" y="0"/>
                </a:lnTo>
                <a:lnTo>
                  <a:pt x="115594" y="0"/>
                </a:lnTo>
                <a:lnTo>
                  <a:pt x="4195" y="0"/>
                </a:lnTo>
              </a:path>
            </a:pathLst>
          </a:custGeom>
          <a:solidFill>
            <a:srgbClr val="A50000">
              <a:alpha val="33730"/>
            </a:srgbClr>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sz="1400">
              <a:solidFill>
                <a:srgbClr val="000000"/>
              </a:solidFill>
              <a:latin typeface="Helvetica Neue Light"/>
              <a:ea typeface="Helvetica Neue Light"/>
              <a:cs typeface="Helvetica Neue Light"/>
              <a:sym typeface="Helvetica Neue Light"/>
            </a:endParaRPr>
          </a:p>
        </p:txBody>
      </p:sp>
      <p:grpSp>
        <p:nvGrpSpPr>
          <p:cNvPr id="709" name="Google Shape;709;p112"/>
          <p:cNvGrpSpPr/>
          <p:nvPr/>
        </p:nvGrpSpPr>
        <p:grpSpPr>
          <a:xfrm>
            <a:off x="6110410" y="1971709"/>
            <a:ext cx="4552896" cy="2961747"/>
            <a:chOff x="17821247" y="7239530"/>
            <a:chExt cx="10158180" cy="6608091"/>
          </a:xfrm>
        </p:grpSpPr>
        <p:sp>
          <p:nvSpPr>
            <p:cNvPr id="710" name="Google Shape;710;p112"/>
            <p:cNvSpPr/>
            <p:nvPr/>
          </p:nvSpPr>
          <p:spPr>
            <a:xfrm>
              <a:off x="18921633" y="9347882"/>
              <a:ext cx="4707600" cy="2928600"/>
            </a:xfrm>
            <a:custGeom>
              <a:rect b="b" l="l" r="r" t="t"/>
              <a:pathLst>
                <a:path extrusionOk="0" h="120000" w="120000">
                  <a:moveTo>
                    <a:pt x="93062" y="32483"/>
                  </a:moveTo>
                  <a:cubicBezTo>
                    <a:pt x="86687" y="12671"/>
                    <a:pt x="73835" y="0"/>
                    <a:pt x="59983" y="0"/>
                  </a:cubicBezTo>
                  <a:cubicBezTo>
                    <a:pt x="41023" y="0"/>
                    <a:pt x="25168" y="22926"/>
                    <a:pt x="22998" y="52832"/>
                  </a:cubicBezTo>
                  <a:cubicBezTo>
                    <a:pt x="22264" y="52724"/>
                    <a:pt x="21563" y="52671"/>
                    <a:pt x="20862" y="52671"/>
                  </a:cubicBezTo>
                  <a:cubicBezTo>
                    <a:pt x="9346" y="52671"/>
                    <a:pt x="0" y="67758"/>
                    <a:pt x="0" y="86335"/>
                  </a:cubicBezTo>
                  <a:cubicBezTo>
                    <a:pt x="0" y="119570"/>
                    <a:pt x="21196" y="119946"/>
                    <a:pt x="22097" y="119946"/>
                  </a:cubicBezTo>
                  <a:lnTo>
                    <a:pt x="95265" y="119946"/>
                  </a:lnTo>
                  <a:lnTo>
                    <a:pt x="95532" y="119892"/>
                  </a:lnTo>
                  <a:cubicBezTo>
                    <a:pt x="95766" y="119838"/>
                    <a:pt x="119966" y="114362"/>
                    <a:pt x="119966" y="76187"/>
                  </a:cubicBezTo>
                  <a:cubicBezTo>
                    <a:pt x="119966" y="52241"/>
                    <a:pt x="107916" y="32697"/>
                    <a:pt x="93062" y="32483"/>
                  </a:cubicBezTo>
                </a:path>
              </a:pathLst>
            </a:custGeom>
            <a:solidFill>
              <a:srgbClr val="800000">
                <a:alpha val="31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Helvetica Neue Light"/>
                <a:ea typeface="Helvetica Neue Light"/>
                <a:cs typeface="Helvetica Neue Light"/>
                <a:sym typeface="Helvetica Neue Light"/>
              </a:endParaRPr>
            </a:p>
          </p:txBody>
        </p:sp>
        <p:sp>
          <p:nvSpPr>
            <p:cNvPr id="711" name="Google Shape;711;p112"/>
            <p:cNvSpPr/>
            <p:nvPr/>
          </p:nvSpPr>
          <p:spPr>
            <a:xfrm>
              <a:off x="21076727" y="7239530"/>
              <a:ext cx="6902700" cy="4291800"/>
            </a:xfrm>
            <a:custGeom>
              <a:rect b="b" l="l" r="r" t="t"/>
              <a:pathLst>
                <a:path extrusionOk="0" h="120000" w="120000">
                  <a:moveTo>
                    <a:pt x="93090" y="32490"/>
                  </a:moveTo>
                  <a:cubicBezTo>
                    <a:pt x="86715" y="12673"/>
                    <a:pt x="73853" y="0"/>
                    <a:pt x="59988" y="0"/>
                  </a:cubicBezTo>
                  <a:cubicBezTo>
                    <a:pt x="41024" y="0"/>
                    <a:pt x="25179" y="22967"/>
                    <a:pt x="22993" y="52857"/>
                  </a:cubicBezTo>
                  <a:cubicBezTo>
                    <a:pt x="22287" y="52747"/>
                    <a:pt x="21582" y="52673"/>
                    <a:pt x="20876" y="52673"/>
                  </a:cubicBezTo>
                  <a:cubicBezTo>
                    <a:pt x="9356" y="52673"/>
                    <a:pt x="0" y="67765"/>
                    <a:pt x="0" y="86336"/>
                  </a:cubicBezTo>
                  <a:cubicBezTo>
                    <a:pt x="0" y="119597"/>
                    <a:pt x="21195" y="119963"/>
                    <a:pt x="22105" y="119963"/>
                  </a:cubicBezTo>
                  <a:lnTo>
                    <a:pt x="95276" y="119963"/>
                  </a:lnTo>
                  <a:lnTo>
                    <a:pt x="95526" y="119926"/>
                  </a:lnTo>
                  <a:cubicBezTo>
                    <a:pt x="95776" y="119890"/>
                    <a:pt x="119977" y="114395"/>
                    <a:pt x="119977" y="76190"/>
                  </a:cubicBezTo>
                  <a:cubicBezTo>
                    <a:pt x="119977" y="52234"/>
                    <a:pt x="107933" y="32710"/>
                    <a:pt x="93090" y="32490"/>
                  </a:cubicBezTo>
                </a:path>
              </a:pathLst>
            </a:custGeom>
            <a:solidFill>
              <a:srgbClr val="8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Helvetica Neue Light"/>
                <a:ea typeface="Helvetica Neue Light"/>
                <a:cs typeface="Helvetica Neue Light"/>
                <a:sym typeface="Helvetica Neue Light"/>
              </a:endParaRPr>
            </a:p>
          </p:txBody>
        </p:sp>
        <p:sp>
          <p:nvSpPr>
            <p:cNvPr id="712" name="Google Shape;712;p112"/>
            <p:cNvSpPr/>
            <p:nvPr/>
          </p:nvSpPr>
          <p:spPr>
            <a:xfrm>
              <a:off x="19467416" y="11531321"/>
              <a:ext cx="3021000" cy="2316300"/>
            </a:xfrm>
            <a:custGeom>
              <a:rect b="b" l="l" r="r" t="t"/>
              <a:pathLst>
                <a:path extrusionOk="0" h="120000" w="120000">
                  <a:moveTo>
                    <a:pt x="108338" y="61460"/>
                  </a:moveTo>
                  <a:cubicBezTo>
                    <a:pt x="110577" y="52292"/>
                    <a:pt x="109848" y="43531"/>
                    <a:pt x="106203" y="36740"/>
                  </a:cubicBezTo>
                  <a:cubicBezTo>
                    <a:pt x="102507" y="29745"/>
                    <a:pt x="96104" y="25670"/>
                    <a:pt x="89336" y="25942"/>
                  </a:cubicBezTo>
                  <a:cubicBezTo>
                    <a:pt x="84442" y="10118"/>
                    <a:pt x="73093" y="0"/>
                    <a:pt x="59973" y="0"/>
                  </a:cubicBezTo>
                  <a:cubicBezTo>
                    <a:pt x="43262" y="0"/>
                    <a:pt x="28997" y="18879"/>
                    <a:pt x="28008" y="41765"/>
                  </a:cubicBezTo>
                  <a:cubicBezTo>
                    <a:pt x="12390" y="43123"/>
                    <a:pt x="0" y="60101"/>
                    <a:pt x="0" y="80814"/>
                  </a:cubicBezTo>
                  <a:cubicBezTo>
                    <a:pt x="0" y="102410"/>
                    <a:pt x="13431" y="119932"/>
                    <a:pt x="29986" y="119932"/>
                  </a:cubicBezTo>
                  <a:lnTo>
                    <a:pt x="95947" y="119932"/>
                  </a:lnTo>
                  <a:cubicBezTo>
                    <a:pt x="109639" y="119932"/>
                    <a:pt x="119947" y="106485"/>
                    <a:pt x="119947" y="88624"/>
                  </a:cubicBezTo>
                  <a:cubicBezTo>
                    <a:pt x="119947" y="78438"/>
                    <a:pt x="115366" y="67775"/>
                    <a:pt x="108338" y="61460"/>
                  </a:cubicBezTo>
                </a:path>
              </a:pathLst>
            </a:custGeom>
            <a:solidFill>
              <a:srgbClr val="800000">
                <a:alpha val="2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Helvetica Neue Light"/>
                <a:ea typeface="Helvetica Neue Light"/>
                <a:cs typeface="Helvetica Neue Light"/>
                <a:sym typeface="Helvetica Neue Light"/>
              </a:endParaRPr>
            </a:p>
          </p:txBody>
        </p:sp>
        <p:sp>
          <p:nvSpPr>
            <p:cNvPr id="713" name="Google Shape;713;p112"/>
            <p:cNvSpPr/>
            <p:nvPr/>
          </p:nvSpPr>
          <p:spPr>
            <a:xfrm>
              <a:off x="17821247" y="10274499"/>
              <a:ext cx="2200800" cy="1686600"/>
            </a:xfrm>
            <a:custGeom>
              <a:rect b="b" l="l" r="r" t="t"/>
              <a:pathLst>
                <a:path extrusionOk="0" h="120000" w="120000">
                  <a:moveTo>
                    <a:pt x="108343" y="61493"/>
                  </a:moveTo>
                  <a:cubicBezTo>
                    <a:pt x="110560" y="52255"/>
                    <a:pt x="109773" y="43576"/>
                    <a:pt x="106197" y="36765"/>
                  </a:cubicBezTo>
                  <a:cubicBezTo>
                    <a:pt x="102479" y="29766"/>
                    <a:pt x="96042" y="25660"/>
                    <a:pt x="89249" y="25940"/>
                  </a:cubicBezTo>
                  <a:cubicBezTo>
                    <a:pt x="84386" y="10077"/>
                    <a:pt x="73015" y="0"/>
                    <a:pt x="59928" y="0"/>
                  </a:cubicBezTo>
                  <a:cubicBezTo>
                    <a:pt x="43194" y="0"/>
                    <a:pt x="29034" y="18849"/>
                    <a:pt x="28033" y="41804"/>
                  </a:cubicBezTo>
                  <a:cubicBezTo>
                    <a:pt x="12371" y="43110"/>
                    <a:pt x="0" y="60093"/>
                    <a:pt x="0" y="80808"/>
                  </a:cubicBezTo>
                  <a:cubicBezTo>
                    <a:pt x="0" y="102363"/>
                    <a:pt x="13444" y="119906"/>
                    <a:pt x="29964" y="119906"/>
                  </a:cubicBezTo>
                  <a:lnTo>
                    <a:pt x="95899" y="119906"/>
                  </a:lnTo>
                  <a:cubicBezTo>
                    <a:pt x="109558" y="119906"/>
                    <a:pt x="119928" y="106469"/>
                    <a:pt x="119928" y="88646"/>
                  </a:cubicBezTo>
                  <a:cubicBezTo>
                    <a:pt x="119928" y="78382"/>
                    <a:pt x="115280" y="67744"/>
                    <a:pt x="108343" y="61493"/>
                  </a:cubicBezTo>
                </a:path>
              </a:pathLst>
            </a:custGeom>
            <a:solidFill>
              <a:srgbClr val="800000">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Helvetica Neue Light"/>
                <a:ea typeface="Helvetica Neue Light"/>
                <a:cs typeface="Helvetica Neue Light"/>
                <a:sym typeface="Helvetica Neue Light"/>
              </a:endParaRPr>
            </a:p>
          </p:txBody>
        </p:sp>
      </p:grpSp>
      <p:sp>
        <p:nvSpPr>
          <p:cNvPr id="714" name="Google Shape;714;p112"/>
          <p:cNvSpPr txBox="1"/>
          <p:nvPr>
            <p:ph idx="11" type="ftr"/>
          </p:nvPr>
        </p:nvSpPr>
        <p:spPr>
          <a:xfrm>
            <a:off x="5556931" y="4842860"/>
            <a:ext cx="2895600" cy="2739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700">
                <a:solidFill>
                  <a:srgbClr val="FF7E65"/>
                </a:solidFill>
                <a:latin typeface="Helvetica Neue Light"/>
                <a:ea typeface="Helvetica Neue Light"/>
                <a:cs typeface="Helvetica Neue Light"/>
                <a:sym typeface="Helvetica Neue Light"/>
              </a:defRPr>
            </a:lvl1pPr>
            <a:lvl2pPr indent="-12654" lvl="1" marL="45715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12607" lvl="2" marL="914307"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12561" lvl="3" marL="137146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12514" lvl="4" marL="182861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12467" lvl="5" marL="2285767"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12421" lvl="6" marL="2742922"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12376" lvl="7" marL="3200076"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12329" lvl="8" marL="3657229"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715" name="Shape 715"/>
        <p:cNvGrpSpPr/>
        <p:nvPr/>
      </p:nvGrpSpPr>
      <p:grpSpPr>
        <a:xfrm>
          <a:off x="0" y="0"/>
          <a:ext cx="0" cy="0"/>
          <a:chOff x="0" y="0"/>
          <a:chExt cx="0" cy="0"/>
        </a:xfrm>
      </p:grpSpPr>
      <p:sp>
        <p:nvSpPr>
          <p:cNvPr id="716" name="Google Shape;716;p113"/>
          <p:cNvSpPr txBox="1"/>
          <p:nvPr>
            <p:ph type="title"/>
          </p:nvPr>
        </p:nvSpPr>
        <p:spPr>
          <a:xfrm>
            <a:off x="460376" y="0"/>
            <a:ext cx="8223300" cy="7938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2"/>
              </a:buClr>
              <a:buSzPts val="1400"/>
              <a:buFont typeface="Helvetica Neue"/>
              <a:buNone/>
              <a:defRPr b="0" i="0" sz="14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0" lvl="3"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0" lvl="4"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12654" lvl="5" marL="45715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12607" lvl="6" marL="914307"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12561" lvl="7" marL="137146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12514" lvl="8" marL="182861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7" name="Google Shape;717;p113"/>
          <p:cNvSpPr txBox="1"/>
          <p:nvPr>
            <p:ph idx="1" type="body"/>
          </p:nvPr>
        </p:nvSpPr>
        <p:spPr>
          <a:xfrm>
            <a:off x="460376" y="894400"/>
            <a:ext cx="8223300" cy="720300"/>
          </a:xfrm>
          <a:prstGeom prst="rect">
            <a:avLst/>
          </a:prstGeom>
          <a:noFill/>
          <a:ln>
            <a:noFill/>
          </a:ln>
        </p:spPr>
        <p:txBody>
          <a:bodyPr anchorCtr="0" anchor="t" bIns="91425" lIns="91425" spcFirstLastPara="1" rIns="91425" wrap="square" tIns="91425"/>
          <a:lstStyle>
            <a:lvl1pPr indent="-317500" lvl="0" marL="457200" marR="0" rtl="0" algn="l">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spcBef>
                <a:spcPts val="27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spcBef>
                <a:spcPts val="24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spcBef>
                <a:spcPts val="24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spcBef>
                <a:spcPts val="24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p:cSld name="Content 2">
    <p:spTree>
      <p:nvGrpSpPr>
        <p:cNvPr id="718" name="Shape 718"/>
        <p:cNvGrpSpPr/>
        <p:nvPr/>
      </p:nvGrpSpPr>
      <p:grpSpPr>
        <a:xfrm>
          <a:off x="0" y="0"/>
          <a:ext cx="0" cy="0"/>
          <a:chOff x="0" y="0"/>
          <a:chExt cx="0" cy="0"/>
        </a:xfrm>
      </p:grpSpPr>
      <p:sp>
        <p:nvSpPr>
          <p:cNvPr id="719" name="Google Shape;719;p114"/>
          <p:cNvSpPr/>
          <p:nvPr/>
        </p:nvSpPr>
        <p:spPr>
          <a:xfrm>
            <a:off x="7938" y="0"/>
            <a:ext cx="9144000" cy="5143500"/>
          </a:xfrm>
          <a:prstGeom prst="rect">
            <a:avLst/>
          </a:prstGeom>
          <a:solidFill>
            <a:srgbClr val="FAFAFA"/>
          </a:solidFill>
          <a:ln>
            <a:noFill/>
          </a:ln>
        </p:spPr>
        <p:txBody>
          <a:bodyPr anchorCtr="0" anchor="ctr" bIns="91400" lIns="91400" spcFirstLastPara="1" rIns="91400" wrap="square" tIns="914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720" name="Google Shape;720;p114"/>
          <p:cNvGrpSpPr/>
          <p:nvPr/>
        </p:nvGrpSpPr>
        <p:grpSpPr>
          <a:xfrm>
            <a:off x="0" y="4529051"/>
            <a:ext cx="5097693" cy="614475"/>
            <a:chOff x="-3" y="4529829"/>
            <a:chExt cx="5098203" cy="613800"/>
          </a:xfrm>
        </p:grpSpPr>
        <p:sp>
          <p:nvSpPr>
            <p:cNvPr id="721" name="Google Shape;721;p114"/>
            <p:cNvSpPr/>
            <p:nvPr/>
          </p:nvSpPr>
          <p:spPr>
            <a:xfrm>
              <a:off x="778200" y="4667089"/>
              <a:ext cx="4320000" cy="476400"/>
            </a:xfrm>
            <a:custGeom>
              <a:rect b="b" l="l" r="r" t="t"/>
              <a:pathLst>
                <a:path extrusionOk="0" h="120000" w="120000">
                  <a:moveTo>
                    <a:pt x="0" y="0"/>
                  </a:moveTo>
                  <a:lnTo>
                    <a:pt x="120000" y="120000"/>
                  </a:lnTo>
                  <a:lnTo>
                    <a:pt x="80299" y="120000"/>
                  </a:lnTo>
                  <a:lnTo>
                    <a:pt x="0" y="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722" name="Google Shape;722;p114"/>
            <p:cNvSpPr/>
            <p:nvPr/>
          </p:nvSpPr>
          <p:spPr>
            <a:xfrm>
              <a:off x="-3" y="4529829"/>
              <a:ext cx="3681900" cy="613800"/>
            </a:xfrm>
            <a:custGeom>
              <a:rect b="b" l="l" r="r" t="t"/>
              <a:pathLst>
                <a:path extrusionOk="0" h="120000" w="120000">
                  <a:moveTo>
                    <a:pt x="0" y="0"/>
                  </a:moveTo>
                  <a:lnTo>
                    <a:pt x="0" y="120000"/>
                  </a:lnTo>
                  <a:lnTo>
                    <a:pt x="120000" y="120000"/>
                  </a:lnTo>
                  <a:lnTo>
                    <a:pt x="0" y="0"/>
                  </a:lnTo>
                  <a:close/>
                </a:path>
              </a:pathLst>
            </a:custGeom>
            <a:solidFill>
              <a:srgbClr val="4285F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pic>
        <p:nvPicPr>
          <p:cNvPr id="723" name="Google Shape;723;p114"/>
          <p:cNvPicPr preferRelativeResize="0"/>
          <p:nvPr/>
        </p:nvPicPr>
        <p:blipFill rotWithShape="1">
          <a:blip r:embed="rId2">
            <a:alphaModFix/>
          </a:blip>
          <a:srcRect b="0" l="0" r="0" t="0"/>
          <a:stretch/>
        </p:blipFill>
        <p:spPr>
          <a:xfrm>
            <a:off x="319091" y="4840288"/>
            <a:ext cx="966900" cy="171300"/>
          </a:xfrm>
          <a:prstGeom prst="rect">
            <a:avLst/>
          </a:prstGeom>
          <a:noFill/>
          <a:ln>
            <a:noFill/>
          </a:ln>
        </p:spPr>
      </p:pic>
      <p:sp>
        <p:nvSpPr>
          <p:cNvPr id="724" name="Google Shape;724;p114"/>
          <p:cNvSpPr txBox="1"/>
          <p:nvPr/>
        </p:nvSpPr>
        <p:spPr>
          <a:xfrm>
            <a:off x="7734301" y="4876803"/>
            <a:ext cx="1362000" cy="125400"/>
          </a:xfrm>
          <a:prstGeom prst="rect">
            <a:avLst/>
          </a:prstGeom>
          <a:noFill/>
          <a:ln>
            <a:noFill/>
          </a:ln>
        </p:spPr>
        <p:txBody>
          <a:bodyPr anchorCtr="0" anchor="ctr" bIns="91400" lIns="91400" spcFirstLastPara="1" rIns="91400" wrap="square" tIns="91400">
            <a:noAutofit/>
          </a:bodyPr>
          <a:lstStyle/>
          <a:p>
            <a:pPr indent="0" lvl="0" marL="0" marR="0" rtl="0" algn="l">
              <a:spcBef>
                <a:spcPts val="0"/>
              </a:spcBef>
              <a:spcAft>
                <a:spcPts val="0"/>
              </a:spcAft>
              <a:buNone/>
            </a:pPr>
            <a:r>
              <a:rPr lang="en" sz="700">
                <a:solidFill>
                  <a:srgbClr val="666666"/>
                </a:solidFill>
                <a:latin typeface="Roboto"/>
                <a:ea typeface="Roboto"/>
                <a:cs typeface="Roboto"/>
                <a:sym typeface="Roboto"/>
              </a:rPr>
              <a:t>Proprietary + Confidential</a:t>
            </a: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 Divider">
  <p:cSld name="Sub Divider">
    <p:spTree>
      <p:nvGrpSpPr>
        <p:cNvPr id="725" name="Shape 725"/>
        <p:cNvGrpSpPr/>
        <p:nvPr/>
      </p:nvGrpSpPr>
      <p:grpSpPr>
        <a:xfrm>
          <a:off x="0" y="0"/>
          <a:ext cx="0" cy="0"/>
          <a:chOff x="0" y="0"/>
          <a:chExt cx="0" cy="0"/>
        </a:xfrm>
      </p:grpSpPr>
      <p:grpSp>
        <p:nvGrpSpPr>
          <p:cNvPr id="726" name="Google Shape;726;p115"/>
          <p:cNvGrpSpPr/>
          <p:nvPr/>
        </p:nvGrpSpPr>
        <p:grpSpPr>
          <a:xfrm>
            <a:off x="-9599" y="-7938"/>
            <a:ext cx="9162942" cy="5170392"/>
            <a:chOff x="-10387" y="-8075"/>
            <a:chExt cx="9164775" cy="5169875"/>
          </a:xfrm>
        </p:grpSpPr>
        <p:sp>
          <p:nvSpPr>
            <p:cNvPr id="727" name="Google Shape;727;p115"/>
            <p:cNvSpPr/>
            <p:nvPr/>
          </p:nvSpPr>
          <p:spPr>
            <a:xfrm>
              <a:off x="-10312" y="-8075"/>
              <a:ext cx="9164700" cy="5159700"/>
            </a:xfrm>
            <a:custGeom>
              <a:rect b="b" l="l" r="r" t="t"/>
              <a:pathLst>
                <a:path extrusionOk="0" h="120000" w="120000">
                  <a:moveTo>
                    <a:pt x="0" y="0"/>
                  </a:moveTo>
                  <a:lnTo>
                    <a:pt x="0" y="120000"/>
                  </a:lnTo>
                  <a:lnTo>
                    <a:pt x="120000" y="120000"/>
                  </a:lnTo>
                  <a:lnTo>
                    <a:pt x="0" y="0"/>
                  </a:lnTo>
                  <a:close/>
                </a:path>
              </a:pathLst>
            </a:custGeom>
            <a:solidFill>
              <a:srgbClr val="4285F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728" name="Google Shape;728;p115"/>
            <p:cNvSpPr/>
            <p:nvPr/>
          </p:nvSpPr>
          <p:spPr>
            <a:xfrm rot="10800000">
              <a:off x="-10387" y="2100"/>
              <a:ext cx="9164700" cy="5159700"/>
            </a:xfrm>
            <a:custGeom>
              <a:rect b="b" l="l" r="r" t="t"/>
              <a:pathLst>
                <a:path extrusionOk="0" h="120000" w="120000">
                  <a:moveTo>
                    <a:pt x="0" y="0"/>
                  </a:moveTo>
                  <a:lnTo>
                    <a:pt x="0" y="120000"/>
                  </a:lnTo>
                  <a:lnTo>
                    <a:pt x="120000" y="120000"/>
                  </a:lnTo>
                  <a:lnTo>
                    <a:pt x="0" y="0"/>
                  </a:lnTo>
                  <a:close/>
                </a:path>
              </a:pathLst>
            </a:custGeom>
            <a:solidFill>
              <a:srgbClr val="689DF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
        <p:nvSpPr>
          <p:cNvPr id="729" name="Google Shape;729;p115"/>
          <p:cNvSpPr txBox="1"/>
          <p:nvPr/>
        </p:nvSpPr>
        <p:spPr>
          <a:xfrm>
            <a:off x="7734301" y="4876803"/>
            <a:ext cx="1362000" cy="125400"/>
          </a:xfrm>
          <a:prstGeom prst="rect">
            <a:avLst/>
          </a:prstGeom>
          <a:noFill/>
          <a:ln>
            <a:noFill/>
          </a:ln>
        </p:spPr>
        <p:txBody>
          <a:bodyPr anchorCtr="0" anchor="ctr" bIns="91400" lIns="91400" spcFirstLastPara="1" rIns="91400" wrap="square" tIns="91400">
            <a:noAutofit/>
          </a:bodyPr>
          <a:lstStyle/>
          <a:p>
            <a:pPr indent="0" lvl="0" marL="0" marR="0" rtl="0" algn="l">
              <a:spcBef>
                <a:spcPts val="0"/>
              </a:spcBef>
              <a:spcAft>
                <a:spcPts val="0"/>
              </a:spcAft>
              <a:buNone/>
            </a:pPr>
            <a:r>
              <a:rPr lang="en" sz="700">
                <a:solidFill>
                  <a:srgbClr val="FFFFFF"/>
                </a:solidFill>
                <a:latin typeface="Roboto"/>
                <a:ea typeface="Roboto"/>
                <a:cs typeface="Roboto"/>
                <a:sym typeface="Roboto"/>
              </a:rPr>
              <a:t>Proprietary + Confidential</a:t>
            </a:r>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30" name="Shape 730"/>
        <p:cNvGrpSpPr/>
        <p:nvPr/>
      </p:nvGrpSpPr>
      <p:grpSpPr>
        <a:xfrm>
          <a:off x="0" y="0"/>
          <a:ext cx="0" cy="0"/>
          <a:chOff x="0" y="0"/>
          <a:chExt cx="0" cy="0"/>
        </a:xfrm>
      </p:grpSpPr>
      <p:sp>
        <p:nvSpPr>
          <p:cNvPr id="731" name="Google Shape;731;p1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0" lvl="3"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0" lvl="4"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12654" lvl="5" marL="45715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12607" lvl="6" marL="914307"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12561" lvl="7" marL="137146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12514" lvl="8" marL="182861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2" name="Google Shape;732;p1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3" name="Google Shape;733;p116"/>
          <p:cNvSpPr txBox="1"/>
          <p:nvPr>
            <p:ph idx="12" type="sldNum"/>
          </p:nvPr>
        </p:nvSpPr>
        <p:spPr>
          <a:xfrm>
            <a:off x="8472489" y="4662489"/>
            <a:ext cx="549300" cy="393600"/>
          </a:xfrm>
          <a:prstGeom prst="rect">
            <a:avLst/>
          </a:prstGeom>
          <a:noFill/>
          <a:ln>
            <a:noFill/>
          </a:ln>
        </p:spPr>
        <p:txBody>
          <a:bodyPr anchorCtr="0" anchor="ctr" bIns="91400" lIns="91400" spcFirstLastPara="1" rIns="91400" wrap="square" tIns="91400">
            <a:noAutofit/>
          </a:bodyPr>
          <a:lstStyle>
            <a:lvl1pPr indent="0" lvl="0" marL="0" marR="0" rtl="0" algn="l">
              <a:spcBef>
                <a:spcPts val="0"/>
              </a:spcBef>
              <a:spcAft>
                <a:spcPts val="0"/>
              </a:spcAft>
              <a:buNone/>
              <a:defRPr sz="1400">
                <a:solidFill>
                  <a:srgbClr val="000000"/>
                </a:solidFill>
                <a:latin typeface="Arial"/>
                <a:ea typeface="Arial"/>
                <a:cs typeface="Arial"/>
                <a:sym typeface="Arial"/>
              </a:defRPr>
            </a:lvl1pPr>
            <a:lvl2pPr indent="0" lvl="1" marL="0" marR="0" rtl="0" algn="l">
              <a:spcBef>
                <a:spcPts val="0"/>
              </a:spcBef>
              <a:spcAft>
                <a:spcPts val="0"/>
              </a:spcAft>
              <a:buNone/>
              <a:defRPr sz="1400">
                <a:solidFill>
                  <a:srgbClr val="000000"/>
                </a:solidFill>
                <a:latin typeface="Arial"/>
                <a:ea typeface="Arial"/>
                <a:cs typeface="Arial"/>
                <a:sym typeface="Arial"/>
              </a:defRPr>
            </a:lvl2pPr>
            <a:lvl3pPr indent="0" lvl="2" marL="0" marR="0" rtl="0" algn="l">
              <a:spcBef>
                <a:spcPts val="0"/>
              </a:spcBef>
              <a:spcAft>
                <a:spcPts val="0"/>
              </a:spcAft>
              <a:buNone/>
              <a:defRPr sz="1400">
                <a:solidFill>
                  <a:srgbClr val="000000"/>
                </a:solidFill>
                <a:latin typeface="Arial"/>
                <a:ea typeface="Arial"/>
                <a:cs typeface="Arial"/>
                <a:sym typeface="Arial"/>
              </a:defRPr>
            </a:lvl3pPr>
            <a:lvl4pPr indent="0" lvl="3" marL="0" marR="0" rtl="0" algn="l">
              <a:spcBef>
                <a:spcPts val="0"/>
              </a:spcBef>
              <a:spcAft>
                <a:spcPts val="0"/>
              </a:spcAft>
              <a:buNone/>
              <a:defRPr sz="1400">
                <a:solidFill>
                  <a:srgbClr val="000000"/>
                </a:solidFill>
                <a:latin typeface="Arial"/>
                <a:ea typeface="Arial"/>
                <a:cs typeface="Arial"/>
                <a:sym typeface="Arial"/>
              </a:defRPr>
            </a:lvl4pPr>
            <a:lvl5pPr indent="0" lvl="4" marL="0" marR="0" rtl="0" algn="l">
              <a:spcBef>
                <a:spcPts val="0"/>
              </a:spcBef>
              <a:spcAft>
                <a:spcPts val="0"/>
              </a:spcAft>
              <a:buNone/>
              <a:defRPr sz="1400">
                <a:solidFill>
                  <a:srgbClr val="000000"/>
                </a:solidFill>
                <a:latin typeface="Arial"/>
                <a:ea typeface="Arial"/>
                <a:cs typeface="Arial"/>
                <a:sym typeface="Arial"/>
              </a:defRPr>
            </a:lvl5pPr>
            <a:lvl6pPr indent="0" lvl="5" marL="0" marR="0" rtl="0" algn="l">
              <a:spcBef>
                <a:spcPts val="0"/>
              </a:spcBef>
              <a:spcAft>
                <a:spcPts val="0"/>
              </a:spcAft>
              <a:buNone/>
              <a:defRPr sz="1400">
                <a:solidFill>
                  <a:srgbClr val="000000"/>
                </a:solidFill>
                <a:latin typeface="Arial"/>
                <a:ea typeface="Arial"/>
                <a:cs typeface="Arial"/>
                <a:sym typeface="Arial"/>
              </a:defRPr>
            </a:lvl6pPr>
            <a:lvl7pPr indent="0" lvl="6" marL="0" marR="0" rtl="0" algn="l">
              <a:spcBef>
                <a:spcPts val="0"/>
              </a:spcBef>
              <a:spcAft>
                <a:spcPts val="0"/>
              </a:spcAft>
              <a:buNone/>
              <a:defRPr sz="1400">
                <a:solidFill>
                  <a:srgbClr val="000000"/>
                </a:solidFill>
                <a:latin typeface="Arial"/>
                <a:ea typeface="Arial"/>
                <a:cs typeface="Arial"/>
                <a:sym typeface="Arial"/>
              </a:defRPr>
            </a:lvl7pPr>
            <a:lvl8pPr indent="0" lvl="7" marL="0" marR="0" rtl="0" algn="l">
              <a:spcBef>
                <a:spcPts val="0"/>
              </a:spcBef>
              <a:spcAft>
                <a:spcPts val="0"/>
              </a:spcAft>
              <a:buNone/>
              <a:defRPr sz="1400">
                <a:solidFill>
                  <a:srgbClr val="000000"/>
                </a:solidFill>
                <a:latin typeface="Arial"/>
                <a:ea typeface="Arial"/>
                <a:cs typeface="Arial"/>
                <a:sym typeface="Arial"/>
              </a:defRPr>
            </a:lvl8pPr>
            <a:lvl9pPr indent="0" lvl="8" marL="0" marR="0" rtl="0" algn="l">
              <a:spcBef>
                <a:spcPts val="0"/>
              </a:spcBef>
              <a:spcAft>
                <a:spcPts val="0"/>
              </a:spcAft>
              <a:buNone/>
              <a:defRPr sz="1400">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4" name="Shape 734"/>
        <p:cNvGrpSpPr/>
        <p:nvPr/>
      </p:nvGrpSpPr>
      <p:grpSpPr>
        <a:xfrm>
          <a:off x="0" y="0"/>
          <a:ext cx="0" cy="0"/>
          <a:chOff x="0" y="0"/>
          <a:chExt cx="0" cy="0"/>
        </a:xfrm>
      </p:grpSpPr>
      <p:sp>
        <p:nvSpPr>
          <p:cNvPr id="735" name="Google Shape;735;p1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0" lvl="3"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0" lvl="4"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12654" lvl="5" marL="45715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12607" lvl="6" marL="914307"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12561" lvl="7" marL="137146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12514" lvl="8" marL="182861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6" name="Google Shape;736;p117"/>
          <p:cNvSpPr txBox="1"/>
          <p:nvPr>
            <p:ph idx="12" type="sldNum"/>
          </p:nvPr>
        </p:nvSpPr>
        <p:spPr>
          <a:xfrm>
            <a:off x="8472489" y="4662489"/>
            <a:ext cx="549300" cy="393600"/>
          </a:xfrm>
          <a:prstGeom prst="rect">
            <a:avLst/>
          </a:prstGeom>
          <a:noFill/>
          <a:ln>
            <a:noFill/>
          </a:ln>
        </p:spPr>
        <p:txBody>
          <a:bodyPr anchorCtr="0" anchor="ctr" bIns="91400" lIns="91400" spcFirstLastPara="1" rIns="91400" wrap="square" tIns="91400">
            <a:noAutofit/>
          </a:bodyPr>
          <a:lstStyle>
            <a:lvl1pPr indent="0" lvl="0" marL="0" marR="0" rtl="0" algn="l">
              <a:spcBef>
                <a:spcPts val="0"/>
              </a:spcBef>
              <a:spcAft>
                <a:spcPts val="0"/>
              </a:spcAft>
              <a:buNone/>
              <a:defRPr sz="1400">
                <a:solidFill>
                  <a:srgbClr val="000000"/>
                </a:solidFill>
                <a:latin typeface="Arial"/>
                <a:ea typeface="Arial"/>
                <a:cs typeface="Arial"/>
                <a:sym typeface="Arial"/>
              </a:defRPr>
            </a:lvl1pPr>
            <a:lvl2pPr indent="0" lvl="1" marL="0" marR="0" rtl="0" algn="l">
              <a:spcBef>
                <a:spcPts val="0"/>
              </a:spcBef>
              <a:spcAft>
                <a:spcPts val="0"/>
              </a:spcAft>
              <a:buNone/>
              <a:defRPr sz="1400">
                <a:solidFill>
                  <a:srgbClr val="000000"/>
                </a:solidFill>
                <a:latin typeface="Arial"/>
                <a:ea typeface="Arial"/>
                <a:cs typeface="Arial"/>
                <a:sym typeface="Arial"/>
              </a:defRPr>
            </a:lvl2pPr>
            <a:lvl3pPr indent="0" lvl="2" marL="0" marR="0" rtl="0" algn="l">
              <a:spcBef>
                <a:spcPts val="0"/>
              </a:spcBef>
              <a:spcAft>
                <a:spcPts val="0"/>
              </a:spcAft>
              <a:buNone/>
              <a:defRPr sz="1400">
                <a:solidFill>
                  <a:srgbClr val="000000"/>
                </a:solidFill>
                <a:latin typeface="Arial"/>
                <a:ea typeface="Arial"/>
                <a:cs typeface="Arial"/>
                <a:sym typeface="Arial"/>
              </a:defRPr>
            </a:lvl3pPr>
            <a:lvl4pPr indent="0" lvl="3" marL="0" marR="0" rtl="0" algn="l">
              <a:spcBef>
                <a:spcPts val="0"/>
              </a:spcBef>
              <a:spcAft>
                <a:spcPts val="0"/>
              </a:spcAft>
              <a:buNone/>
              <a:defRPr sz="1400">
                <a:solidFill>
                  <a:srgbClr val="000000"/>
                </a:solidFill>
                <a:latin typeface="Arial"/>
                <a:ea typeface="Arial"/>
                <a:cs typeface="Arial"/>
                <a:sym typeface="Arial"/>
              </a:defRPr>
            </a:lvl4pPr>
            <a:lvl5pPr indent="0" lvl="4" marL="0" marR="0" rtl="0" algn="l">
              <a:spcBef>
                <a:spcPts val="0"/>
              </a:spcBef>
              <a:spcAft>
                <a:spcPts val="0"/>
              </a:spcAft>
              <a:buNone/>
              <a:defRPr sz="1400">
                <a:solidFill>
                  <a:srgbClr val="000000"/>
                </a:solidFill>
                <a:latin typeface="Arial"/>
                <a:ea typeface="Arial"/>
                <a:cs typeface="Arial"/>
                <a:sym typeface="Arial"/>
              </a:defRPr>
            </a:lvl5pPr>
            <a:lvl6pPr indent="0" lvl="5" marL="0" marR="0" rtl="0" algn="l">
              <a:spcBef>
                <a:spcPts val="0"/>
              </a:spcBef>
              <a:spcAft>
                <a:spcPts val="0"/>
              </a:spcAft>
              <a:buNone/>
              <a:defRPr sz="1400">
                <a:solidFill>
                  <a:srgbClr val="000000"/>
                </a:solidFill>
                <a:latin typeface="Arial"/>
                <a:ea typeface="Arial"/>
                <a:cs typeface="Arial"/>
                <a:sym typeface="Arial"/>
              </a:defRPr>
            </a:lvl6pPr>
            <a:lvl7pPr indent="0" lvl="6" marL="0" marR="0" rtl="0" algn="l">
              <a:spcBef>
                <a:spcPts val="0"/>
              </a:spcBef>
              <a:spcAft>
                <a:spcPts val="0"/>
              </a:spcAft>
              <a:buNone/>
              <a:defRPr sz="1400">
                <a:solidFill>
                  <a:srgbClr val="000000"/>
                </a:solidFill>
                <a:latin typeface="Arial"/>
                <a:ea typeface="Arial"/>
                <a:cs typeface="Arial"/>
                <a:sym typeface="Arial"/>
              </a:defRPr>
            </a:lvl7pPr>
            <a:lvl8pPr indent="0" lvl="7" marL="0" marR="0" rtl="0" algn="l">
              <a:spcBef>
                <a:spcPts val="0"/>
              </a:spcBef>
              <a:spcAft>
                <a:spcPts val="0"/>
              </a:spcAft>
              <a:buNone/>
              <a:defRPr sz="1400">
                <a:solidFill>
                  <a:srgbClr val="000000"/>
                </a:solidFill>
                <a:latin typeface="Arial"/>
                <a:ea typeface="Arial"/>
                <a:cs typeface="Arial"/>
                <a:sym typeface="Arial"/>
              </a:defRPr>
            </a:lvl8pPr>
            <a:lvl9pPr indent="0" lvl="8" marL="0" marR="0" rtl="0" algn="l">
              <a:spcBef>
                <a:spcPts val="0"/>
              </a:spcBef>
              <a:spcAft>
                <a:spcPts val="0"/>
              </a:spcAft>
              <a:buNone/>
              <a:defRPr sz="1400">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37" name="Shape 737"/>
        <p:cNvGrpSpPr/>
        <p:nvPr/>
      </p:nvGrpSpPr>
      <p:grpSpPr>
        <a:xfrm>
          <a:off x="0" y="0"/>
          <a:ext cx="0" cy="0"/>
          <a:chOff x="0" y="0"/>
          <a:chExt cx="0" cy="0"/>
        </a:xfrm>
      </p:grpSpPr>
      <p:sp>
        <p:nvSpPr>
          <p:cNvPr id="738" name="Google Shape;738;p118"/>
          <p:cNvSpPr txBox="1"/>
          <p:nvPr>
            <p:ph idx="12" type="sldNum"/>
          </p:nvPr>
        </p:nvSpPr>
        <p:spPr>
          <a:xfrm>
            <a:off x="8472489" y="4662489"/>
            <a:ext cx="549300" cy="393600"/>
          </a:xfrm>
          <a:prstGeom prst="rect">
            <a:avLst/>
          </a:prstGeom>
          <a:noFill/>
          <a:ln>
            <a:noFill/>
          </a:ln>
        </p:spPr>
        <p:txBody>
          <a:bodyPr anchorCtr="0" anchor="ctr" bIns="91400" lIns="91400" spcFirstLastPara="1" rIns="91400" wrap="square" tIns="91400">
            <a:noAutofit/>
          </a:bodyPr>
          <a:lstStyle>
            <a:lvl1pPr indent="0" lvl="0" marL="0" marR="0" rtl="0" algn="l">
              <a:spcBef>
                <a:spcPts val="0"/>
              </a:spcBef>
              <a:spcAft>
                <a:spcPts val="0"/>
              </a:spcAft>
              <a:buNone/>
              <a:defRPr sz="1400">
                <a:solidFill>
                  <a:srgbClr val="000000"/>
                </a:solidFill>
                <a:latin typeface="Arial"/>
                <a:ea typeface="Arial"/>
                <a:cs typeface="Arial"/>
                <a:sym typeface="Arial"/>
              </a:defRPr>
            </a:lvl1pPr>
            <a:lvl2pPr indent="0" lvl="1" marL="0" marR="0" rtl="0" algn="l">
              <a:spcBef>
                <a:spcPts val="0"/>
              </a:spcBef>
              <a:spcAft>
                <a:spcPts val="0"/>
              </a:spcAft>
              <a:buNone/>
              <a:defRPr sz="1400">
                <a:solidFill>
                  <a:srgbClr val="000000"/>
                </a:solidFill>
                <a:latin typeface="Arial"/>
                <a:ea typeface="Arial"/>
                <a:cs typeface="Arial"/>
                <a:sym typeface="Arial"/>
              </a:defRPr>
            </a:lvl2pPr>
            <a:lvl3pPr indent="0" lvl="2" marL="0" marR="0" rtl="0" algn="l">
              <a:spcBef>
                <a:spcPts val="0"/>
              </a:spcBef>
              <a:spcAft>
                <a:spcPts val="0"/>
              </a:spcAft>
              <a:buNone/>
              <a:defRPr sz="1400">
                <a:solidFill>
                  <a:srgbClr val="000000"/>
                </a:solidFill>
                <a:latin typeface="Arial"/>
                <a:ea typeface="Arial"/>
                <a:cs typeface="Arial"/>
                <a:sym typeface="Arial"/>
              </a:defRPr>
            </a:lvl3pPr>
            <a:lvl4pPr indent="0" lvl="3" marL="0" marR="0" rtl="0" algn="l">
              <a:spcBef>
                <a:spcPts val="0"/>
              </a:spcBef>
              <a:spcAft>
                <a:spcPts val="0"/>
              </a:spcAft>
              <a:buNone/>
              <a:defRPr sz="1400">
                <a:solidFill>
                  <a:srgbClr val="000000"/>
                </a:solidFill>
                <a:latin typeface="Arial"/>
                <a:ea typeface="Arial"/>
                <a:cs typeface="Arial"/>
                <a:sym typeface="Arial"/>
              </a:defRPr>
            </a:lvl4pPr>
            <a:lvl5pPr indent="0" lvl="4" marL="0" marR="0" rtl="0" algn="l">
              <a:spcBef>
                <a:spcPts val="0"/>
              </a:spcBef>
              <a:spcAft>
                <a:spcPts val="0"/>
              </a:spcAft>
              <a:buNone/>
              <a:defRPr sz="1400">
                <a:solidFill>
                  <a:srgbClr val="000000"/>
                </a:solidFill>
                <a:latin typeface="Arial"/>
                <a:ea typeface="Arial"/>
                <a:cs typeface="Arial"/>
                <a:sym typeface="Arial"/>
              </a:defRPr>
            </a:lvl5pPr>
            <a:lvl6pPr indent="0" lvl="5" marL="0" marR="0" rtl="0" algn="l">
              <a:spcBef>
                <a:spcPts val="0"/>
              </a:spcBef>
              <a:spcAft>
                <a:spcPts val="0"/>
              </a:spcAft>
              <a:buNone/>
              <a:defRPr sz="1400">
                <a:solidFill>
                  <a:srgbClr val="000000"/>
                </a:solidFill>
                <a:latin typeface="Arial"/>
                <a:ea typeface="Arial"/>
                <a:cs typeface="Arial"/>
                <a:sym typeface="Arial"/>
              </a:defRPr>
            </a:lvl6pPr>
            <a:lvl7pPr indent="0" lvl="6" marL="0" marR="0" rtl="0" algn="l">
              <a:spcBef>
                <a:spcPts val="0"/>
              </a:spcBef>
              <a:spcAft>
                <a:spcPts val="0"/>
              </a:spcAft>
              <a:buNone/>
              <a:defRPr sz="1400">
                <a:solidFill>
                  <a:srgbClr val="000000"/>
                </a:solidFill>
                <a:latin typeface="Arial"/>
                <a:ea typeface="Arial"/>
                <a:cs typeface="Arial"/>
                <a:sym typeface="Arial"/>
              </a:defRPr>
            </a:lvl7pPr>
            <a:lvl8pPr indent="0" lvl="7" marL="0" marR="0" rtl="0" algn="l">
              <a:spcBef>
                <a:spcPts val="0"/>
              </a:spcBef>
              <a:spcAft>
                <a:spcPts val="0"/>
              </a:spcAft>
              <a:buNone/>
              <a:defRPr sz="1400">
                <a:solidFill>
                  <a:srgbClr val="000000"/>
                </a:solidFill>
                <a:latin typeface="Arial"/>
                <a:ea typeface="Arial"/>
                <a:cs typeface="Arial"/>
                <a:sym typeface="Arial"/>
              </a:defRPr>
            </a:lvl8pPr>
            <a:lvl9pPr indent="0" lvl="8" marL="0" marR="0" rtl="0" algn="l">
              <a:spcBef>
                <a:spcPts val="0"/>
              </a:spcBef>
              <a:spcAft>
                <a:spcPts val="0"/>
              </a:spcAft>
              <a:buNone/>
              <a:defRPr sz="1400">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39" name="Shape 739"/>
        <p:cNvGrpSpPr/>
        <p:nvPr/>
      </p:nvGrpSpPr>
      <p:grpSpPr>
        <a:xfrm>
          <a:off x="0" y="0"/>
          <a:ext cx="0" cy="0"/>
          <a:chOff x="0" y="0"/>
          <a:chExt cx="0" cy="0"/>
        </a:xfrm>
      </p:grpSpPr>
      <p:sp>
        <p:nvSpPr>
          <p:cNvPr id="740" name="Google Shape;740;p1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36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b="0" i="0" sz="3600" u="none" cap="none" strike="noStrike">
                <a:solidFill>
                  <a:srgbClr val="000000"/>
                </a:solidFill>
                <a:latin typeface="Arial"/>
                <a:ea typeface="Arial"/>
                <a:cs typeface="Arial"/>
                <a:sym typeface="Arial"/>
              </a:defRPr>
            </a:lvl2pPr>
            <a:lvl3pPr indent="0" lvl="2" marL="0" marR="0" rtl="0" algn="ctr">
              <a:spcBef>
                <a:spcPts val="0"/>
              </a:spcBef>
              <a:spcAft>
                <a:spcPts val="0"/>
              </a:spcAft>
              <a:buSzPts val="1400"/>
              <a:buNone/>
              <a:defRPr b="0" i="0" sz="3600" u="none" cap="none" strike="noStrike">
                <a:solidFill>
                  <a:srgbClr val="000000"/>
                </a:solidFill>
                <a:latin typeface="Arial"/>
                <a:ea typeface="Arial"/>
                <a:cs typeface="Arial"/>
                <a:sym typeface="Arial"/>
              </a:defRPr>
            </a:lvl3pPr>
            <a:lvl4pPr indent="0" lvl="3" marL="0" marR="0" rtl="0" algn="ctr">
              <a:spcBef>
                <a:spcPts val="0"/>
              </a:spcBef>
              <a:spcAft>
                <a:spcPts val="0"/>
              </a:spcAft>
              <a:buSzPts val="1400"/>
              <a:buNone/>
              <a:defRPr b="0" i="0" sz="3600" u="none" cap="none" strike="noStrike">
                <a:solidFill>
                  <a:srgbClr val="000000"/>
                </a:solidFill>
                <a:latin typeface="Arial"/>
                <a:ea typeface="Arial"/>
                <a:cs typeface="Arial"/>
                <a:sym typeface="Arial"/>
              </a:defRPr>
            </a:lvl4pPr>
            <a:lvl5pPr indent="0" lvl="4" marL="0" marR="0" rtl="0" algn="ctr">
              <a:spcBef>
                <a:spcPts val="0"/>
              </a:spcBef>
              <a:spcAft>
                <a:spcPts val="0"/>
              </a:spcAft>
              <a:buSzPts val="1400"/>
              <a:buNone/>
              <a:defRPr b="0" i="0" sz="3600" u="none" cap="none" strike="noStrike">
                <a:solidFill>
                  <a:srgbClr val="000000"/>
                </a:solidFill>
                <a:latin typeface="Arial"/>
                <a:ea typeface="Arial"/>
                <a:cs typeface="Arial"/>
                <a:sym typeface="Arial"/>
              </a:defRPr>
            </a:lvl5pPr>
            <a:lvl6pPr indent="-12654" lvl="5" marL="457154" marR="0" rtl="0" algn="ctr">
              <a:spcBef>
                <a:spcPts val="0"/>
              </a:spcBef>
              <a:spcAft>
                <a:spcPts val="0"/>
              </a:spcAft>
              <a:buSzPts val="1400"/>
              <a:buNone/>
              <a:defRPr b="0" i="0" sz="3600" u="none" cap="none" strike="noStrike">
                <a:solidFill>
                  <a:srgbClr val="000000"/>
                </a:solidFill>
                <a:latin typeface="Arial"/>
                <a:ea typeface="Arial"/>
                <a:cs typeface="Arial"/>
                <a:sym typeface="Arial"/>
              </a:defRPr>
            </a:lvl6pPr>
            <a:lvl7pPr indent="-12607" lvl="6" marL="914307" marR="0" rtl="0" algn="ctr">
              <a:spcBef>
                <a:spcPts val="0"/>
              </a:spcBef>
              <a:spcAft>
                <a:spcPts val="0"/>
              </a:spcAft>
              <a:buSzPts val="1400"/>
              <a:buNone/>
              <a:defRPr b="0" i="0" sz="3600" u="none" cap="none" strike="noStrike">
                <a:solidFill>
                  <a:srgbClr val="000000"/>
                </a:solidFill>
                <a:latin typeface="Arial"/>
                <a:ea typeface="Arial"/>
                <a:cs typeface="Arial"/>
                <a:sym typeface="Arial"/>
              </a:defRPr>
            </a:lvl7pPr>
            <a:lvl8pPr indent="-12561" lvl="7" marL="1371461" marR="0" rtl="0" algn="ctr">
              <a:spcBef>
                <a:spcPts val="0"/>
              </a:spcBef>
              <a:spcAft>
                <a:spcPts val="0"/>
              </a:spcAft>
              <a:buSzPts val="1400"/>
              <a:buNone/>
              <a:defRPr b="0" i="0" sz="3600" u="none" cap="none" strike="noStrike">
                <a:solidFill>
                  <a:srgbClr val="000000"/>
                </a:solidFill>
                <a:latin typeface="Arial"/>
                <a:ea typeface="Arial"/>
                <a:cs typeface="Arial"/>
                <a:sym typeface="Arial"/>
              </a:defRPr>
            </a:lvl8pPr>
            <a:lvl9pPr indent="-12514" lvl="8" marL="1828614" marR="0" rtl="0" algn="ctr">
              <a:spcBef>
                <a:spcPts val="0"/>
              </a:spcBef>
              <a:spcAft>
                <a:spcPts val="0"/>
              </a:spcAft>
              <a:buSzPts val="1400"/>
              <a:buNone/>
              <a:defRPr b="0" i="0" sz="3600" u="none" cap="none" strike="noStrike">
                <a:solidFill>
                  <a:srgbClr val="000000"/>
                </a:solidFill>
                <a:latin typeface="Arial"/>
                <a:ea typeface="Arial"/>
                <a:cs typeface="Arial"/>
                <a:sym typeface="Arial"/>
              </a:defRPr>
            </a:lvl9pPr>
          </a:lstStyle>
          <a:p/>
        </p:txBody>
      </p:sp>
      <p:sp>
        <p:nvSpPr>
          <p:cNvPr id="741" name="Google Shape;741;p119"/>
          <p:cNvSpPr txBox="1"/>
          <p:nvPr>
            <p:ph idx="12" type="sldNum"/>
          </p:nvPr>
        </p:nvSpPr>
        <p:spPr>
          <a:xfrm>
            <a:off x="8472489" y="4662489"/>
            <a:ext cx="549300" cy="393600"/>
          </a:xfrm>
          <a:prstGeom prst="rect">
            <a:avLst/>
          </a:prstGeom>
          <a:noFill/>
          <a:ln>
            <a:noFill/>
          </a:ln>
        </p:spPr>
        <p:txBody>
          <a:bodyPr anchorCtr="0" anchor="ctr" bIns="91400" lIns="91400" spcFirstLastPara="1" rIns="91400" wrap="square" tIns="91400">
            <a:noAutofit/>
          </a:bodyPr>
          <a:lstStyle>
            <a:lvl1pPr indent="0" lvl="0" marL="0" marR="0" rtl="0" algn="l">
              <a:spcBef>
                <a:spcPts val="0"/>
              </a:spcBef>
              <a:spcAft>
                <a:spcPts val="0"/>
              </a:spcAft>
              <a:buNone/>
              <a:defRPr sz="1400">
                <a:solidFill>
                  <a:srgbClr val="000000"/>
                </a:solidFill>
                <a:latin typeface="Arial"/>
                <a:ea typeface="Arial"/>
                <a:cs typeface="Arial"/>
                <a:sym typeface="Arial"/>
              </a:defRPr>
            </a:lvl1pPr>
            <a:lvl2pPr indent="0" lvl="1" marL="0" marR="0" rtl="0" algn="l">
              <a:spcBef>
                <a:spcPts val="0"/>
              </a:spcBef>
              <a:spcAft>
                <a:spcPts val="0"/>
              </a:spcAft>
              <a:buNone/>
              <a:defRPr sz="1400">
                <a:solidFill>
                  <a:srgbClr val="000000"/>
                </a:solidFill>
                <a:latin typeface="Arial"/>
                <a:ea typeface="Arial"/>
                <a:cs typeface="Arial"/>
                <a:sym typeface="Arial"/>
              </a:defRPr>
            </a:lvl2pPr>
            <a:lvl3pPr indent="0" lvl="2" marL="0" marR="0" rtl="0" algn="l">
              <a:spcBef>
                <a:spcPts val="0"/>
              </a:spcBef>
              <a:spcAft>
                <a:spcPts val="0"/>
              </a:spcAft>
              <a:buNone/>
              <a:defRPr sz="1400">
                <a:solidFill>
                  <a:srgbClr val="000000"/>
                </a:solidFill>
                <a:latin typeface="Arial"/>
                <a:ea typeface="Arial"/>
                <a:cs typeface="Arial"/>
                <a:sym typeface="Arial"/>
              </a:defRPr>
            </a:lvl3pPr>
            <a:lvl4pPr indent="0" lvl="3" marL="0" marR="0" rtl="0" algn="l">
              <a:spcBef>
                <a:spcPts val="0"/>
              </a:spcBef>
              <a:spcAft>
                <a:spcPts val="0"/>
              </a:spcAft>
              <a:buNone/>
              <a:defRPr sz="1400">
                <a:solidFill>
                  <a:srgbClr val="000000"/>
                </a:solidFill>
                <a:latin typeface="Arial"/>
                <a:ea typeface="Arial"/>
                <a:cs typeface="Arial"/>
                <a:sym typeface="Arial"/>
              </a:defRPr>
            </a:lvl4pPr>
            <a:lvl5pPr indent="0" lvl="4" marL="0" marR="0" rtl="0" algn="l">
              <a:spcBef>
                <a:spcPts val="0"/>
              </a:spcBef>
              <a:spcAft>
                <a:spcPts val="0"/>
              </a:spcAft>
              <a:buNone/>
              <a:defRPr sz="1400">
                <a:solidFill>
                  <a:srgbClr val="000000"/>
                </a:solidFill>
                <a:latin typeface="Arial"/>
                <a:ea typeface="Arial"/>
                <a:cs typeface="Arial"/>
                <a:sym typeface="Arial"/>
              </a:defRPr>
            </a:lvl5pPr>
            <a:lvl6pPr indent="0" lvl="5" marL="0" marR="0" rtl="0" algn="l">
              <a:spcBef>
                <a:spcPts val="0"/>
              </a:spcBef>
              <a:spcAft>
                <a:spcPts val="0"/>
              </a:spcAft>
              <a:buNone/>
              <a:defRPr sz="1400">
                <a:solidFill>
                  <a:srgbClr val="000000"/>
                </a:solidFill>
                <a:latin typeface="Arial"/>
                <a:ea typeface="Arial"/>
                <a:cs typeface="Arial"/>
                <a:sym typeface="Arial"/>
              </a:defRPr>
            </a:lvl6pPr>
            <a:lvl7pPr indent="0" lvl="6" marL="0" marR="0" rtl="0" algn="l">
              <a:spcBef>
                <a:spcPts val="0"/>
              </a:spcBef>
              <a:spcAft>
                <a:spcPts val="0"/>
              </a:spcAft>
              <a:buNone/>
              <a:defRPr sz="1400">
                <a:solidFill>
                  <a:srgbClr val="000000"/>
                </a:solidFill>
                <a:latin typeface="Arial"/>
                <a:ea typeface="Arial"/>
                <a:cs typeface="Arial"/>
                <a:sym typeface="Arial"/>
              </a:defRPr>
            </a:lvl7pPr>
            <a:lvl8pPr indent="0" lvl="7" marL="0" marR="0" rtl="0" algn="l">
              <a:spcBef>
                <a:spcPts val="0"/>
              </a:spcBef>
              <a:spcAft>
                <a:spcPts val="0"/>
              </a:spcAft>
              <a:buNone/>
              <a:defRPr sz="1400">
                <a:solidFill>
                  <a:srgbClr val="000000"/>
                </a:solidFill>
                <a:latin typeface="Arial"/>
                <a:ea typeface="Arial"/>
                <a:cs typeface="Arial"/>
                <a:sym typeface="Arial"/>
              </a:defRPr>
            </a:lvl8pPr>
            <a:lvl9pPr indent="0" lvl="8" marL="0" marR="0" rtl="0" algn="l">
              <a:spcBef>
                <a:spcPts val="0"/>
              </a:spcBef>
              <a:spcAft>
                <a:spcPts val="0"/>
              </a:spcAft>
              <a:buNone/>
              <a:defRPr sz="1400">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42" name="Shape 742"/>
        <p:cNvGrpSpPr/>
        <p:nvPr/>
      </p:nvGrpSpPr>
      <p:grpSpPr>
        <a:xfrm>
          <a:off x="0" y="0"/>
          <a:ext cx="0" cy="0"/>
          <a:chOff x="0" y="0"/>
          <a:chExt cx="0" cy="0"/>
        </a:xfrm>
      </p:grpSpPr>
      <p:sp>
        <p:nvSpPr>
          <p:cNvPr id="743" name="Google Shape;743;p1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0" lvl="3"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0" lvl="4"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12654" lvl="5" marL="45715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12607" lvl="6" marL="914307"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12561" lvl="7" marL="137146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12514" lvl="8" marL="182861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44" name="Google Shape;744;p1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745" name="Google Shape;745;p1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746" name="Google Shape;746;p120"/>
          <p:cNvSpPr txBox="1"/>
          <p:nvPr>
            <p:ph idx="12" type="sldNum"/>
          </p:nvPr>
        </p:nvSpPr>
        <p:spPr>
          <a:xfrm>
            <a:off x="8472489" y="4662489"/>
            <a:ext cx="549300" cy="393600"/>
          </a:xfrm>
          <a:prstGeom prst="rect">
            <a:avLst/>
          </a:prstGeom>
          <a:noFill/>
          <a:ln>
            <a:noFill/>
          </a:ln>
        </p:spPr>
        <p:txBody>
          <a:bodyPr anchorCtr="0" anchor="ctr" bIns="91400" lIns="91400" spcFirstLastPara="1" rIns="91400" wrap="square" tIns="91400">
            <a:noAutofit/>
          </a:bodyPr>
          <a:lstStyle>
            <a:lvl1pPr indent="0" lvl="0" marL="0" marR="0" rtl="0" algn="l">
              <a:spcBef>
                <a:spcPts val="0"/>
              </a:spcBef>
              <a:spcAft>
                <a:spcPts val="0"/>
              </a:spcAft>
              <a:buNone/>
              <a:defRPr sz="1400">
                <a:solidFill>
                  <a:srgbClr val="000000"/>
                </a:solidFill>
                <a:latin typeface="Arial"/>
                <a:ea typeface="Arial"/>
                <a:cs typeface="Arial"/>
                <a:sym typeface="Arial"/>
              </a:defRPr>
            </a:lvl1pPr>
            <a:lvl2pPr indent="0" lvl="1" marL="0" marR="0" rtl="0" algn="l">
              <a:spcBef>
                <a:spcPts val="0"/>
              </a:spcBef>
              <a:spcAft>
                <a:spcPts val="0"/>
              </a:spcAft>
              <a:buNone/>
              <a:defRPr sz="1400">
                <a:solidFill>
                  <a:srgbClr val="000000"/>
                </a:solidFill>
                <a:latin typeface="Arial"/>
                <a:ea typeface="Arial"/>
                <a:cs typeface="Arial"/>
                <a:sym typeface="Arial"/>
              </a:defRPr>
            </a:lvl2pPr>
            <a:lvl3pPr indent="0" lvl="2" marL="0" marR="0" rtl="0" algn="l">
              <a:spcBef>
                <a:spcPts val="0"/>
              </a:spcBef>
              <a:spcAft>
                <a:spcPts val="0"/>
              </a:spcAft>
              <a:buNone/>
              <a:defRPr sz="1400">
                <a:solidFill>
                  <a:srgbClr val="000000"/>
                </a:solidFill>
                <a:latin typeface="Arial"/>
                <a:ea typeface="Arial"/>
                <a:cs typeface="Arial"/>
                <a:sym typeface="Arial"/>
              </a:defRPr>
            </a:lvl3pPr>
            <a:lvl4pPr indent="0" lvl="3" marL="0" marR="0" rtl="0" algn="l">
              <a:spcBef>
                <a:spcPts val="0"/>
              </a:spcBef>
              <a:spcAft>
                <a:spcPts val="0"/>
              </a:spcAft>
              <a:buNone/>
              <a:defRPr sz="1400">
                <a:solidFill>
                  <a:srgbClr val="000000"/>
                </a:solidFill>
                <a:latin typeface="Arial"/>
                <a:ea typeface="Arial"/>
                <a:cs typeface="Arial"/>
                <a:sym typeface="Arial"/>
              </a:defRPr>
            </a:lvl4pPr>
            <a:lvl5pPr indent="0" lvl="4" marL="0" marR="0" rtl="0" algn="l">
              <a:spcBef>
                <a:spcPts val="0"/>
              </a:spcBef>
              <a:spcAft>
                <a:spcPts val="0"/>
              </a:spcAft>
              <a:buNone/>
              <a:defRPr sz="1400">
                <a:solidFill>
                  <a:srgbClr val="000000"/>
                </a:solidFill>
                <a:latin typeface="Arial"/>
                <a:ea typeface="Arial"/>
                <a:cs typeface="Arial"/>
                <a:sym typeface="Arial"/>
              </a:defRPr>
            </a:lvl5pPr>
            <a:lvl6pPr indent="0" lvl="5" marL="0" marR="0" rtl="0" algn="l">
              <a:spcBef>
                <a:spcPts val="0"/>
              </a:spcBef>
              <a:spcAft>
                <a:spcPts val="0"/>
              </a:spcAft>
              <a:buNone/>
              <a:defRPr sz="1400">
                <a:solidFill>
                  <a:srgbClr val="000000"/>
                </a:solidFill>
                <a:latin typeface="Arial"/>
                <a:ea typeface="Arial"/>
                <a:cs typeface="Arial"/>
                <a:sym typeface="Arial"/>
              </a:defRPr>
            </a:lvl6pPr>
            <a:lvl7pPr indent="0" lvl="6" marL="0" marR="0" rtl="0" algn="l">
              <a:spcBef>
                <a:spcPts val="0"/>
              </a:spcBef>
              <a:spcAft>
                <a:spcPts val="0"/>
              </a:spcAft>
              <a:buNone/>
              <a:defRPr sz="1400">
                <a:solidFill>
                  <a:srgbClr val="000000"/>
                </a:solidFill>
                <a:latin typeface="Arial"/>
                <a:ea typeface="Arial"/>
                <a:cs typeface="Arial"/>
                <a:sym typeface="Arial"/>
              </a:defRPr>
            </a:lvl7pPr>
            <a:lvl8pPr indent="0" lvl="7" marL="0" marR="0" rtl="0" algn="l">
              <a:spcBef>
                <a:spcPts val="0"/>
              </a:spcBef>
              <a:spcAft>
                <a:spcPts val="0"/>
              </a:spcAft>
              <a:buNone/>
              <a:defRPr sz="1400">
                <a:solidFill>
                  <a:srgbClr val="000000"/>
                </a:solidFill>
                <a:latin typeface="Arial"/>
                <a:ea typeface="Arial"/>
                <a:cs typeface="Arial"/>
                <a:sym typeface="Arial"/>
              </a:defRPr>
            </a:lvl8pPr>
            <a:lvl9pPr indent="0" lvl="8" marL="0" marR="0" rtl="0" algn="l">
              <a:spcBef>
                <a:spcPts val="0"/>
              </a:spcBef>
              <a:spcAft>
                <a:spcPts val="0"/>
              </a:spcAft>
              <a:buNone/>
              <a:defRPr sz="1400">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747" name="Shape 747"/>
        <p:cNvGrpSpPr/>
        <p:nvPr/>
      </p:nvGrpSpPr>
      <p:grpSpPr>
        <a:xfrm>
          <a:off x="0" y="0"/>
          <a:ext cx="0" cy="0"/>
          <a:chOff x="0" y="0"/>
          <a:chExt cx="0" cy="0"/>
        </a:xfrm>
      </p:grpSpPr>
      <p:sp>
        <p:nvSpPr>
          <p:cNvPr id="748" name="Google Shape;748;p1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4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1400"/>
              <a:buNone/>
              <a:defRPr b="0" i="0" sz="2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b="0" i="0" sz="2400" u="none" cap="none" strike="noStrike">
                <a:solidFill>
                  <a:srgbClr val="000000"/>
                </a:solidFill>
                <a:latin typeface="Arial"/>
                <a:ea typeface="Arial"/>
                <a:cs typeface="Arial"/>
                <a:sym typeface="Arial"/>
              </a:defRPr>
            </a:lvl3pPr>
            <a:lvl4pPr indent="0" lvl="3" marL="0" marR="0" rtl="0" algn="l">
              <a:spcBef>
                <a:spcPts val="0"/>
              </a:spcBef>
              <a:spcAft>
                <a:spcPts val="0"/>
              </a:spcAft>
              <a:buSzPts val="1400"/>
              <a:buNone/>
              <a:defRPr b="0" i="0" sz="2400" u="none" cap="none" strike="noStrike">
                <a:solidFill>
                  <a:srgbClr val="000000"/>
                </a:solidFill>
                <a:latin typeface="Arial"/>
                <a:ea typeface="Arial"/>
                <a:cs typeface="Arial"/>
                <a:sym typeface="Arial"/>
              </a:defRPr>
            </a:lvl4pPr>
            <a:lvl5pPr indent="0" lvl="4" marL="0" marR="0" rtl="0" algn="l">
              <a:spcBef>
                <a:spcPts val="0"/>
              </a:spcBef>
              <a:spcAft>
                <a:spcPts val="0"/>
              </a:spcAft>
              <a:buSzPts val="1400"/>
              <a:buNone/>
              <a:defRPr b="0" i="0" sz="2400" u="none" cap="none" strike="noStrike">
                <a:solidFill>
                  <a:srgbClr val="000000"/>
                </a:solidFill>
                <a:latin typeface="Arial"/>
                <a:ea typeface="Arial"/>
                <a:cs typeface="Arial"/>
                <a:sym typeface="Arial"/>
              </a:defRPr>
            </a:lvl5pPr>
            <a:lvl6pPr indent="-12654" lvl="5" marL="457154" marR="0" rtl="0" algn="l">
              <a:spcBef>
                <a:spcPts val="0"/>
              </a:spcBef>
              <a:spcAft>
                <a:spcPts val="0"/>
              </a:spcAft>
              <a:buSzPts val="1400"/>
              <a:buNone/>
              <a:defRPr b="0" i="0" sz="2400" u="none" cap="none" strike="noStrike">
                <a:solidFill>
                  <a:srgbClr val="000000"/>
                </a:solidFill>
                <a:latin typeface="Arial"/>
                <a:ea typeface="Arial"/>
                <a:cs typeface="Arial"/>
                <a:sym typeface="Arial"/>
              </a:defRPr>
            </a:lvl6pPr>
            <a:lvl7pPr indent="-12607" lvl="6" marL="914307" marR="0" rtl="0" algn="l">
              <a:spcBef>
                <a:spcPts val="0"/>
              </a:spcBef>
              <a:spcAft>
                <a:spcPts val="0"/>
              </a:spcAft>
              <a:buSzPts val="1400"/>
              <a:buNone/>
              <a:defRPr b="0" i="0" sz="2400" u="none" cap="none" strike="noStrike">
                <a:solidFill>
                  <a:srgbClr val="000000"/>
                </a:solidFill>
                <a:latin typeface="Arial"/>
                <a:ea typeface="Arial"/>
                <a:cs typeface="Arial"/>
                <a:sym typeface="Arial"/>
              </a:defRPr>
            </a:lvl7pPr>
            <a:lvl8pPr indent="-12561" lvl="7" marL="1371461" marR="0" rtl="0" algn="l">
              <a:spcBef>
                <a:spcPts val="0"/>
              </a:spcBef>
              <a:spcAft>
                <a:spcPts val="0"/>
              </a:spcAft>
              <a:buSzPts val="1400"/>
              <a:buNone/>
              <a:defRPr b="0" i="0" sz="2400" u="none" cap="none" strike="noStrike">
                <a:solidFill>
                  <a:srgbClr val="000000"/>
                </a:solidFill>
                <a:latin typeface="Arial"/>
                <a:ea typeface="Arial"/>
                <a:cs typeface="Arial"/>
                <a:sym typeface="Arial"/>
              </a:defRPr>
            </a:lvl8pPr>
            <a:lvl9pPr indent="-12514" lvl="8" marL="1828614" marR="0" rtl="0" algn="l">
              <a:spcBef>
                <a:spcPts val="0"/>
              </a:spcBef>
              <a:spcAft>
                <a:spcPts val="0"/>
              </a:spcAft>
              <a:buSzPts val="1400"/>
              <a:buNone/>
              <a:defRPr b="0" i="0" sz="2400" u="none" cap="none" strike="noStrike">
                <a:solidFill>
                  <a:srgbClr val="000000"/>
                </a:solidFill>
                <a:latin typeface="Arial"/>
                <a:ea typeface="Arial"/>
                <a:cs typeface="Arial"/>
                <a:sym typeface="Arial"/>
              </a:defRPr>
            </a:lvl9pPr>
          </a:lstStyle>
          <a:p/>
        </p:txBody>
      </p:sp>
      <p:sp>
        <p:nvSpPr>
          <p:cNvPr id="749" name="Google Shape;749;p1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750" name="Google Shape;750;p121"/>
          <p:cNvSpPr txBox="1"/>
          <p:nvPr>
            <p:ph idx="12" type="sldNum"/>
          </p:nvPr>
        </p:nvSpPr>
        <p:spPr>
          <a:xfrm>
            <a:off x="8472489" y="4662489"/>
            <a:ext cx="549300" cy="393600"/>
          </a:xfrm>
          <a:prstGeom prst="rect">
            <a:avLst/>
          </a:prstGeom>
          <a:noFill/>
          <a:ln>
            <a:noFill/>
          </a:ln>
        </p:spPr>
        <p:txBody>
          <a:bodyPr anchorCtr="0" anchor="ctr" bIns="91400" lIns="91400" spcFirstLastPara="1" rIns="91400" wrap="square" tIns="91400">
            <a:noAutofit/>
          </a:bodyPr>
          <a:lstStyle>
            <a:lvl1pPr indent="0" lvl="0" marL="0" marR="0" rtl="0" algn="l">
              <a:spcBef>
                <a:spcPts val="0"/>
              </a:spcBef>
              <a:spcAft>
                <a:spcPts val="0"/>
              </a:spcAft>
              <a:buNone/>
              <a:defRPr sz="1400">
                <a:solidFill>
                  <a:srgbClr val="000000"/>
                </a:solidFill>
                <a:latin typeface="Arial"/>
                <a:ea typeface="Arial"/>
                <a:cs typeface="Arial"/>
                <a:sym typeface="Arial"/>
              </a:defRPr>
            </a:lvl1pPr>
            <a:lvl2pPr indent="0" lvl="1" marL="0" marR="0" rtl="0" algn="l">
              <a:spcBef>
                <a:spcPts val="0"/>
              </a:spcBef>
              <a:spcAft>
                <a:spcPts val="0"/>
              </a:spcAft>
              <a:buNone/>
              <a:defRPr sz="1400">
                <a:solidFill>
                  <a:srgbClr val="000000"/>
                </a:solidFill>
                <a:latin typeface="Arial"/>
                <a:ea typeface="Arial"/>
                <a:cs typeface="Arial"/>
                <a:sym typeface="Arial"/>
              </a:defRPr>
            </a:lvl2pPr>
            <a:lvl3pPr indent="0" lvl="2" marL="0" marR="0" rtl="0" algn="l">
              <a:spcBef>
                <a:spcPts val="0"/>
              </a:spcBef>
              <a:spcAft>
                <a:spcPts val="0"/>
              </a:spcAft>
              <a:buNone/>
              <a:defRPr sz="1400">
                <a:solidFill>
                  <a:srgbClr val="000000"/>
                </a:solidFill>
                <a:latin typeface="Arial"/>
                <a:ea typeface="Arial"/>
                <a:cs typeface="Arial"/>
                <a:sym typeface="Arial"/>
              </a:defRPr>
            </a:lvl3pPr>
            <a:lvl4pPr indent="0" lvl="3" marL="0" marR="0" rtl="0" algn="l">
              <a:spcBef>
                <a:spcPts val="0"/>
              </a:spcBef>
              <a:spcAft>
                <a:spcPts val="0"/>
              </a:spcAft>
              <a:buNone/>
              <a:defRPr sz="1400">
                <a:solidFill>
                  <a:srgbClr val="000000"/>
                </a:solidFill>
                <a:latin typeface="Arial"/>
                <a:ea typeface="Arial"/>
                <a:cs typeface="Arial"/>
                <a:sym typeface="Arial"/>
              </a:defRPr>
            </a:lvl4pPr>
            <a:lvl5pPr indent="0" lvl="4" marL="0" marR="0" rtl="0" algn="l">
              <a:spcBef>
                <a:spcPts val="0"/>
              </a:spcBef>
              <a:spcAft>
                <a:spcPts val="0"/>
              </a:spcAft>
              <a:buNone/>
              <a:defRPr sz="1400">
                <a:solidFill>
                  <a:srgbClr val="000000"/>
                </a:solidFill>
                <a:latin typeface="Arial"/>
                <a:ea typeface="Arial"/>
                <a:cs typeface="Arial"/>
                <a:sym typeface="Arial"/>
              </a:defRPr>
            </a:lvl5pPr>
            <a:lvl6pPr indent="0" lvl="5" marL="0" marR="0" rtl="0" algn="l">
              <a:spcBef>
                <a:spcPts val="0"/>
              </a:spcBef>
              <a:spcAft>
                <a:spcPts val="0"/>
              </a:spcAft>
              <a:buNone/>
              <a:defRPr sz="1400">
                <a:solidFill>
                  <a:srgbClr val="000000"/>
                </a:solidFill>
                <a:latin typeface="Arial"/>
                <a:ea typeface="Arial"/>
                <a:cs typeface="Arial"/>
                <a:sym typeface="Arial"/>
              </a:defRPr>
            </a:lvl6pPr>
            <a:lvl7pPr indent="0" lvl="6" marL="0" marR="0" rtl="0" algn="l">
              <a:spcBef>
                <a:spcPts val="0"/>
              </a:spcBef>
              <a:spcAft>
                <a:spcPts val="0"/>
              </a:spcAft>
              <a:buNone/>
              <a:defRPr sz="1400">
                <a:solidFill>
                  <a:srgbClr val="000000"/>
                </a:solidFill>
                <a:latin typeface="Arial"/>
                <a:ea typeface="Arial"/>
                <a:cs typeface="Arial"/>
                <a:sym typeface="Arial"/>
              </a:defRPr>
            </a:lvl7pPr>
            <a:lvl8pPr indent="0" lvl="7" marL="0" marR="0" rtl="0" algn="l">
              <a:spcBef>
                <a:spcPts val="0"/>
              </a:spcBef>
              <a:spcAft>
                <a:spcPts val="0"/>
              </a:spcAft>
              <a:buNone/>
              <a:defRPr sz="1400">
                <a:solidFill>
                  <a:srgbClr val="000000"/>
                </a:solidFill>
                <a:latin typeface="Arial"/>
                <a:ea typeface="Arial"/>
                <a:cs typeface="Arial"/>
                <a:sym typeface="Arial"/>
              </a:defRPr>
            </a:lvl8pPr>
            <a:lvl9pPr indent="0" lvl="8" marL="0" marR="0" rtl="0" algn="l">
              <a:spcBef>
                <a:spcPts val="0"/>
              </a:spcBef>
              <a:spcAft>
                <a:spcPts val="0"/>
              </a:spcAft>
              <a:buNone/>
              <a:defRPr sz="1400">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spTree>
      <p:nvGrpSpPr>
        <p:cNvPr id="751" name="Shape 751"/>
        <p:cNvGrpSpPr/>
        <p:nvPr/>
      </p:nvGrpSpPr>
      <p:grpSpPr>
        <a:xfrm>
          <a:off x="0" y="0"/>
          <a:ext cx="0" cy="0"/>
          <a:chOff x="0" y="0"/>
          <a:chExt cx="0" cy="0"/>
        </a:xfrm>
      </p:grpSpPr>
      <p:sp>
        <p:nvSpPr>
          <p:cNvPr id="752" name="Google Shape;752;p1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48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1400"/>
              <a:buNone/>
              <a:defRPr b="0" i="0" sz="48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b="0" i="0" sz="4800" u="none" cap="none" strike="noStrike">
                <a:solidFill>
                  <a:srgbClr val="000000"/>
                </a:solidFill>
                <a:latin typeface="Arial"/>
                <a:ea typeface="Arial"/>
                <a:cs typeface="Arial"/>
                <a:sym typeface="Arial"/>
              </a:defRPr>
            </a:lvl3pPr>
            <a:lvl4pPr indent="0" lvl="3" marL="0" marR="0" rtl="0" algn="l">
              <a:spcBef>
                <a:spcPts val="0"/>
              </a:spcBef>
              <a:spcAft>
                <a:spcPts val="0"/>
              </a:spcAft>
              <a:buSzPts val="1400"/>
              <a:buNone/>
              <a:defRPr b="0" i="0" sz="4800" u="none" cap="none" strike="noStrike">
                <a:solidFill>
                  <a:srgbClr val="000000"/>
                </a:solidFill>
                <a:latin typeface="Arial"/>
                <a:ea typeface="Arial"/>
                <a:cs typeface="Arial"/>
                <a:sym typeface="Arial"/>
              </a:defRPr>
            </a:lvl4pPr>
            <a:lvl5pPr indent="0" lvl="4" marL="0" marR="0" rtl="0" algn="l">
              <a:spcBef>
                <a:spcPts val="0"/>
              </a:spcBef>
              <a:spcAft>
                <a:spcPts val="0"/>
              </a:spcAft>
              <a:buSzPts val="1400"/>
              <a:buNone/>
              <a:defRPr b="0" i="0" sz="4800" u="none" cap="none" strike="noStrike">
                <a:solidFill>
                  <a:srgbClr val="000000"/>
                </a:solidFill>
                <a:latin typeface="Arial"/>
                <a:ea typeface="Arial"/>
                <a:cs typeface="Arial"/>
                <a:sym typeface="Arial"/>
              </a:defRPr>
            </a:lvl5pPr>
            <a:lvl6pPr indent="-12654" lvl="5" marL="457154" marR="0" rtl="0" algn="l">
              <a:spcBef>
                <a:spcPts val="0"/>
              </a:spcBef>
              <a:spcAft>
                <a:spcPts val="0"/>
              </a:spcAft>
              <a:buSzPts val="1400"/>
              <a:buNone/>
              <a:defRPr b="0" i="0" sz="4800" u="none" cap="none" strike="noStrike">
                <a:solidFill>
                  <a:srgbClr val="000000"/>
                </a:solidFill>
                <a:latin typeface="Arial"/>
                <a:ea typeface="Arial"/>
                <a:cs typeface="Arial"/>
                <a:sym typeface="Arial"/>
              </a:defRPr>
            </a:lvl6pPr>
            <a:lvl7pPr indent="-12607" lvl="6" marL="914307" marR="0" rtl="0" algn="l">
              <a:spcBef>
                <a:spcPts val="0"/>
              </a:spcBef>
              <a:spcAft>
                <a:spcPts val="0"/>
              </a:spcAft>
              <a:buSzPts val="1400"/>
              <a:buNone/>
              <a:defRPr b="0" i="0" sz="4800" u="none" cap="none" strike="noStrike">
                <a:solidFill>
                  <a:srgbClr val="000000"/>
                </a:solidFill>
                <a:latin typeface="Arial"/>
                <a:ea typeface="Arial"/>
                <a:cs typeface="Arial"/>
                <a:sym typeface="Arial"/>
              </a:defRPr>
            </a:lvl7pPr>
            <a:lvl8pPr indent="-12561" lvl="7" marL="1371461" marR="0" rtl="0" algn="l">
              <a:spcBef>
                <a:spcPts val="0"/>
              </a:spcBef>
              <a:spcAft>
                <a:spcPts val="0"/>
              </a:spcAft>
              <a:buSzPts val="1400"/>
              <a:buNone/>
              <a:defRPr b="0" i="0" sz="4800" u="none" cap="none" strike="noStrike">
                <a:solidFill>
                  <a:srgbClr val="000000"/>
                </a:solidFill>
                <a:latin typeface="Arial"/>
                <a:ea typeface="Arial"/>
                <a:cs typeface="Arial"/>
                <a:sym typeface="Arial"/>
              </a:defRPr>
            </a:lvl8pPr>
            <a:lvl9pPr indent="-12514" lvl="8" marL="1828614" marR="0" rtl="0" algn="l">
              <a:spcBef>
                <a:spcPts val="0"/>
              </a:spcBef>
              <a:spcAft>
                <a:spcPts val="0"/>
              </a:spcAft>
              <a:buSzPts val="1400"/>
              <a:buNone/>
              <a:defRPr b="0" i="0" sz="4800" u="none" cap="none" strike="noStrike">
                <a:solidFill>
                  <a:srgbClr val="000000"/>
                </a:solidFill>
                <a:latin typeface="Arial"/>
                <a:ea typeface="Arial"/>
                <a:cs typeface="Arial"/>
                <a:sym typeface="Arial"/>
              </a:defRPr>
            </a:lvl9pPr>
          </a:lstStyle>
          <a:p/>
        </p:txBody>
      </p:sp>
      <p:sp>
        <p:nvSpPr>
          <p:cNvPr id="753" name="Google Shape;753;p122"/>
          <p:cNvSpPr txBox="1"/>
          <p:nvPr>
            <p:ph idx="12" type="sldNum"/>
          </p:nvPr>
        </p:nvSpPr>
        <p:spPr>
          <a:xfrm>
            <a:off x="8472489" y="4662489"/>
            <a:ext cx="549300" cy="393600"/>
          </a:xfrm>
          <a:prstGeom prst="rect">
            <a:avLst/>
          </a:prstGeom>
          <a:noFill/>
          <a:ln>
            <a:noFill/>
          </a:ln>
        </p:spPr>
        <p:txBody>
          <a:bodyPr anchorCtr="0" anchor="ctr" bIns="91400" lIns="91400" spcFirstLastPara="1" rIns="91400" wrap="square" tIns="91400">
            <a:noAutofit/>
          </a:bodyPr>
          <a:lstStyle>
            <a:lvl1pPr indent="0" lvl="0" marL="0" marR="0" rtl="0" algn="l">
              <a:spcBef>
                <a:spcPts val="0"/>
              </a:spcBef>
              <a:spcAft>
                <a:spcPts val="0"/>
              </a:spcAft>
              <a:buNone/>
              <a:defRPr sz="1400">
                <a:solidFill>
                  <a:srgbClr val="000000"/>
                </a:solidFill>
                <a:latin typeface="Arial"/>
                <a:ea typeface="Arial"/>
                <a:cs typeface="Arial"/>
                <a:sym typeface="Arial"/>
              </a:defRPr>
            </a:lvl1pPr>
            <a:lvl2pPr indent="0" lvl="1" marL="0" marR="0" rtl="0" algn="l">
              <a:spcBef>
                <a:spcPts val="0"/>
              </a:spcBef>
              <a:spcAft>
                <a:spcPts val="0"/>
              </a:spcAft>
              <a:buNone/>
              <a:defRPr sz="1400">
                <a:solidFill>
                  <a:srgbClr val="000000"/>
                </a:solidFill>
                <a:latin typeface="Arial"/>
                <a:ea typeface="Arial"/>
                <a:cs typeface="Arial"/>
                <a:sym typeface="Arial"/>
              </a:defRPr>
            </a:lvl2pPr>
            <a:lvl3pPr indent="0" lvl="2" marL="0" marR="0" rtl="0" algn="l">
              <a:spcBef>
                <a:spcPts val="0"/>
              </a:spcBef>
              <a:spcAft>
                <a:spcPts val="0"/>
              </a:spcAft>
              <a:buNone/>
              <a:defRPr sz="1400">
                <a:solidFill>
                  <a:srgbClr val="000000"/>
                </a:solidFill>
                <a:latin typeface="Arial"/>
                <a:ea typeface="Arial"/>
                <a:cs typeface="Arial"/>
                <a:sym typeface="Arial"/>
              </a:defRPr>
            </a:lvl3pPr>
            <a:lvl4pPr indent="0" lvl="3" marL="0" marR="0" rtl="0" algn="l">
              <a:spcBef>
                <a:spcPts val="0"/>
              </a:spcBef>
              <a:spcAft>
                <a:spcPts val="0"/>
              </a:spcAft>
              <a:buNone/>
              <a:defRPr sz="1400">
                <a:solidFill>
                  <a:srgbClr val="000000"/>
                </a:solidFill>
                <a:latin typeface="Arial"/>
                <a:ea typeface="Arial"/>
                <a:cs typeface="Arial"/>
                <a:sym typeface="Arial"/>
              </a:defRPr>
            </a:lvl4pPr>
            <a:lvl5pPr indent="0" lvl="4" marL="0" marR="0" rtl="0" algn="l">
              <a:spcBef>
                <a:spcPts val="0"/>
              </a:spcBef>
              <a:spcAft>
                <a:spcPts val="0"/>
              </a:spcAft>
              <a:buNone/>
              <a:defRPr sz="1400">
                <a:solidFill>
                  <a:srgbClr val="000000"/>
                </a:solidFill>
                <a:latin typeface="Arial"/>
                <a:ea typeface="Arial"/>
                <a:cs typeface="Arial"/>
                <a:sym typeface="Arial"/>
              </a:defRPr>
            </a:lvl5pPr>
            <a:lvl6pPr indent="0" lvl="5" marL="0" marR="0" rtl="0" algn="l">
              <a:spcBef>
                <a:spcPts val="0"/>
              </a:spcBef>
              <a:spcAft>
                <a:spcPts val="0"/>
              </a:spcAft>
              <a:buNone/>
              <a:defRPr sz="1400">
                <a:solidFill>
                  <a:srgbClr val="000000"/>
                </a:solidFill>
                <a:latin typeface="Arial"/>
                <a:ea typeface="Arial"/>
                <a:cs typeface="Arial"/>
                <a:sym typeface="Arial"/>
              </a:defRPr>
            </a:lvl6pPr>
            <a:lvl7pPr indent="0" lvl="6" marL="0" marR="0" rtl="0" algn="l">
              <a:spcBef>
                <a:spcPts val="0"/>
              </a:spcBef>
              <a:spcAft>
                <a:spcPts val="0"/>
              </a:spcAft>
              <a:buNone/>
              <a:defRPr sz="1400">
                <a:solidFill>
                  <a:srgbClr val="000000"/>
                </a:solidFill>
                <a:latin typeface="Arial"/>
                <a:ea typeface="Arial"/>
                <a:cs typeface="Arial"/>
                <a:sym typeface="Arial"/>
              </a:defRPr>
            </a:lvl7pPr>
            <a:lvl8pPr indent="0" lvl="7" marL="0" marR="0" rtl="0" algn="l">
              <a:spcBef>
                <a:spcPts val="0"/>
              </a:spcBef>
              <a:spcAft>
                <a:spcPts val="0"/>
              </a:spcAft>
              <a:buNone/>
              <a:defRPr sz="1400">
                <a:solidFill>
                  <a:srgbClr val="000000"/>
                </a:solidFill>
                <a:latin typeface="Arial"/>
                <a:ea typeface="Arial"/>
                <a:cs typeface="Arial"/>
                <a:sym typeface="Arial"/>
              </a:defRPr>
            </a:lvl8pPr>
            <a:lvl9pPr indent="0" lvl="8" marL="0" marR="0" rtl="0" algn="l">
              <a:spcBef>
                <a:spcPts val="0"/>
              </a:spcBef>
              <a:spcAft>
                <a:spcPts val="0"/>
              </a:spcAft>
              <a:buNone/>
              <a:defRPr sz="1400">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754" name="Shape 754"/>
        <p:cNvGrpSpPr/>
        <p:nvPr/>
      </p:nvGrpSpPr>
      <p:grpSpPr>
        <a:xfrm>
          <a:off x="0" y="0"/>
          <a:ext cx="0" cy="0"/>
          <a:chOff x="0" y="0"/>
          <a:chExt cx="0" cy="0"/>
        </a:xfrm>
      </p:grpSpPr>
      <p:sp>
        <p:nvSpPr>
          <p:cNvPr id="755" name="Google Shape;755;p123"/>
          <p:cNvSpPr/>
          <p:nvPr/>
        </p:nvSpPr>
        <p:spPr>
          <a:xfrm>
            <a:off x="4572000" y="0"/>
            <a:ext cx="4572000" cy="5143500"/>
          </a:xfrm>
          <a:prstGeom prst="rect">
            <a:avLst/>
          </a:prstGeom>
          <a:solidFill>
            <a:schemeClr val="lt2"/>
          </a:solidFill>
          <a:ln>
            <a:noFill/>
          </a:ln>
        </p:spPr>
        <p:txBody>
          <a:bodyPr anchorCtr="0" anchor="ctr" bIns="91400" lIns="91400" spcFirstLastPara="1" rIns="91400" wrap="square" tIns="914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756" name="Google Shape;756;p1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indent="0" lvl="0" marL="0" marR="0" rtl="0" algn="ctr">
              <a:spcBef>
                <a:spcPts val="0"/>
              </a:spcBef>
              <a:spcAft>
                <a:spcPts val="0"/>
              </a:spcAft>
              <a:buSzPts val="1400"/>
              <a:buNone/>
              <a:defRPr b="0" i="0" sz="42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b="0" i="0" sz="4200" u="none" cap="none" strike="noStrike">
                <a:solidFill>
                  <a:srgbClr val="000000"/>
                </a:solidFill>
                <a:latin typeface="Arial"/>
                <a:ea typeface="Arial"/>
                <a:cs typeface="Arial"/>
                <a:sym typeface="Arial"/>
              </a:defRPr>
            </a:lvl2pPr>
            <a:lvl3pPr indent="0" lvl="2" marL="0" marR="0" rtl="0" algn="ctr">
              <a:spcBef>
                <a:spcPts val="0"/>
              </a:spcBef>
              <a:spcAft>
                <a:spcPts val="0"/>
              </a:spcAft>
              <a:buSzPts val="1400"/>
              <a:buNone/>
              <a:defRPr b="0" i="0" sz="4200" u="none" cap="none" strike="noStrike">
                <a:solidFill>
                  <a:srgbClr val="000000"/>
                </a:solidFill>
                <a:latin typeface="Arial"/>
                <a:ea typeface="Arial"/>
                <a:cs typeface="Arial"/>
                <a:sym typeface="Arial"/>
              </a:defRPr>
            </a:lvl3pPr>
            <a:lvl4pPr indent="0" lvl="3" marL="0" marR="0" rtl="0" algn="ctr">
              <a:spcBef>
                <a:spcPts val="0"/>
              </a:spcBef>
              <a:spcAft>
                <a:spcPts val="0"/>
              </a:spcAft>
              <a:buSzPts val="1400"/>
              <a:buNone/>
              <a:defRPr b="0" i="0" sz="4200" u="none" cap="none" strike="noStrike">
                <a:solidFill>
                  <a:srgbClr val="000000"/>
                </a:solidFill>
                <a:latin typeface="Arial"/>
                <a:ea typeface="Arial"/>
                <a:cs typeface="Arial"/>
                <a:sym typeface="Arial"/>
              </a:defRPr>
            </a:lvl4pPr>
            <a:lvl5pPr indent="0" lvl="4" marL="0" marR="0" rtl="0" algn="ctr">
              <a:spcBef>
                <a:spcPts val="0"/>
              </a:spcBef>
              <a:spcAft>
                <a:spcPts val="0"/>
              </a:spcAft>
              <a:buSzPts val="1400"/>
              <a:buNone/>
              <a:defRPr b="0" i="0" sz="4200" u="none" cap="none" strike="noStrike">
                <a:solidFill>
                  <a:srgbClr val="000000"/>
                </a:solidFill>
                <a:latin typeface="Arial"/>
                <a:ea typeface="Arial"/>
                <a:cs typeface="Arial"/>
                <a:sym typeface="Arial"/>
              </a:defRPr>
            </a:lvl5pPr>
            <a:lvl6pPr indent="-12654" lvl="5" marL="457154" marR="0" rtl="0" algn="ctr">
              <a:spcBef>
                <a:spcPts val="0"/>
              </a:spcBef>
              <a:spcAft>
                <a:spcPts val="0"/>
              </a:spcAft>
              <a:buSzPts val="1400"/>
              <a:buNone/>
              <a:defRPr b="0" i="0" sz="4200" u="none" cap="none" strike="noStrike">
                <a:solidFill>
                  <a:srgbClr val="000000"/>
                </a:solidFill>
                <a:latin typeface="Arial"/>
                <a:ea typeface="Arial"/>
                <a:cs typeface="Arial"/>
                <a:sym typeface="Arial"/>
              </a:defRPr>
            </a:lvl6pPr>
            <a:lvl7pPr indent="-12607" lvl="6" marL="914307" marR="0" rtl="0" algn="ctr">
              <a:spcBef>
                <a:spcPts val="0"/>
              </a:spcBef>
              <a:spcAft>
                <a:spcPts val="0"/>
              </a:spcAft>
              <a:buSzPts val="1400"/>
              <a:buNone/>
              <a:defRPr b="0" i="0" sz="4200" u="none" cap="none" strike="noStrike">
                <a:solidFill>
                  <a:srgbClr val="000000"/>
                </a:solidFill>
                <a:latin typeface="Arial"/>
                <a:ea typeface="Arial"/>
                <a:cs typeface="Arial"/>
                <a:sym typeface="Arial"/>
              </a:defRPr>
            </a:lvl7pPr>
            <a:lvl8pPr indent="-12561" lvl="7" marL="1371461" marR="0" rtl="0" algn="ctr">
              <a:spcBef>
                <a:spcPts val="0"/>
              </a:spcBef>
              <a:spcAft>
                <a:spcPts val="0"/>
              </a:spcAft>
              <a:buSzPts val="1400"/>
              <a:buNone/>
              <a:defRPr b="0" i="0" sz="4200" u="none" cap="none" strike="noStrike">
                <a:solidFill>
                  <a:srgbClr val="000000"/>
                </a:solidFill>
                <a:latin typeface="Arial"/>
                <a:ea typeface="Arial"/>
                <a:cs typeface="Arial"/>
                <a:sym typeface="Arial"/>
              </a:defRPr>
            </a:lvl8pPr>
            <a:lvl9pPr indent="-12514" lvl="8" marL="1828614" marR="0" rtl="0" algn="ctr">
              <a:spcBef>
                <a:spcPts val="0"/>
              </a:spcBef>
              <a:spcAft>
                <a:spcPts val="0"/>
              </a:spcAft>
              <a:buSzPts val="1400"/>
              <a:buNone/>
              <a:defRPr b="0" i="0" sz="4200" u="none" cap="none" strike="noStrike">
                <a:solidFill>
                  <a:srgbClr val="000000"/>
                </a:solidFill>
                <a:latin typeface="Arial"/>
                <a:ea typeface="Arial"/>
                <a:cs typeface="Arial"/>
                <a:sym typeface="Arial"/>
              </a:defRPr>
            </a:lvl9pPr>
          </a:lstStyle>
          <a:p/>
        </p:txBody>
      </p:sp>
      <p:sp>
        <p:nvSpPr>
          <p:cNvPr id="757" name="Google Shape;757;p1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indent="-342864" lvl="0" marL="342864"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1pPr>
            <a:lvl2pPr indent="-298375" lvl="1" marL="742875"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2pPr>
            <a:lvl3pPr indent="-241183" lvl="2" marL="1142883"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3pPr>
            <a:lvl4pPr indent="-241137" lvl="3" marL="1600037"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4pPr>
            <a:lvl5pPr indent="-241093" lvl="4" marL="2057193"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5pPr>
            <a:lvl6pPr indent="0" lvl="5" marL="22860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6pPr>
            <a:lvl7pPr indent="0" lvl="6" marL="27432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7pPr>
            <a:lvl8pPr indent="0" lvl="7" marL="32004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8pPr>
            <a:lvl9pPr indent="0" lvl="8" marL="3657600" marR="0" rtl="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9pPr>
          </a:lstStyle>
          <a:p/>
        </p:txBody>
      </p:sp>
      <p:sp>
        <p:nvSpPr>
          <p:cNvPr id="758" name="Google Shape;758;p123"/>
          <p:cNvSpPr txBox="1"/>
          <p:nvPr>
            <p:ph idx="2" type="body"/>
          </p:nvPr>
        </p:nvSpPr>
        <p:spPr>
          <a:xfrm>
            <a:off x="4939502" y="724075"/>
            <a:ext cx="3837000" cy="3695100"/>
          </a:xfrm>
          <a:prstGeom prst="rect">
            <a:avLst/>
          </a:prstGeom>
          <a:noFill/>
          <a:ln>
            <a:noFill/>
          </a:ln>
        </p:spPr>
        <p:txBody>
          <a:bodyPr anchorCtr="0" anchor="ctr" bIns="91425" lIns="91425" spcFirstLastPara="1" rIns="91425" wrap="square" tIns="91425"/>
          <a:lstStyle>
            <a:lvl1pPr indent="-228600" lvl="0" marL="4572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9" name="Google Shape;759;p123"/>
          <p:cNvSpPr txBox="1"/>
          <p:nvPr>
            <p:ph idx="12" type="sldNum"/>
          </p:nvPr>
        </p:nvSpPr>
        <p:spPr>
          <a:xfrm>
            <a:off x="8472489" y="4662489"/>
            <a:ext cx="549300" cy="393600"/>
          </a:xfrm>
          <a:prstGeom prst="rect">
            <a:avLst/>
          </a:prstGeom>
          <a:noFill/>
          <a:ln>
            <a:noFill/>
          </a:ln>
        </p:spPr>
        <p:txBody>
          <a:bodyPr anchorCtr="0" anchor="ctr" bIns="91400" lIns="91400" spcFirstLastPara="1" rIns="91400" wrap="square" tIns="91400">
            <a:noAutofit/>
          </a:bodyPr>
          <a:lstStyle>
            <a:lvl1pPr indent="0" lvl="0" marL="0" marR="0" rtl="0" algn="l">
              <a:spcBef>
                <a:spcPts val="0"/>
              </a:spcBef>
              <a:spcAft>
                <a:spcPts val="0"/>
              </a:spcAft>
              <a:buNone/>
              <a:defRPr sz="1400">
                <a:solidFill>
                  <a:srgbClr val="000000"/>
                </a:solidFill>
                <a:latin typeface="Arial"/>
                <a:ea typeface="Arial"/>
                <a:cs typeface="Arial"/>
                <a:sym typeface="Arial"/>
              </a:defRPr>
            </a:lvl1pPr>
            <a:lvl2pPr indent="0" lvl="1" marL="0" marR="0" rtl="0" algn="l">
              <a:spcBef>
                <a:spcPts val="0"/>
              </a:spcBef>
              <a:spcAft>
                <a:spcPts val="0"/>
              </a:spcAft>
              <a:buNone/>
              <a:defRPr sz="1400">
                <a:solidFill>
                  <a:srgbClr val="000000"/>
                </a:solidFill>
                <a:latin typeface="Arial"/>
                <a:ea typeface="Arial"/>
                <a:cs typeface="Arial"/>
                <a:sym typeface="Arial"/>
              </a:defRPr>
            </a:lvl2pPr>
            <a:lvl3pPr indent="0" lvl="2" marL="0" marR="0" rtl="0" algn="l">
              <a:spcBef>
                <a:spcPts val="0"/>
              </a:spcBef>
              <a:spcAft>
                <a:spcPts val="0"/>
              </a:spcAft>
              <a:buNone/>
              <a:defRPr sz="1400">
                <a:solidFill>
                  <a:srgbClr val="000000"/>
                </a:solidFill>
                <a:latin typeface="Arial"/>
                <a:ea typeface="Arial"/>
                <a:cs typeface="Arial"/>
                <a:sym typeface="Arial"/>
              </a:defRPr>
            </a:lvl3pPr>
            <a:lvl4pPr indent="0" lvl="3" marL="0" marR="0" rtl="0" algn="l">
              <a:spcBef>
                <a:spcPts val="0"/>
              </a:spcBef>
              <a:spcAft>
                <a:spcPts val="0"/>
              </a:spcAft>
              <a:buNone/>
              <a:defRPr sz="1400">
                <a:solidFill>
                  <a:srgbClr val="000000"/>
                </a:solidFill>
                <a:latin typeface="Arial"/>
                <a:ea typeface="Arial"/>
                <a:cs typeface="Arial"/>
                <a:sym typeface="Arial"/>
              </a:defRPr>
            </a:lvl4pPr>
            <a:lvl5pPr indent="0" lvl="4" marL="0" marR="0" rtl="0" algn="l">
              <a:spcBef>
                <a:spcPts val="0"/>
              </a:spcBef>
              <a:spcAft>
                <a:spcPts val="0"/>
              </a:spcAft>
              <a:buNone/>
              <a:defRPr sz="1400">
                <a:solidFill>
                  <a:srgbClr val="000000"/>
                </a:solidFill>
                <a:latin typeface="Arial"/>
                <a:ea typeface="Arial"/>
                <a:cs typeface="Arial"/>
                <a:sym typeface="Arial"/>
              </a:defRPr>
            </a:lvl5pPr>
            <a:lvl6pPr indent="0" lvl="5" marL="0" marR="0" rtl="0" algn="l">
              <a:spcBef>
                <a:spcPts val="0"/>
              </a:spcBef>
              <a:spcAft>
                <a:spcPts val="0"/>
              </a:spcAft>
              <a:buNone/>
              <a:defRPr sz="1400">
                <a:solidFill>
                  <a:srgbClr val="000000"/>
                </a:solidFill>
                <a:latin typeface="Arial"/>
                <a:ea typeface="Arial"/>
                <a:cs typeface="Arial"/>
                <a:sym typeface="Arial"/>
              </a:defRPr>
            </a:lvl6pPr>
            <a:lvl7pPr indent="0" lvl="6" marL="0" marR="0" rtl="0" algn="l">
              <a:spcBef>
                <a:spcPts val="0"/>
              </a:spcBef>
              <a:spcAft>
                <a:spcPts val="0"/>
              </a:spcAft>
              <a:buNone/>
              <a:defRPr sz="1400">
                <a:solidFill>
                  <a:srgbClr val="000000"/>
                </a:solidFill>
                <a:latin typeface="Arial"/>
                <a:ea typeface="Arial"/>
                <a:cs typeface="Arial"/>
                <a:sym typeface="Arial"/>
              </a:defRPr>
            </a:lvl7pPr>
            <a:lvl8pPr indent="0" lvl="7" marL="0" marR="0" rtl="0" algn="l">
              <a:spcBef>
                <a:spcPts val="0"/>
              </a:spcBef>
              <a:spcAft>
                <a:spcPts val="0"/>
              </a:spcAft>
              <a:buNone/>
              <a:defRPr sz="1400">
                <a:solidFill>
                  <a:srgbClr val="000000"/>
                </a:solidFill>
                <a:latin typeface="Arial"/>
                <a:ea typeface="Arial"/>
                <a:cs typeface="Arial"/>
                <a:sym typeface="Arial"/>
              </a:defRPr>
            </a:lvl8pPr>
            <a:lvl9pPr indent="0" lvl="8" marL="0" marR="0" rtl="0" algn="l">
              <a:spcBef>
                <a:spcPts val="0"/>
              </a:spcBef>
              <a:spcAft>
                <a:spcPts val="0"/>
              </a:spcAft>
              <a:buNone/>
              <a:defRPr sz="1400">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760" name="Shape 760"/>
        <p:cNvGrpSpPr/>
        <p:nvPr/>
      </p:nvGrpSpPr>
      <p:grpSpPr>
        <a:xfrm>
          <a:off x="0" y="0"/>
          <a:ext cx="0" cy="0"/>
          <a:chOff x="0" y="0"/>
          <a:chExt cx="0" cy="0"/>
        </a:xfrm>
      </p:grpSpPr>
      <p:sp>
        <p:nvSpPr>
          <p:cNvPr id="761" name="Google Shape;761;p1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2" name="Google Shape;762;p124"/>
          <p:cNvSpPr txBox="1"/>
          <p:nvPr>
            <p:ph idx="12" type="sldNum"/>
          </p:nvPr>
        </p:nvSpPr>
        <p:spPr>
          <a:xfrm>
            <a:off x="8472489" y="4662489"/>
            <a:ext cx="549300" cy="393600"/>
          </a:xfrm>
          <a:prstGeom prst="rect">
            <a:avLst/>
          </a:prstGeom>
          <a:noFill/>
          <a:ln>
            <a:noFill/>
          </a:ln>
        </p:spPr>
        <p:txBody>
          <a:bodyPr anchorCtr="0" anchor="ctr" bIns="91400" lIns="91400" spcFirstLastPara="1" rIns="91400" wrap="square" tIns="91400">
            <a:noAutofit/>
          </a:bodyPr>
          <a:lstStyle>
            <a:lvl1pPr indent="0" lvl="0" marL="0" marR="0" rtl="0" algn="l">
              <a:spcBef>
                <a:spcPts val="0"/>
              </a:spcBef>
              <a:spcAft>
                <a:spcPts val="0"/>
              </a:spcAft>
              <a:buNone/>
              <a:defRPr sz="1400">
                <a:solidFill>
                  <a:srgbClr val="000000"/>
                </a:solidFill>
                <a:latin typeface="Arial"/>
                <a:ea typeface="Arial"/>
                <a:cs typeface="Arial"/>
                <a:sym typeface="Arial"/>
              </a:defRPr>
            </a:lvl1pPr>
            <a:lvl2pPr indent="0" lvl="1" marL="0" marR="0" rtl="0" algn="l">
              <a:spcBef>
                <a:spcPts val="0"/>
              </a:spcBef>
              <a:spcAft>
                <a:spcPts val="0"/>
              </a:spcAft>
              <a:buNone/>
              <a:defRPr sz="1400">
                <a:solidFill>
                  <a:srgbClr val="000000"/>
                </a:solidFill>
                <a:latin typeface="Arial"/>
                <a:ea typeface="Arial"/>
                <a:cs typeface="Arial"/>
                <a:sym typeface="Arial"/>
              </a:defRPr>
            </a:lvl2pPr>
            <a:lvl3pPr indent="0" lvl="2" marL="0" marR="0" rtl="0" algn="l">
              <a:spcBef>
                <a:spcPts val="0"/>
              </a:spcBef>
              <a:spcAft>
                <a:spcPts val="0"/>
              </a:spcAft>
              <a:buNone/>
              <a:defRPr sz="1400">
                <a:solidFill>
                  <a:srgbClr val="000000"/>
                </a:solidFill>
                <a:latin typeface="Arial"/>
                <a:ea typeface="Arial"/>
                <a:cs typeface="Arial"/>
                <a:sym typeface="Arial"/>
              </a:defRPr>
            </a:lvl3pPr>
            <a:lvl4pPr indent="0" lvl="3" marL="0" marR="0" rtl="0" algn="l">
              <a:spcBef>
                <a:spcPts val="0"/>
              </a:spcBef>
              <a:spcAft>
                <a:spcPts val="0"/>
              </a:spcAft>
              <a:buNone/>
              <a:defRPr sz="1400">
                <a:solidFill>
                  <a:srgbClr val="000000"/>
                </a:solidFill>
                <a:latin typeface="Arial"/>
                <a:ea typeface="Arial"/>
                <a:cs typeface="Arial"/>
                <a:sym typeface="Arial"/>
              </a:defRPr>
            </a:lvl4pPr>
            <a:lvl5pPr indent="0" lvl="4" marL="0" marR="0" rtl="0" algn="l">
              <a:spcBef>
                <a:spcPts val="0"/>
              </a:spcBef>
              <a:spcAft>
                <a:spcPts val="0"/>
              </a:spcAft>
              <a:buNone/>
              <a:defRPr sz="1400">
                <a:solidFill>
                  <a:srgbClr val="000000"/>
                </a:solidFill>
                <a:latin typeface="Arial"/>
                <a:ea typeface="Arial"/>
                <a:cs typeface="Arial"/>
                <a:sym typeface="Arial"/>
              </a:defRPr>
            </a:lvl5pPr>
            <a:lvl6pPr indent="0" lvl="5" marL="0" marR="0" rtl="0" algn="l">
              <a:spcBef>
                <a:spcPts val="0"/>
              </a:spcBef>
              <a:spcAft>
                <a:spcPts val="0"/>
              </a:spcAft>
              <a:buNone/>
              <a:defRPr sz="1400">
                <a:solidFill>
                  <a:srgbClr val="000000"/>
                </a:solidFill>
                <a:latin typeface="Arial"/>
                <a:ea typeface="Arial"/>
                <a:cs typeface="Arial"/>
                <a:sym typeface="Arial"/>
              </a:defRPr>
            </a:lvl6pPr>
            <a:lvl7pPr indent="0" lvl="6" marL="0" marR="0" rtl="0" algn="l">
              <a:spcBef>
                <a:spcPts val="0"/>
              </a:spcBef>
              <a:spcAft>
                <a:spcPts val="0"/>
              </a:spcAft>
              <a:buNone/>
              <a:defRPr sz="1400">
                <a:solidFill>
                  <a:srgbClr val="000000"/>
                </a:solidFill>
                <a:latin typeface="Arial"/>
                <a:ea typeface="Arial"/>
                <a:cs typeface="Arial"/>
                <a:sym typeface="Arial"/>
              </a:defRPr>
            </a:lvl7pPr>
            <a:lvl8pPr indent="0" lvl="7" marL="0" marR="0" rtl="0" algn="l">
              <a:spcBef>
                <a:spcPts val="0"/>
              </a:spcBef>
              <a:spcAft>
                <a:spcPts val="0"/>
              </a:spcAft>
              <a:buNone/>
              <a:defRPr sz="1400">
                <a:solidFill>
                  <a:srgbClr val="000000"/>
                </a:solidFill>
                <a:latin typeface="Arial"/>
                <a:ea typeface="Arial"/>
                <a:cs typeface="Arial"/>
                <a:sym typeface="Arial"/>
              </a:defRPr>
            </a:lvl8pPr>
            <a:lvl9pPr indent="0" lvl="8" marL="0" marR="0" rtl="0" algn="l">
              <a:spcBef>
                <a:spcPts val="0"/>
              </a:spcBef>
              <a:spcAft>
                <a:spcPts val="0"/>
              </a:spcAft>
              <a:buNone/>
              <a:defRPr sz="1400">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763" name="Shape 763"/>
        <p:cNvGrpSpPr/>
        <p:nvPr/>
      </p:nvGrpSpPr>
      <p:grpSpPr>
        <a:xfrm>
          <a:off x="0" y="0"/>
          <a:ext cx="0" cy="0"/>
          <a:chOff x="0" y="0"/>
          <a:chExt cx="0" cy="0"/>
        </a:xfrm>
      </p:grpSpPr>
      <p:sp>
        <p:nvSpPr>
          <p:cNvPr id="764" name="Google Shape;764;p125"/>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lstStyle>
            <a:lvl1pPr indent="0" lvl="0" marL="0" marR="0" rtl="0" algn="ctr">
              <a:spcBef>
                <a:spcPts val="0"/>
              </a:spcBef>
              <a:spcAft>
                <a:spcPts val="0"/>
              </a:spcAft>
              <a:buSzPts val="1400"/>
              <a:buNone/>
              <a:defRPr b="0" i="0" sz="120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b="0" i="0" sz="12000" u="none" cap="none" strike="noStrike">
                <a:solidFill>
                  <a:srgbClr val="000000"/>
                </a:solidFill>
                <a:latin typeface="Arial"/>
                <a:ea typeface="Arial"/>
                <a:cs typeface="Arial"/>
                <a:sym typeface="Arial"/>
              </a:defRPr>
            </a:lvl2pPr>
            <a:lvl3pPr indent="0" lvl="2" marL="0" marR="0" rtl="0" algn="ctr">
              <a:spcBef>
                <a:spcPts val="0"/>
              </a:spcBef>
              <a:spcAft>
                <a:spcPts val="0"/>
              </a:spcAft>
              <a:buSzPts val="1400"/>
              <a:buNone/>
              <a:defRPr b="0" i="0" sz="12000" u="none" cap="none" strike="noStrike">
                <a:solidFill>
                  <a:srgbClr val="000000"/>
                </a:solidFill>
                <a:latin typeface="Arial"/>
                <a:ea typeface="Arial"/>
                <a:cs typeface="Arial"/>
                <a:sym typeface="Arial"/>
              </a:defRPr>
            </a:lvl3pPr>
            <a:lvl4pPr indent="0" lvl="3" marL="0" marR="0" rtl="0" algn="ctr">
              <a:spcBef>
                <a:spcPts val="0"/>
              </a:spcBef>
              <a:spcAft>
                <a:spcPts val="0"/>
              </a:spcAft>
              <a:buSzPts val="1400"/>
              <a:buNone/>
              <a:defRPr b="0" i="0" sz="12000" u="none" cap="none" strike="noStrike">
                <a:solidFill>
                  <a:srgbClr val="000000"/>
                </a:solidFill>
                <a:latin typeface="Arial"/>
                <a:ea typeface="Arial"/>
                <a:cs typeface="Arial"/>
                <a:sym typeface="Arial"/>
              </a:defRPr>
            </a:lvl4pPr>
            <a:lvl5pPr indent="0" lvl="4" marL="0" marR="0" rtl="0" algn="ctr">
              <a:spcBef>
                <a:spcPts val="0"/>
              </a:spcBef>
              <a:spcAft>
                <a:spcPts val="0"/>
              </a:spcAft>
              <a:buSzPts val="1400"/>
              <a:buNone/>
              <a:defRPr b="0" i="0" sz="12000" u="none" cap="none" strike="noStrike">
                <a:solidFill>
                  <a:srgbClr val="000000"/>
                </a:solidFill>
                <a:latin typeface="Arial"/>
                <a:ea typeface="Arial"/>
                <a:cs typeface="Arial"/>
                <a:sym typeface="Arial"/>
              </a:defRPr>
            </a:lvl5pPr>
            <a:lvl6pPr indent="-12654" lvl="5" marL="457154" marR="0" rtl="0" algn="ctr">
              <a:spcBef>
                <a:spcPts val="0"/>
              </a:spcBef>
              <a:spcAft>
                <a:spcPts val="0"/>
              </a:spcAft>
              <a:buSzPts val="1400"/>
              <a:buNone/>
              <a:defRPr b="0" i="0" sz="12000" u="none" cap="none" strike="noStrike">
                <a:solidFill>
                  <a:srgbClr val="000000"/>
                </a:solidFill>
                <a:latin typeface="Arial"/>
                <a:ea typeface="Arial"/>
                <a:cs typeface="Arial"/>
                <a:sym typeface="Arial"/>
              </a:defRPr>
            </a:lvl6pPr>
            <a:lvl7pPr indent="-12607" lvl="6" marL="914307" marR="0" rtl="0" algn="ctr">
              <a:spcBef>
                <a:spcPts val="0"/>
              </a:spcBef>
              <a:spcAft>
                <a:spcPts val="0"/>
              </a:spcAft>
              <a:buSzPts val="1400"/>
              <a:buNone/>
              <a:defRPr b="0" i="0" sz="12000" u="none" cap="none" strike="noStrike">
                <a:solidFill>
                  <a:srgbClr val="000000"/>
                </a:solidFill>
                <a:latin typeface="Arial"/>
                <a:ea typeface="Arial"/>
                <a:cs typeface="Arial"/>
                <a:sym typeface="Arial"/>
              </a:defRPr>
            </a:lvl7pPr>
            <a:lvl8pPr indent="-12561" lvl="7" marL="1371461" marR="0" rtl="0" algn="ctr">
              <a:spcBef>
                <a:spcPts val="0"/>
              </a:spcBef>
              <a:spcAft>
                <a:spcPts val="0"/>
              </a:spcAft>
              <a:buSzPts val="1400"/>
              <a:buNone/>
              <a:defRPr b="0" i="0" sz="12000" u="none" cap="none" strike="noStrike">
                <a:solidFill>
                  <a:srgbClr val="000000"/>
                </a:solidFill>
                <a:latin typeface="Arial"/>
                <a:ea typeface="Arial"/>
                <a:cs typeface="Arial"/>
                <a:sym typeface="Arial"/>
              </a:defRPr>
            </a:lvl8pPr>
            <a:lvl9pPr indent="-12514" lvl="8" marL="1828614" marR="0" rtl="0" algn="ctr">
              <a:spcBef>
                <a:spcPts val="0"/>
              </a:spcBef>
              <a:spcAft>
                <a:spcPts val="0"/>
              </a:spcAft>
              <a:buSzPts val="1400"/>
              <a:buNone/>
              <a:defRPr b="0" i="0" sz="12000" u="none" cap="none" strike="noStrike">
                <a:solidFill>
                  <a:srgbClr val="000000"/>
                </a:solidFill>
                <a:latin typeface="Arial"/>
                <a:ea typeface="Arial"/>
                <a:cs typeface="Arial"/>
                <a:sym typeface="Arial"/>
              </a:defRPr>
            </a:lvl9pPr>
          </a:lstStyle>
          <a:p/>
        </p:txBody>
      </p:sp>
      <p:sp>
        <p:nvSpPr>
          <p:cNvPr id="765" name="Google Shape;765;p1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228600" lvl="0" marL="457200" marR="0" rtl="0" algn="ctr">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ctr">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ctr">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ctr">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ctr">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6" name="Google Shape;766;p125"/>
          <p:cNvSpPr txBox="1"/>
          <p:nvPr>
            <p:ph idx="12" type="sldNum"/>
          </p:nvPr>
        </p:nvSpPr>
        <p:spPr>
          <a:xfrm>
            <a:off x="8472489" y="4662489"/>
            <a:ext cx="549300" cy="393600"/>
          </a:xfrm>
          <a:prstGeom prst="rect">
            <a:avLst/>
          </a:prstGeom>
          <a:noFill/>
          <a:ln>
            <a:noFill/>
          </a:ln>
        </p:spPr>
        <p:txBody>
          <a:bodyPr anchorCtr="0" anchor="ctr" bIns="91400" lIns="91400" spcFirstLastPara="1" rIns="91400" wrap="square" tIns="91400">
            <a:noAutofit/>
          </a:bodyPr>
          <a:lstStyle>
            <a:lvl1pPr indent="0" lvl="0" marL="0" marR="0" rtl="0" algn="l">
              <a:spcBef>
                <a:spcPts val="0"/>
              </a:spcBef>
              <a:spcAft>
                <a:spcPts val="0"/>
              </a:spcAft>
              <a:buNone/>
              <a:defRPr sz="1400">
                <a:solidFill>
                  <a:srgbClr val="000000"/>
                </a:solidFill>
                <a:latin typeface="Arial"/>
                <a:ea typeface="Arial"/>
                <a:cs typeface="Arial"/>
                <a:sym typeface="Arial"/>
              </a:defRPr>
            </a:lvl1pPr>
            <a:lvl2pPr indent="0" lvl="1" marL="0" marR="0" rtl="0" algn="l">
              <a:spcBef>
                <a:spcPts val="0"/>
              </a:spcBef>
              <a:spcAft>
                <a:spcPts val="0"/>
              </a:spcAft>
              <a:buNone/>
              <a:defRPr sz="1400">
                <a:solidFill>
                  <a:srgbClr val="000000"/>
                </a:solidFill>
                <a:latin typeface="Arial"/>
                <a:ea typeface="Arial"/>
                <a:cs typeface="Arial"/>
                <a:sym typeface="Arial"/>
              </a:defRPr>
            </a:lvl2pPr>
            <a:lvl3pPr indent="0" lvl="2" marL="0" marR="0" rtl="0" algn="l">
              <a:spcBef>
                <a:spcPts val="0"/>
              </a:spcBef>
              <a:spcAft>
                <a:spcPts val="0"/>
              </a:spcAft>
              <a:buNone/>
              <a:defRPr sz="1400">
                <a:solidFill>
                  <a:srgbClr val="000000"/>
                </a:solidFill>
                <a:latin typeface="Arial"/>
                <a:ea typeface="Arial"/>
                <a:cs typeface="Arial"/>
                <a:sym typeface="Arial"/>
              </a:defRPr>
            </a:lvl3pPr>
            <a:lvl4pPr indent="0" lvl="3" marL="0" marR="0" rtl="0" algn="l">
              <a:spcBef>
                <a:spcPts val="0"/>
              </a:spcBef>
              <a:spcAft>
                <a:spcPts val="0"/>
              </a:spcAft>
              <a:buNone/>
              <a:defRPr sz="1400">
                <a:solidFill>
                  <a:srgbClr val="000000"/>
                </a:solidFill>
                <a:latin typeface="Arial"/>
                <a:ea typeface="Arial"/>
                <a:cs typeface="Arial"/>
                <a:sym typeface="Arial"/>
              </a:defRPr>
            </a:lvl4pPr>
            <a:lvl5pPr indent="0" lvl="4" marL="0" marR="0" rtl="0" algn="l">
              <a:spcBef>
                <a:spcPts val="0"/>
              </a:spcBef>
              <a:spcAft>
                <a:spcPts val="0"/>
              </a:spcAft>
              <a:buNone/>
              <a:defRPr sz="1400">
                <a:solidFill>
                  <a:srgbClr val="000000"/>
                </a:solidFill>
                <a:latin typeface="Arial"/>
                <a:ea typeface="Arial"/>
                <a:cs typeface="Arial"/>
                <a:sym typeface="Arial"/>
              </a:defRPr>
            </a:lvl5pPr>
            <a:lvl6pPr indent="0" lvl="5" marL="0" marR="0" rtl="0" algn="l">
              <a:spcBef>
                <a:spcPts val="0"/>
              </a:spcBef>
              <a:spcAft>
                <a:spcPts val="0"/>
              </a:spcAft>
              <a:buNone/>
              <a:defRPr sz="1400">
                <a:solidFill>
                  <a:srgbClr val="000000"/>
                </a:solidFill>
                <a:latin typeface="Arial"/>
                <a:ea typeface="Arial"/>
                <a:cs typeface="Arial"/>
                <a:sym typeface="Arial"/>
              </a:defRPr>
            </a:lvl6pPr>
            <a:lvl7pPr indent="0" lvl="6" marL="0" marR="0" rtl="0" algn="l">
              <a:spcBef>
                <a:spcPts val="0"/>
              </a:spcBef>
              <a:spcAft>
                <a:spcPts val="0"/>
              </a:spcAft>
              <a:buNone/>
              <a:defRPr sz="1400">
                <a:solidFill>
                  <a:srgbClr val="000000"/>
                </a:solidFill>
                <a:latin typeface="Arial"/>
                <a:ea typeface="Arial"/>
                <a:cs typeface="Arial"/>
                <a:sym typeface="Arial"/>
              </a:defRPr>
            </a:lvl7pPr>
            <a:lvl8pPr indent="0" lvl="7" marL="0" marR="0" rtl="0" algn="l">
              <a:spcBef>
                <a:spcPts val="0"/>
              </a:spcBef>
              <a:spcAft>
                <a:spcPts val="0"/>
              </a:spcAft>
              <a:buNone/>
              <a:defRPr sz="1400">
                <a:solidFill>
                  <a:srgbClr val="000000"/>
                </a:solidFill>
                <a:latin typeface="Arial"/>
                <a:ea typeface="Arial"/>
                <a:cs typeface="Arial"/>
                <a:sym typeface="Arial"/>
              </a:defRPr>
            </a:lvl8pPr>
            <a:lvl9pPr indent="0" lvl="8" marL="0" marR="0" rtl="0" algn="l">
              <a:spcBef>
                <a:spcPts val="0"/>
              </a:spcBef>
              <a:spcAft>
                <a:spcPts val="0"/>
              </a:spcAft>
              <a:buNone/>
              <a:defRPr sz="1400">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767" name="Shape 767"/>
        <p:cNvGrpSpPr/>
        <p:nvPr/>
      </p:nvGrpSpPr>
      <p:grpSpPr>
        <a:xfrm>
          <a:off x="0" y="0"/>
          <a:ext cx="0" cy="0"/>
          <a:chOff x="0" y="0"/>
          <a:chExt cx="0" cy="0"/>
        </a:xfrm>
      </p:grpSpPr>
      <p:sp>
        <p:nvSpPr>
          <p:cNvPr id="768" name="Google Shape;768;p126"/>
          <p:cNvSpPr/>
          <p:nvPr/>
        </p:nvSpPr>
        <p:spPr>
          <a:xfrm>
            <a:off x="6919913" y="4891088"/>
            <a:ext cx="1689000" cy="173100"/>
          </a:xfrm>
          <a:prstGeom prst="rect">
            <a:avLst/>
          </a:prstGeom>
          <a:noFill/>
          <a:ln>
            <a:noFill/>
          </a:ln>
        </p:spPr>
        <p:txBody>
          <a:bodyPr anchorCtr="0" anchor="t" bIns="34275" lIns="68600" spcFirstLastPara="1" rIns="68600" wrap="square" tIns="34275">
            <a:noAutofit/>
          </a:bodyPr>
          <a:lstStyle/>
          <a:p>
            <a:pPr indent="0" lvl="0" marL="0" marR="0" rtl="0" algn="l">
              <a:spcBef>
                <a:spcPts val="0"/>
              </a:spcBef>
              <a:spcAft>
                <a:spcPts val="0"/>
              </a:spcAft>
              <a:buNone/>
            </a:pPr>
            <a:r>
              <a:rPr lang="en" sz="700">
                <a:solidFill>
                  <a:srgbClr val="BFBFBF"/>
                </a:solidFill>
                <a:latin typeface="Helvetica Neue"/>
                <a:ea typeface="Helvetica Neue"/>
                <a:cs typeface="Helvetica Neue"/>
                <a:sym typeface="Helvetica Neue"/>
              </a:rPr>
              <a:t>©2016 Apigee Corp. All Rights Reserved. </a:t>
            </a:r>
            <a:endParaRPr/>
          </a:p>
        </p:txBody>
      </p:sp>
      <p:sp>
        <p:nvSpPr>
          <p:cNvPr id="769" name="Google Shape;769;p126"/>
          <p:cNvSpPr txBox="1"/>
          <p:nvPr>
            <p:ph type="title"/>
          </p:nvPr>
        </p:nvSpPr>
        <p:spPr>
          <a:xfrm>
            <a:off x="358579" y="198275"/>
            <a:ext cx="7798500" cy="506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2"/>
              </a:buClr>
              <a:buSzPts val="1400"/>
              <a:buFont typeface="Helvetica Neue"/>
              <a:buNone/>
              <a:defRPr b="0" i="0" sz="2700" u="none" cap="none" strike="noStrike">
                <a:solidFill>
                  <a:schemeClr val="dk2"/>
                </a:solidFill>
                <a:latin typeface="Helvetica Neue"/>
                <a:ea typeface="Helvetica Neue"/>
                <a:cs typeface="Helvetica Neue"/>
                <a:sym typeface="Helvetica Neue"/>
              </a:defRPr>
            </a:lvl1pPr>
            <a:lvl2pPr indent="0" lvl="1"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12654" lvl="5" marL="457154"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12607" lvl="6" marL="914307"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12561" lvl="7" marL="1371461"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12514" lvl="8" marL="1828614"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0" name="Google Shape;770;p126"/>
          <p:cNvSpPr txBox="1"/>
          <p:nvPr>
            <p:ph idx="1" type="body"/>
          </p:nvPr>
        </p:nvSpPr>
        <p:spPr>
          <a:xfrm>
            <a:off x="358579" y="937918"/>
            <a:ext cx="7798500" cy="3527700"/>
          </a:xfrm>
          <a:prstGeom prst="rect">
            <a:avLst/>
          </a:prstGeom>
          <a:noFill/>
          <a:ln>
            <a:noFill/>
          </a:ln>
        </p:spPr>
        <p:txBody>
          <a:bodyPr anchorCtr="0" anchor="t" bIns="91425" lIns="91425" spcFirstLastPara="1" rIns="91425" wrap="square" tIns="91425"/>
          <a:lstStyle>
            <a:lvl1pPr indent="-323850" lvl="0" marL="457200" marR="0" rtl="0" algn="l">
              <a:spcBef>
                <a:spcPts val="300"/>
              </a:spcBef>
              <a:spcAft>
                <a:spcPts val="0"/>
              </a:spcAft>
              <a:buClr>
                <a:schemeClr val="dk1"/>
              </a:buClr>
              <a:buSzPts val="1500"/>
              <a:buFont typeface="Arial"/>
              <a:buChar char="•"/>
              <a:defRPr b="0" i="0" sz="1500" u="none" cap="none" strike="noStrike">
                <a:solidFill>
                  <a:schemeClr val="dk1"/>
                </a:solidFill>
                <a:latin typeface="Helvetica Neue"/>
                <a:ea typeface="Helvetica Neue"/>
                <a:cs typeface="Helvetica Neue"/>
                <a:sym typeface="Helvetica Neue"/>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Helvetica Neue"/>
                <a:ea typeface="Helvetica Neue"/>
                <a:cs typeface="Helvetica Neue"/>
                <a:sym typeface="Helvetica Neue"/>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3pPr>
            <a:lvl4pPr indent="-304800" lvl="3" marL="1828800" marR="0" rtl="0" algn="l">
              <a:spcBef>
                <a:spcPts val="2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4pPr>
            <a:lvl5pPr indent="-304800" lvl="4" marL="2286000" marR="0" rtl="0" algn="l">
              <a:spcBef>
                <a:spcPts val="2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Helvetica Neue"/>
                <a:ea typeface="Helvetica Neue"/>
                <a:cs typeface="Helvetica Neue"/>
                <a:sym typeface="Helvetica Neue"/>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Helvetica Neue"/>
                <a:ea typeface="Helvetica Neue"/>
                <a:cs typeface="Helvetica Neue"/>
                <a:sym typeface="Helvetica Neue"/>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Helvetica Neue"/>
                <a:ea typeface="Helvetica Neue"/>
                <a:cs typeface="Helvetica Neue"/>
                <a:sym typeface="Helvetica Neue"/>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Helvetica Neue"/>
                <a:ea typeface="Helvetica Neue"/>
                <a:cs typeface="Helvetica Neue"/>
                <a:sym typeface="Helvetica Neue"/>
              </a:defRPr>
            </a:lvl9pPr>
          </a:lstStyle>
          <a:p/>
        </p:txBody>
      </p:sp>
      <p:sp>
        <p:nvSpPr>
          <p:cNvPr id="771" name="Google Shape;771;p126"/>
          <p:cNvSpPr txBox="1"/>
          <p:nvPr>
            <p:ph idx="12" type="sldNum"/>
          </p:nvPr>
        </p:nvSpPr>
        <p:spPr>
          <a:xfrm>
            <a:off x="8532816" y="4843465"/>
            <a:ext cx="458700" cy="273000"/>
          </a:xfrm>
          <a:prstGeom prst="rect">
            <a:avLst/>
          </a:prstGeom>
          <a:noFill/>
          <a:ln>
            <a:noFill/>
          </a:ln>
        </p:spPr>
        <p:txBody>
          <a:bodyPr anchorCtr="0" anchor="ctr" bIns="34250" lIns="68550" spcFirstLastPara="1" rIns="68550" wrap="square" tIns="34250">
            <a:noAutofit/>
          </a:bodyPr>
          <a:lstStyle>
            <a:lvl1pPr indent="0" lvl="0" marL="0" marR="0" rtl="0" algn="r">
              <a:spcBef>
                <a:spcPts val="0"/>
              </a:spcBef>
              <a:spcAft>
                <a:spcPts val="0"/>
              </a:spcAft>
              <a:buNone/>
              <a:defRPr sz="800">
                <a:solidFill>
                  <a:srgbClr val="BDBDBD"/>
                </a:solidFill>
                <a:latin typeface="Helvetica Neue"/>
                <a:ea typeface="Helvetica Neue"/>
                <a:cs typeface="Helvetica Neue"/>
                <a:sym typeface="Helvetica Neue"/>
              </a:defRPr>
            </a:lvl1pPr>
            <a:lvl2pPr indent="0" lvl="1" marL="0" marR="0" rtl="0" algn="r">
              <a:spcBef>
                <a:spcPts val="0"/>
              </a:spcBef>
              <a:spcAft>
                <a:spcPts val="0"/>
              </a:spcAft>
              <a:buNone/>
              <a:defRPr sz="800">
                <a:solidFill>
                  <a:srgbClr val="BDBDBD"/>
                </a:solidFill>
                <a:latin typeface="Helvetica Neue"/>
                <a:ea typeface="Helvetica Neue"/>
                <a:cs typeface="Helvetica Neue"/>
                <a:sym typeface="Helvetica Neue"/>
              </a:defRPr>
            </a:lvl2pPr>
            <a:lvl3pPr indent="0" lvl="2" marL="0" marR="0" rtl="0" algn="r">
              <a:spcBef>
                <a:spcPts val="0"/>
              </a:spcBef>
              <a:spcAft>
                <a:spcPts val="0"/>
              </a:spcAft>
              <a:buNone/>
              <a:defRPr sz="800">
                <a:solidFill>
                  <a:srgbClr val="BDBDBD"/>
                </a:solidFill>
                <a:latin typeface="Helvetica Neue"/>
                <a:ea typeface="Helvetica Neue"/>
                <a:cs typeface="Helvetica Neue"/>
                <a:sym typeface="Helvetica Neue"/>
              </a:defRPr>
            </a:lvl3pPr>
            <a:lvl4pPr indent="0" lvl="3" marL="0" marR="0" rtl="0" algn="r">
              <a:spcBef>
                <a:spcPts val="0"/>
              </a:spcBef>
              <a:spcAft>
                <a:spcPts val="0"/>
              </a:spcAft>
              <a:buNone/>
              <a:defRPr sz="800">
                <a:solidFill>
                  <a:srgbClr val="BDBDBD"/>
                </a:solidFill>
                <a:latin typeface="Helvetica Neue"/>
                <a:ea typeface="Helvetica Neue"/>
                <a:cs typeface="Helvetica Neue"/>
                <a:sym typeface="Helvetica Neue"/>
              </a:defRPr>
            </a:lvl4pPr>
            <a:lvl5pPr indent="0" lvl="4" marL="0" marR="0" rtl="0" algn="r">
              <a:spcBef>
                <a:spcPts val="0"/>
              </a:spcBef>
              <a:spcAft>
                <a:spcPts val="0"/>
              </a:spcAft>
              <a:buNone/>
              <a:defRPr sz="800">
                <a:solidFill>
                  <a:srgbClr val="BDBDBD"/>
                </a:solidFill>
                <a:latin typeface="Helvetica Neue"/>
                <a:ea typeface="Helvetica Neue"/>
                <a:cs typeface="Helvetica Neue"/>
                <a:sym typeface="Helvetica Neue"/>
              </a:defRPr>
            </a:lvl5pPr>
            <a:lvl6pPr indent="0" lvl="5" marL="0" marR="0" rtl="0" algn="r">
              <a:spcBef>
                <a:spcPts val="0"/>
              </a:spcBef>
              <a:spcAft>
                <a:spcPts val="0"/>
              </a:spcAft>
              <a:buNone/>
              <a:defRPr sz="800">
                <a:solidFill>
                  <a:srgbClr val="BDBDBD"/>
                </a:solidFill>
                <a:latin typeface="Helvetica Neue"/>
                <a:ea typeface="Helvetica Neue"/>
                <a:cs typeface="Helvetica Neue"/>
                <a:sym typeface="Helvetica Neue"/>
              </a:defRPr>
            </a:lvl6pPr>
            <a:lvl7pPr indent="0" lvl="6" marL="0" marR="0" rtl="0" algn="r">
              <a:spcBef>
                <a:spcPts val="0"/>
              </a:spcBef>
              <a:spcAft>
                <a:spcPts val="0"/>
              </a:spcAft>
              <a:buNone/>
              <a:defRPr sz="800">
                <a:solidFill>
                  <a:srgbClr val="BDBDBD"/>
                </a:solidFill>
                <a:latin typeface="Helvetica Neue"/>
                <a:ea typeface="Helvetica Neue"/>
                <a:cs typeface="Helvetica Neue"/>
                <a:sym typeface="Helvetica Neue"/>
              </a:defRPr>
            </a:lvl7pPr>
            <a:lvl8pPr indent="0" lvl="7" marL="0" marR="0" rtl="0" algn="r">
              <a:spcBef>
                <a:spcPts val="0"/>
              </a:spcBef>
              <a:spcAft>
                <a:spcPts val="0"/>
              </a:spcAft>
              <a:buNone/>
              <a:defRPr sz="800">
                <a:solidFill>
                  <a:srgbClr val="BDBDBD"/>
                </a:solidFill>
                <a:latin typeface="Helvetica Neue"/>
                <a:ea typeface="Helvetica Neue"/>
                <a:cs typeface="Helvetica Neue"/>
                <a:sym typeface="Helvetica Neue"/>
              </a:defRPr>
            </a:lvl8pPr>
            <a:lvl9pPr indent="0" lvl="8" marL="0" marR="0" rtl="0" algn="r">
              <a:spcBef>
                <a:spcPts val="0"/>
              </a:spcBef>
              <a:spcAft>
                <a:spcPts val="0"/>
              </a:spcAft>
              <a:buNone/>
              <a:defRPr sz="800">
                <a:solidFill>
                  <a:srgbClr val="BDBDBD"/>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ection Header">
  <p:cSld name="1_Section Header">
    <p:spTree>
      <p:nvGrpSpPr>
        <p:cNvPr id="772" name="Shape 772"/>
        <p:cNvGrpSpPr/>
        <p:nvPr/>
      </p:nvGrpSpPr>
      <p:grpSpPr>
        <a:xfrm>
          <a:off x="0" y="0"/>
          <a:ext cx="0" cy="0"/>
          <a:chOff x="0" y="0"/>
          <a:chExt cx="0" cy="0"/>
        </a:xfrm>
      </p:grpSpPr>
      <p:grpSp>
        <p:nvGrpSpPr>
          <p:cNvPr id="773" name="Google Shape;773;p127"/>
          <p:cNvGrpSpPr/>
          <p:nvPr/>
        </p:nvGrpSpPr>
        <p:grpSpPr>
          <a:xfrm>
            <a:off x="438150" y="4872040"/>
            <a:ext cx="447705" cy="150823"/>
            <a:chOff x="-5" y="-1"/>
            <a:chExt cx="1194199" cy="404026"/>
          </a:xfrm>
        </p:grpSpPr>
        <p:sp>
          <p:nvSpPr>
            <p:cNvPr id="774" name="Google Shape;774;p127"/>
            <p:cNvSpPr/>
            <p:nvPr/>
          </p:nvSpPr>
          <p:spPr>
            <a:xfrm>
              <a:off x="531818" y="86925"/>
              <a:ext cx="213000" cy="3171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6F6F6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775" name="Google Shape;775;p127"/>
            <p:cNvSpPr/>
            <p:nvPr/>
          </p:nvSpPr>
          <p:spPr>
            <a:xfrm>
              <a:off x="229697" y="86915"/>
              <a:ext cx="214200" cy="3168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rgbClr val="FD2A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776" name="Google Shape;776;p127"/>
            <p:cNvSpPr/>
            <p:nvPr/>
          </p:nvSpPr>
          <p:spPr>
            <a:xfrm>
              <a:off x="-5" y="86922"/>
              <a:ext cx="213900" cy="2322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D2A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777" name="Google Shape;777;p127"/>
            <p:cNvSpPr/>
            <p:nvPr/>
          </p:nvSpPr>
          <p:spPr>
            <a:xfrm>
              <a:off x="978794" y="86916"/>
              <a:ext cx="215400" cy="2316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6F6F6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778" name="Google Shape;778;p127"/>
            <p:cNvSpPr/>
            <p:nvPr/>
          </p:nvSpPr>
          <p:spPr>
            <a:xfrm>
              <a:off x="753241" y="86922"/>
              <a:ext cx="214200" cy="2313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6F6F6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779" name="Google Shape;779;p127"/>
            <p:cNvSpPr/>
            <p:nvPr/>
          </p:nvSpPr>
          <p:spPr>
            <a:xfrm>
              <a:off x="457329" y="88985"/>
              <a:ext cx="60000" cy="2265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D2A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780" name="Google Shape;780;p127"/>
            <p:cNvSpPr/>
            <p:nvPr/>
          </p:nvSpPr>
          <p:spPr>
            <a:xfrm>
              <a:off x="452968" y="-1"/>
              <a:ext cx="67800" cy="678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D2A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
        <p:nvSpPr>
          <p:cNvPr id="781" name="Google Shape;781;p127"/>
          <p:cNvSpPr/>
          <p:nvPr/>
        </p:nvSpPr>
        <p:spPr>
          <a:xfrm>
            <a:off x="6919913" y="4891088"/>
            <a:ext cx="1689000" cy="173100"/>
          </a:xfrm>
          <a:prstGeom prst="rect">
            <a:avLst/>
          </a:prstGeom>
          <a:noFill/>
          <a:ln>
            <a:noFill/>
          </a:ln>
        </p:spPr>
        <p:txBody>
          <a:bodyPr anchorCtr="0" anchor="t" bIns="34275" lIns="68600" spcFirstLastPara="1" rIns="68600" wrap="square" tIns="34275">
            <a:noAutofit/>
          </a:bodyPr>
          <a:lstStyle/>
          <a:p>
            <a:pPr indent="0" lvl="0" marL="0" marR="0" rtl="0" algn="l">
              <a:spcBef>
                <a:spcPts val="0"/>
              </a:spcBef>
              <a:spcAft>
                <a:spcPts val="0"/>
              </a:spcAft>
              <a:buNone/>
            </a:pPr>
            <a:r>
              <a:rPr lang="en" sz="700">
                <a:solidFill>
                  <a:srgbClr val="BFBFBF"/>
                </a:solidFill>
                <a:latin typeface="Helvetica Neue"/>
                <a:ea typeface="Helvetica Neue"/>
                <a:cs typeface="Helvetica Neue"/>
                <a:sym typeface="Helvetica Neue"/>
              </a:rPr>
              <a:t>©2016 Apigee Corp. All Rights Reserved. </a:t>
            </a:r>
            <a:endParaRPr/>
          </a:p>
        </p:txBody>
      </p:sp>
      <p:sp>
        <p:nvSpPr>
          <p:cNvPr id="782" name="Google Shape;782;p127"/>
          <p:cNvSpPr txBox="1"/>
          <p:nvPr>
            <p:ph type="title"/>
          </p:nvPr>
        </p:nvSpPr>
        <p:spPr>
          <a:xfrm>
            <a:off x="713930" y="1738625"/>
            <a:ext cx="6189600" cy="13560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1"/>
              </a:buClr>
              <a:buSzPts val="1400"/>
              <a:buFont typeface="Helvetica Neue"/>
              <a:buNone/>
              <a:defRPr b="0" i="0" sz="3000" u="none" cap="none" strike="noStrike">
                <a:solidFill>
                  <a:schemeClr val="dk1"/>
                </a:solidFill>
                <a:latin typeface="Helvetica Neue"/>
                <a:ea typeface="Helvetica Neue"/>
                <a:cs typeface="Helvetica Neue"/>
                <a:sym typeface="Helvetica Neue"/>
              </a:defRPr>
            </a:lvl1pPr>
            <a:lvl2pPr indent="0" lvl="1"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12654" lvl="5" marL="457154"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12607" lvl="6" marL="914307"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12561" lvl="7" marL="1371461"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12514" lvl="8" marL="1828614"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127"/>
          <p:cNvSpPr txBox="1"/>
          <p:nvPr>
            <p:ph idx="12" type="sldNum"/>
          </p:nvPr>
        </p:nvSpPr>
        <p:spPr>
          <a:xfrm>
            <a:off x="8532816" y="4843465"/>
            <a:ext cx="458700" cy="273000"/>
          </a:xfrm>
          <a:prstGeom prst="rect">
            <a:avLst/>
          </a:prstGeom>
          <a:noFill/>
          <a:ln>
            <a:noFill/>
          </a:ln>
        </p:spPr>
        <p:txBody>
          <a:bodyPr anchorCtr="0" anchor="ctr" bIns="34250" lIns="68550" spcFirstLastPara="1" rIns="68550" wrap="square" tIns="34250">
            <a:noAutofit/>
          </a:bodyPr>
          <a:lstStyle>
            <a:lvl1pPr indent="0" lvl="0" marL="0" marR="0" rtl="0" algn="r">
              <a:spcBef>
                <a:spcPts val="0"/>
              </a:spcBef>
              <a:spcAft>
                <a:spcPts val="0"/>
              </a:spcAft>
              <a:buNone/>
              <a:defRPr sz="800">
                <a:solidFill>
                  <a:srgbClr val="BDBDBD"/>
                </a:solidFill>
                <a:latin typeface="Helvetica Neue"/>
                <a:ea typeface="Helvetica Neue"/>
                <a:cs typeface="Helvetica Neue"/>
                <a:sym typeface="Helvetica Neue"/>
              </a:defRPr>
            </a:lvl1pPr>
            <a:lvl2pPr indent="0" lvl="1" marL="0" marR="0" rtl="0" algn="r">
              <a:spcBef>
                <a:spcPts val="0"/>
              </a:spcBef>
              <a:spcAft>
                <a:spcPts val="0"/>
              </a:spcAft>
              <a:buNone/>
              <a:defRPr sz="800">
                <a:solidFill>
                  <a:srgbClr val="BDBDBD"/>
                </a:solidFill>
                <a:latin typeface="Helvetica Neue"/>
                <a:ea typeface="Helvetica Neue"/>
                <a:cs typeface="Helvetica Neue"/>
                <a:sym typeface="Helvetica Neue"/>
              </a:defRPr>
            </a:lvl2pPr>
            <a:lvl3pPr indent="0" lvl="2" marL="0" marR="0" rtl="0" algn="r">
              <a:spcBef>
                <a:spcPts val="0"/>
              </a:spcBef>
              <a:spcAft>
                <a:spcPts val="0"/>
              </a:spcAft>
              <a:buNone/>
              <a:defRPr sz="800">
                <a:solidFill>
                  <a:srgbClr val="BDBDBD"/>
                </a:solidFill>
                <a:latin typeface="Helvetica Neue"/>
                <a:ea typeface="Helvetica Neue"/>
                <a:cs typeface="Helvetica Neue"/>
                <a:sym typeface="Helvetica Neue"/>
              </a:defRPr>
            </a:lvl3pPr>
            <a:lvl4pPr indent="0" lvl="3" marL="0" marR="0" rtl="0" algn="r">
              <a:spcBef>
                <a:spcPts val="0"/>
              </a:spcBef>
              <a:spcAft>
                <a:spcPts val="0"/>
              </a:spcAft>
              <a:buNone/>
              <a:defRPr sz="800">
                <a:solidFill>
                  <a:srgbClr val="BDBDBD"/>
                </a:solidFill>
                <a:latin typeface="Helvetica Neue"/>
                <a:ea typeface="Helvetica Neue"/>
                <a:cs typeface="Helvetica Neue"/>
                <a:sym typeface="Helvetica Neue"/>
              </a:defRPr>
            </a:lvl4pPr>
            <a:lvl5pPr indent="0" lvl="4" marL="0" marR="0" rtl="0" algn="r">
              <a:spcBef>
                <a:spcPts val="0"/>
              </a:spcBef>
              <a:spcAft>
                <a:spcPts val="0"/>
              </a:spcAft>
              <a:buNone/>
              <a:defRPr sz="800">
                <a:solidFill>
                  <a:srgbClr val="BDBDBD"/>
                </a:solidFill>
                <a:latin typeface="Helvetica Neue"/>
                <a:ea typeface="Helvetica Neue"/>
                <a:cs typeface="Helvetica Neue"/>
                <a:sym typeface="Helvetica Neue"/>
              </a:defRPr>
            </a:lvl5pPr>
            <a:lvl6pPr indent="0" lvl="5" marL="0" marR="0" rtl="0" algn="r">
              <a:spcBef>
                <a:spcPts val="0"/>
              </a:spcBef>
              <a:spcAft>
                <a:spcPts val="0"/>
              </a:spcAft>
              <a:buNone/>
              <a:defRPr sz="800">
                <a:solidFill>
                  <a:srgbClr val="BDBDBD"/>
                </a:solidFill>
                <a:latin typeface="Helvetica Neue"/>
                <a:ea typeface="Helvetica Neue"/>
                <a:cs typeface="Helvetica Neue"/>
                <a:sym typeface="Helvetica Neue"/>
              </a:defRPr>
            </a:lvl6pPr>
            <a:lvl7pPr indent="0" lvl="6" marL="0" marR="0" rtl="0" algn="r">
              <a:spcBef>
                <a:spcPts val="0"/>
              </a:spcBef>
              <a:spcAft>
                <a:spcPts val="0"/>
              </a:spcAft>
              <a:buNone/>
              <a:defRPr sz="800">
                <a:solidFill>
                  <a:srgbClr val="BDBDBD"/>
                </a:solidFill>
                <a:latin typeface="Helvetica Neue"/>
                <a:ea typeface="Helvetica Neue"/>
                <a:cs typeface="Helvetica Neue"/>
                <a:sym typeface="Helvetica Neue"/>
              </a:defRPr>
            </a:lvl7pPr>
            <a:lvl8pPr indent="0" lvl="7" marL="0" marR="0" rtl="0" algn="r">
              <a:spcBef>
                <a:spcPts val="0"/>
              </a:spcBef>
              <a:spcAft>
                <a:spcPts val="0"/>
              </a:spcAft>
              <a:buNone/>
              <a:defRPr sz="800">
                <a:solidFill>
                  <a:srgbClr val="BDBDBD"/>
                </a:solidFill>
                <a:latin typeface="Helvetica Neue"/>
                <a:ea typeface="Helvetica Neue"/>
                <a:cs typeface="Helvetica Neue"/>
                <a:sym typeface="Helvetica Neue"/>
              </a:defRPr>
            </a:lvl8pPr>
            <a:lvl9pPr indent="0" lvl="8" marL="0" marR="0" rtl="0" algn="r">
              <a:spcBef>
                <a:spcPts val="0"/>
              </a:spcBef>
              <a:spcAft>
                <a:spcPts val="0"/>
              </a:spcAft>
              <a:buNone/>
              <a:defRPr sz="800">
                <a:solidFill>
                  <a:srgbClr val="BDBDBD"/>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 point slide">
  <p:cSld name="single point slide">
    <p:spTree>
      <p:nvGrpSpPr>
        <p:cNvPr id="784" name="Shape 784"/>
        <p:cNvGrpSpPr/>
        <p:nvPr/>
      </p:nvGrpSpPr>
      <p:grpSpPr>
        <a:xfrm>
          <a:off x="0" y="0"/>
          <a:ext cx="0" cy="0"/>
          <a:chOff x="0" y="0"/>
          <a:chExt cx="0" cy="0"/>
        </a:xfrm>
      </p:grpSpPr>
      <p:sp>
        <p:nvSpPr>
          <p:cNvPr id="785" name="Google Shape;785;p128"/>
          <p:cNvSpPr/>
          <p:nvPr/>
        </p:nvSpPr>
        <p:spPr>
          <a:xfrm>
            <a:off x="6919913" y="4891088"/>
            <a:ext cx="1689000" cy="173100"/>
          </a:xfrm>
          <a:prstGeom prst="rect">
            <a:avLst/>
          </a:prstGeom>
          <a:noFill/>
          <a:ln>
            <a:noFill/>
          </a:ln>
        </p:spPr>
        <p:txBody>
          <a:bodyPr anchorCtr="0" anchor="t" bIns="34275" lIns="68600" spcFirstLastPara="1" rIns="68600" wrap="square" tIns="34275">
            <a:noAutofit/>
          </a:bodyPr>
          <a:lstStyle/>
          <a:p>
            <a:pPr indent="0" lvl="0" marL="0" marR="0" rtl="0" algn="l">
              <a:spcBef>
                <a:spcPts val="0"/>
              </a:spcBef>
              <a:spcAft>
                <a:spcPts val="0"/>
              </a:spcAft>
              <a:buNone/>
            </a:pPr>
            <a:r>
              <a:rPr lang="en" sz="700">
                <a:solidFill>
                  <a:srgbClr val="BFBFBF"/>
                </a:solidFill>
                <a:latin typeface="Helvetica Neue"/>
                <a:ea typeface="Helvetica Neue"/>
                <a:cs typeface="Helvetica Neue"/>
                <a:sym typeface="Helvetica Neue"/>
              </a:rPr>
              <a:t>©2016 Apigee Corp. All Rights Reserved. </a:t>
            </a:r>
            <a:endParaRPr/>
          </a:p>
        </p:txBody>
      </p:sp>
      <p:sp>
        <p:nvSpPr>
          <p:cNvPr id="786" name="Google Shape;786;p128"/>
          <p:cNvSpPr txBox="1"/>
          <p:nvPr>
            <p:ph type="title"/>
          </p:nvPr>
        </p:nvSpPr>
        <p:spPr>
          <a:xfrm>
            <a:off x="649547" y="1674318"/>
            <a:ext cx="7373100" cy="17925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2"/>
              </a:buClr>
              <a:buSzPts val="1400"/>
              <a:buFont typeface="Helvetica Neue"/>
              <a:buNone/>
              <a:defRPr b="0" i="0" sz="3000" u="none" cap="none" strike="noStrike">
                <a:solidFill>
                  <a:schemeClr val="dk2"/>
                </a:solidFill>
                <a:latin typeface="Helvetica Neue"/>
                <a:ea typeface="Helvetica Neue"/>
                <a:cs typeface="Helvetica Neue"/>
                <a:sym typeface="Helvetica Neue"/>
              </a:defRPr>
            </a:lvl1pPr>
            <a:lvl2pPr indent="0" lvl="1"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12654" lvl="5" marL="457154"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12607" lvl="6" marL="914307"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12561" lvl="7" marL="1371461"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12514" lvl="8" marL="1828614"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7" name="Google Shape;787;p128"/>
          <p:cNvSpPr txBox="1"/>
          <p:nvPr>
            <p:ph idx="12" type="sldNum"/>
          </p:nvPr>
        </p:nvSpPr>
        <p:spPr>
          <a:xfrm>
            <a:off x="8532816" y="4843465"/>
            <a:ext cx="458700" cy="273000"/>
          </a:xfrm>
          <a:prstGeom prst="rect">
            <a:avLst/>
          </a:prstGeom>
          <a:noFill/>
          <a:ln>
            <a:noFill/>
          </a:ln>
        </p:spPr>
        <p:txBody>
          <a:bodyPr anchorCtr="0" anchor="ctr" bIns="34250" lIns="68550" spcFirstLastPara="1" rIns="68550" wrap="square" tIns="34250">
            <a:noAutofit/>
          </a:bodyPr>
          <a:lstStyle>
            <a:lvl1pPr indent="0" lvl="0" marL="0" marR="0" rtl="0" algn="r">
              <a:spcBef>
                <a:spcPts val="0"/>
              </a:spcBef>
              <a:spcAft>
                <a:spcPts val="0"/>
              </a:spcAft>
              <a:buNone/>
              <a:defRPr sz="800">
                <a:solidFill>
                  <a:srgbClr val="BDBDBD"/>
                </a:solidFill>
                <a:latin typeface="Helvetica Neue"/>
                <a:ea typeface="Helvetica Neue"/>
                <a:cs typeface="Helvetica Neue"/>
                <a:sym typeface="Helvetica Neue"/>
              </a:defRPr>
            </a:lvl1pPr>
            <a:lvl2pPr indent="0" lvl="1" marL="0" marR="0" rtl="0" algn="r">
              <a:spcBef>
                <a:spcPts val="0"/>
              </a:spcBef>
              <a:spcAft>
                <a:spcPts val="0"/>
              </a:spcAft>
              <a:buNone/>
              <a:defRPr sz="800">
                <a:solidFill>
                  <a:srgbClr val="BDBDBD"/>
                </a:solidFill>
                <a:latin typeface="Helvetica Neue"/>
                <a:ea typeface="Helvetica Neue"/>
                <a:cs typeface="Helvetica Neue"/>
                <a:sym typeface="Helvetica Neue"/>
              </a:defRPr>
            </a:lvl2pPr>
            <a:lvl3pPr indent="0" lvl="2" marL="0" marR="0" rtl="0" algn="r">
              <a:spcBef>
                <a:spcPts val="0"/>
              </a:spcBef>
              <a:spcAft>
                <a:spcPts val="0"/>
              </a:spcAft>
              <a:buNone/>
              <a:defRPr sz="800">
                <a:solidFill>
                  <a:srgbClr val="BDBDBD"/>
                </a:solidFill>
                <a:latin typeface="Helvetica Neue"/>
                <a:ea typeface="Helvetica Neue"/>
                <a:cs typeface="Helvetica Neue"/>
                <a:sym typeface="Helvetica Neue"/>
              </a:defRPr>
            </a:lvl3pPr>
            <a:lvl4pPr indent="0" lvl="3" marL="0" marR="0" rtl="0" algn="r">
              <a:spcBef>
                <a:spcPts val="0"/>
              </a:spcBef>
              <a:spcAft>
                <a:spcPts val="0"/>
              </a:spcAft>
              <a:buNone/>
              <a:defRPr sz="800">
                <a:solidFill>
                  <a:srgbClr val="BDBDBD"/>
                </a:solidFill>
                <a:latin typeface="Helvetica Neue"/>
                <a:ea typeface="Helvetica Neue"/>
                <a:cs typeface="Helvetica Neue"/>
                <a:sym typeface="Helvetica Neue"/>
              </a:defRPr>
            </a:lvl4pPr>
            <a:lvl5pPr indent="0" lvl="4" marL="0" marR="0" rtl="0" algn="r">
              <a:spcBef>
                <a:spcPts val="0"/>
              </a:spcBef>
              <a:spcAft>
                <a:spcPts val="0"/>
              </a:spcAft>
              <a:buNone/>
              <a:defRPr sz="800">
                <a:solidFill>
                  <a:srgbClr val="BDBDBD"/>
                </a:solidFill>
                <a:latin typeface="Helvetica Neue"/>
                <a:ea typeface="Helvetica Neue"/>
                <a:cs typeface="Helvetica Neue"/>
                <a:sym typeface="Helvetica Neue"/>
              </a:defRPr>
            </a:lvl5pPr>
            <a:lvl6pPr indent="0" lvl="5" marL="0" marR="0" rtl="0" algn="r">
              <a:spcBef>
                <a:spcPts val="0"/>
              </a:spcBef>
              <a:spcAft>
                <a:spcPts val="0"/>
              </a:spcAft>
              <a:buNone/>
              <a:defRPr sz="800">
                <a:solidFill>
                  <a:srgbClr val="BDBDBD"/>
                </a:solidFill>
                <a:latin typeface="Helvetica Neue"/>
                <a:ea typeface="Helvetica Neue"/>
                <a:cs typeface="Helvetica Neue"/>
                <a:sym typeface="Helvetica Neue"/>
              </a:defRPr>
            </a:lvl6pPr>
            <a:lvl7pPr indent="0" lvl="6" marL="0" marR="0" rtl="0" algn="r">
              <a:spcBef>
                <a:spcPts val="0"/>
              </a:spcBef>
              <a:spcAft>
                <a:spcPts val="0"/>
              </a:spcAft>
              <a:buNone/>
              <a:defRPr sz="800">
                <a:solidFill>
                  <a:srgbClr val="BDBDBD"/>
                </a:solidFill>
                <a:latin typeface="Helvetica Neue"/>
                <a:ea typeface="Helvetica Neue"/>
                <a:cs typeface="Helvetica Neue"/>
                <a:sym typeface="Helvetica Neue"/>
              </a:defRPr>
            </a:lvl7pPr>
            <a:lvl8pPr indent="0" lvl="7" marL="0" marR="0" rtl="0" algn="r">
              <a:spcBef>
                <a:spcPts val="0"/>
              </a:spcBef>
              <a:spcAft>
                <a:spcPts val="0"/>
              </a:spcAft>
              <a:buNone/>
              <a:defRPr sz="800">
                <a:solidFill>
                  <a:srgbClr val="BDBDBD"/>
                </a:solidFill>
                <a:latin typeface="Helvetica Neue"/>
                <a:ea typeface="Helvetica Neue"/>
                <a:cs typeface="Helvetica Neue"/>
                <a:sym typeface="Helvetica Neue"/>
              </a:defRPr>
            </a:lvl8pPr>
            <a:lvl9pPr indent="0" lvl="8" marL="0" marR="0" rtl="0" algn="r">
              <a:spcBef>
                <a:spcPts val="0"/>
              </a:spcBef>
              <a:spcAft>
                <a:spcPts val="0"/>
              </a:spcAft>
              <a:buNone/>
              <a:defRPr sz="800">
                <a:solidFill>
                  <a:srgbClr val="BDBDBD"/>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Title Red Image" showMasterSp="0" type="title">
  <p:cSld name="TITLE">
    <p:bg>
      <p:bgPr>
        <a:gradFill>
          <a:gsLst>
            <a:gs pos="0">
              <a:schemeClr val="accent1"/>
            </a:gs>
            <a:gs pos="35000">
              <a:schemeClr val="accent1"/>
            </a:gs>
            <a:gs pos="100000">
              <a:srgbClr val="982302"/>
            </a:gs>
          </a:gsLst>
          <a:path path="circle">
            <a:fillToRect r="100%" t="100%"/>
          </a:path>
          <a:tileRect b="-100%" l="-100%"/>
        </a:gradFill>
      </p:bgPr>
    </p:bg>
    <p:spTree>
      <p:nvGrpSpPr>
        <p:cNvPr id="61" name="Shape 61"/>
        <p:cNvGrpSpPr/>
        <p:nvPr/>
      </p:nvGrpSpPr>
      <p:grpSpPr>
        <a:xfrm>
          <a:off x="0" y="0"/>
          <a:ext cx="0" cy="0"/>
          <a:chOff x="0" y="0"/>
          <a:chExt cx="0" cy="0"/>
        </a:xfrm>
      </p:grpSpPr>
      <p:pic>
        <p:nvPicPr>
          <p:cNvPr id="62" name="Google Shape;62;p14"/>
          <p:cNvPicPr preferRelativeResize="0"/>
          <p:nvPr/>
        </p:nvPicPr>
        <p:blipFill rotWithShape="1">
          <a:blip r:embed="rId2">
            <a:alphaModFix/>
          </a:blip>
          <a:srcRect b="9724" l="22245" r="2752" t="40457"/>
          <a:stretch/>
        </p:blipFill>
        <p:spPr>
          <a:xfrm>
            <a:off x="0" y="0"/>
            <a:ext cx="9157363" cy="5143500"/>
          </a:xfrm>
          <a:prstGeom prst="rect">
            <a:avLst/>
          </a:prstGeom>
          <a:noFill/>
          <a:ln>
            <a:noFill/>
          </a:ln>
        </p:spPr>
      </p:pic>
      <p:sp>
        <p:nvSpPr>
          <p:cNvPr id="63" name="Google Shape;63;p14"/>
          <p:cNvSpPr/>
          <p:nvPr/>
        </p:nvSpPr>
        <p:spPr>
          <a:xfrm>
            <a:off x="-75" y="0"/>
            <a:ext cx="9157500" cy="5143500"/>
          </a:xfrm>
          <a:prstGeom prst="rect">
            <a:avLst/>
          </a:prstGeom>
          <a:gradFill>
            <a:gsLst>
              <a:gs pos="0">
                <a:srgbClr val="FD2A00">
                  <a:alpha val="78823"/>
                </a:srgbClr>
              </a:gs>
              <a:gs pos="36000">
                <a:srgbClr val="FD2A00">
                  <a:alpha val="78823"/>
                </a:srgbClr>
              </a:gs>
              <a:gs pos="100000">
                <a:srgbClr val="940000">
                  <a:alpha val="83921"/>
                </a:srgbClr>
              </a:gs>
            </a:gsLst>
            <a:path path="circle">
              <a:fillToRect r="100%" t="100%"/>
            </a:path>
            <a:tileRect b="-100%" l="-100%"/>
          </a:gra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64" name="Google Shape;64;p14"/>
          <p:cNvSpPr txBox="1"/>
          <p:nvPr>
            <p:ph type="ctrTitle"/>
          </p:nvPr>
        </p:nvSpPr>
        <p:spPr>
          <a:xfrm>
            <a:off x="242046" y="1937551"/>
            <a:ext cx="8901900" cy="8316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65" name="Google Shape;65;p14"/>
          <p:cNvSpPr txBox="1"/>
          <p:nvPr>
            <p:ph idx="1" type="subTitle"/>
          </p:nvPr>
        </p:nvSpPr>
        <p:spPr>
          <a:xfrm>
            <a:off x="242046" y="2769291"/>
            <a:ext cx="8901900" cy="329400"/>
          </a:xfrm>
          <a:prstGeom prst="rect">
            <a:avLst/>
          </a:prstGeom>
          <a:noFill/>
          <a:ln>
            <a:noFill/>
          </a:ln>
        </p:spPr>
        <p:txBody>
          <a:bodyPr anchorCtr="0" anchor="t" bIns="91425" lIns="91425" spcFirstLastPara="1" rIns="91425" wrap="square" tIns="91425"/>
          <a:lstStyle>
            <a:lvl1pPr indent="0" lvl="0" marL="0" marR="0" rtl="0" algn="l">
              <a:lnSpc>
                <a:spcPct val="110000"/>
              </a:lnSpc>
              <a:spcBef>
                <a:spcPts val="0"/>
              </a:spcBef>
              <a:spcAft>
                <a:spcPts val="0"/>
              </a:spcAft>
              <a:buClr>
                <a:srgbClr val="A1A1A1"/>
              </a:buClr>
              <a:buSzPts val="1400"/>
              <a:buFont typeface="Arial"/>
              <a:buNone/>
              <a:defRPr b="0" i="0" sz="1400" u="none" cap="none" strike="noStrike">
                <a:solidFill>
                  <a:schemeClr val="lt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4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4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66" name="Google Shape;66;p14"/>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a:p>
        </p:txBody>
      </p:sp>
      <p:pic>
        <p:nvPicPr>
          <p:cNvPr id="67" name="Google Shape;67;p14"/>
          <p:cNvPicPr preferRelativeResize="0"/>
          <p:nvPr/>
        </p:nvPicPr>
        <p:blipFill rotWithShape="1">
          <a:blip r:embed="rId3">
            <a:alphaModFix/>
          </a:blip>
          <a:srcRect b="0" l="0" r="0" t="0"/>
          <a:stretch/>
        </p:blipFill>
        <p:spPr>
          <a:xfrm>
            <a:off x="7995006" y="4881178"/>
            <a:ext cx="978486" cy="177012"/>
          </a:xfrm>
          <a:prstGeom prst="rect">
            <a:avLst/>
          </a:prstGeom>
          <a:noFill/>
          <a:ln>
            <a:noFill/>
          </a:ln>
        </p:spPr>
      </p:pic>
      <p:grpSp>
        <p:nvGrpSpPr>
          <p:cNvPr id="68" name="Google Shape;68;p14"/>
          <p:cNvGrpSpPr/>
          <p:nvPr/>
        </p:nvGrpSpPr>
        <p:grpSpPr>
          <a:xfrm>
            <a:off x="338276" y="1350286"/>
            <a:ext cx="1032397" cy="342669"/>
            <a:chOff x="2005661" y="1306799"/>
            <a:chExt cx="3098429" cy="1027493"/>
          </a:xfrm>
        </p:grpSpPr>
        <p:sp>
          <p:nvSpPr>
            <p:cNvPr id="69" name="Google Shape;69;p14"/>
            <p:cNvSpPr/>
            <p:nvPr/>
          </p:nvSpPr>
          <p:spPr>
            <a:xfrm>
              <a:off x="3385657" y="1511392"/>
              <a:ext cx="552600" cy="822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70" name="Google Shape;70;p14"/>
            <p:cNvSpPr/>
            <p:nvPr/>
          </p:nvSpPr>
          <p:spPr>
            <a:xfrm>
              <a:off x="2601698" y="1511378"/>
              <a:ext cx="555600" cy="8217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71" name="Google Shape;71;p14"/>
            <p:cNvSpPr/>
            <p:nvPr/>
          </p:nvSpPr>
          <p:spPr>
            <a:xfrm>
              <a:off x="2005661" y="1511388"/>
              <a:ext cx="555300" cy="6024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72" name="Google Shape;72;p14"/>
            <p:cNvSpPr/>
            <p:nvPr/>
          </p:nvSpPr>
          <p:spPr>
            <a:xfrm>
              <a:off x="4545490" y="1511381"/>
              <a:ext cx="558600" cy="6012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73" name="Google Shape;73;p14"/>
            <p:cNvSpPr/>
            <p:nvPr/>
          </p:nvSpPr>
          <p:spPr>
            <a:xfrm>
              <a:off x="3960212" y="1511388"/>
              <a:ext cx="555900" cy="5997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74" name="Google Shape;74;p14"/>
            <p:cNvSpPr/>
            <p:nvPr/>
          </p:nvSpPr>
          <p:spPr>
            <a:xfrm>
              <a:off x="3192359" y="1516751"/>
              <a:ext cx="156000" cy="5877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75" name="Google Shape;75;p14"/>
            <p:cNvSpPr/>
            <p:nvPr/>
          </p:nvSpPr>
          <p:spPr>
            <a:xfrm>
              <a:off x="3187636" y="1306799"/>
              <a:ext cx="170100" cy="171900"/>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bg>
      <p:bgPr>
        <a:solidFill>
          <a:schemeClr val="lt1">
            <a:alpha val="54509"/>
          </a:schemeClr>
        </a:solidFill>
      </p:bgPr>
    </p:bg>
    <p:spTree>
      <p:nvGrpSpPr>
        <p:cNvPr id="788" name="Shape 788"/>
        <p:cNvGrpSpPr/>
        <p:nvPr/>
      </p:nvGrpSpPr>
      <p:grpSpPr>
        <a:xfrm>
          <a:off x="0" y="0"/>
          <a:ext cx="0" cy="0"/>
          <a:chOff x="0" y="0"/>
          <a:chExt cx="0" cy="0"/>
        </a:xfrm>
      </p:grpSpPr>
      <p:sp>
        <p:nvSpPr>
          <p:cNvPr id="789" name="Google Shape;789;p129"/>
          <p:cNvSpPr/>
          <p:nvPr/>
        </p:nvSpPr>
        <p:spPr>
          <a:xfrm>
            <a:off x="6919913" y="4891088"/>
            <a:ext cx="1689000" cy="173100"/>
          </a:xfrm>
          <a:prstGeom prst="rect">
            <a:avLst/>
          </a:prstGeom>
          <a:noFill/>
          <a:ln>
            <a:noFill/>
          </a:ln>
        </p:spPr>
        <p:txBody>
          <a:bodyPr anchorCtr="0" anchor="t" bIns="34275" lIns="68600" spcFirstLastPara="1" rIns="68600" wrap="square" tIns="34275">
            <a:noAutofit/>
          </a:bodyPr>
          <a:lstStyle/>
          <a:p>
            <a:pPr indent="0" lvl="0" marL="0" marR="0" rtl="0" algn="l">
              <a:spcBef>
                <a:spcPts val="0"/>
              </a:spcBef>
              <a:spcAft>
                <a:spcPts val="0"/>
              </a:spcAft>
              <a:buNone/>
            </a:pPr>
            <a:r>
              <a:rPr lang="en" sz="700">
                <a:solidFill>
                  <a:srgbClr val="BFBFBF"/>
                </a:solidFill>
                <a:latin typeface="Helvetica Neue"/>
                <a:ea typeface="Helvetica Neue"/>
                <a:cs typeface="Helvetica Neue"/>
                <a:sym typeface="Helvetica Neue"/>
              </a:rPr>
              <a:t>©2016 Apigee Corp. All Rights Reserved. </a:t>
            </a:r>
            <a:endParaRPr/>
          </a:p>
        </p:txBody>
      </p:sp>
      <p:sp>
        <p:nvSpPr>
          <p:cNvPr id="790" name="Google Shape;790;p129"/>
          <p:cNvSpPr txBox="1"/>
          <p:nvPr>
            <p:ph type="title"/>
          </p:nvPr>
        </p:nvSpPr>
        <p:spPr>
          <a:xfrm>
            <a:off x="666891" y="386367"/>
            <a:ext cx="2679900" cy="15309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dk2"/>
              </a:buClr>
              <a:buSzPts val="1400"/>
              <a:buFont typeface="Helvetica Neue"/>
              <a:buNone/>
              <a:defRPr b="0" i="0" sz="2400" u="none" cap="none" strike="noStrike">
                <a:solidFill>
                  <a:schemeClr val="dk2"/>
                </a:solidFill>
                <a:latin typeface="Helvetica Neue"/>
                <a:ea typeface="Helvetica Neue"/>
                <a:cs typeface="Helvetica Neue"/>
                <a:sym typeface="Helvetica Neue"/>
              </a:defRPr>
            </a:lvl1pPr>
            <a:lvl2pPr indent="0" lvl="1"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12654" lvl="5" marL="457154"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12607" lvl="6" marL="914307"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12561" lvl="7" marL="1371461"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12514" lvl="8" marL="1828614"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1" name="Google Shape;791;p129"/>
          <p:cNvSpPr txBox="1"/>
          <p:nvPr>
            <p:ph idx="1" type="body"/>
          </p:nvPr>
        </p:nvSpPr>
        <p:spPr>
          <a:xfrm>
            <a:off x="665058" y="2590800"/>
            <a:ext cx="2679300" cy="1724100"/>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chemeClr val="dk1"/>
              </a:buClr>
              <a:buSzPts val="1400"/>
              <a:buFont typeface="Arial"/>
              <a:buNone/>
              <a:defRPr b="0" i="0" sz="1800" u="none" cap="none" strike="noStrike">
                <a:solidFill>
                  <a:schemeClr val="dk1"/>
                </a:solidFill>
                <a:latin typeface="Helvetica Neue"/>
                <a:ea typeface="Helvetica Neue"/>
                <a:cs typeface="Helvetica Neue"/>
                <a:sym typeface="Helvetica Neue"/>
              </a:defRPr>
            </a:lvl1pPr>
            <a:lvl2pPr indent="-228600" lvl="1" marL="914400" marR="0" rtl="0" algn="l">
              <a:spcBef>
                <a:spcPts val="300"/>
              </a:spcBef>
              <a:spcAft>
                <a:spcPts val="0"/>
              </a:spcAft>
              <a:buClr>
                <a:schemeClr val="dk1"/>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228600" lvl="2" marL="1371600" marR="0" rtl="0" algn="l">
              <a:spcBef>
                <a:spcPts val="200"/>
              </a:spcBef>
              <a:spcAft>
                <a:spcPts val="0"/>
              </a:spcAft>
              <a:buClr>
                <a:schemeClr val="dk1"/>
              </a:buClr>
              <a:buSzPts val="1400"/>
              <a:buFont typeface="Arial"/>
              <a:buNone/>
              <a:defRPr b="0" i="0" sz="1200" u="none" cap="none" strike="noStrike">
                <a:solidFill>
                  <a:schemeClr val="dk1"/>
                </a:solidFill>
                <a:latin typeface="Helvetica Neue"/>
                <a:ea typeface="Helvetica Neue"/>
                <a:cs typeface="Helvetica Neue"/>
                <a:sym typeface="Helvetica Neue"/>
              </a:defRPr>
            </a:lvl3pPr>
            <a:lvl4pPr indent="-228600" lvl="3" marL="1828800" marR="0" rtl="0" algn="l">
              <a:spcBef>
                <a:spcPts val="200"/>
              </a:spcBef>
              <a:spcAft>
                <a:spcPts val="0"/>
              </a:spcAft>
              <a:buClr>
                <a:schemeClr val="dk1"/>
              </a:buClr>
              <a:buSzPts val="1400"/>
              <a:buFont typeface="Arial"/>
              <a:buNone/>
              <a:defRPr b="0" i="0" sz="1200" u="none" cap="none" strike="noStrike">
                <a:solidFill>
                  <a:schemeClr val="dk1"/>
                </a:solidFill>
                <a:latin typeface="Helvetica Neue"/>
                <a:ea typeface="Helvetica Neue"/>
                <a:cs typeface="Helvetica Neue"/>
                <a:sym typeface="Helvetica Neue"/>
              </a:defRPr>
            </a:lvl4pPr>
            <a:lvl5pPr indent="-228600" lvl="4" marL="2286000" marR="0" rtl="0" algn="l">
              <a:spcBef>
                <a:spcPts val="200"/>
              </a:spcBef>
              <a:spcAft>
                <a:spcPts val="0"/>
              </a:spcAft>
              <a:buClr>
                <a:schemeClr val="dk1"/>
              </a:buClr>
              <a:buSzPts val="1400"/>
              <a:buFont typeface="Arial"/>
              <a:buNone/>
              <a:defRPr b="0" i="0" sz="1200" u="none" cap="none" strike="noStrike">
                <a:solidFill>
                  <a:schemeClr val="dk1"/>
                </a:solidFill>
                <a:latin typeface="Helvetica Neue"/>
                <a:ea typeface="Helvetica Neue"/>
                <a:cs typeface="Helvetica Neue"/>
                <a:sym typeface="Helvetica Neue"/>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Helvetica Neue"/>
                <a:ea typeface="Helvetica Neue"/>
                <a:cs typeface="Helvetica Neue"/>
                <a:sym typeface="Helvetica Neue"/>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Helvetica Neue"/>
                <a:ea typeface="Helvetica Neue"/>
                <a:cs typeface="Helvetica Neue"/>
                <a:sym typeface="Helvetica Neue"/>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Helvetica Neue"/>
                <a:ea typeface="Helvetica Neue"/>
                <a:cs typeface="Helvetica Neue"/>
                <a:sym typeface="Helvetica Neue"/>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Helvetica Neue"/>
                <a:ea typeface="Helvetica Neue"/>
                <a:cs typeface="Helvetica Neue"/>
                <a:sym typeface="Helvetica Neue"/>
              </a:defRPr>
            </a:lvl9pPr>
          </a:lstStyle>
          <a:p/>
        </p:txBody>
      </p:sp>
      <p:sp>
        <p:nvSpPr>
          <p:cNvPr id="792" name="Google Shape;792;p129"/>
          <p:cNvSpPr/>
          <p:nvPr>
            <p:ph idx="2" type="pic"/>
          </p:nvPr>
        </p:nvSpPr>
        <p:spPr>
          <a:xfrm>
            <a:off x="4243044" y="735805"/>
            <a:ext cx="4157100" cy="3579000"/>
          </a:xfrm>
          <a:prstGeom prst="rect">
            <a:avLst/>
          </a:prstGeom>
          <a:noFill/>
          <a:ln>
            <a:noFill/>
          </a:ln>
        </p:spPr>
        <p:txBody>
          <a:bodyPr anchorCtr="0" anchor="t" bIns="91425" lIns="91425" spcFirstLastPara="1" rIns="91425" wrap="square" tIns="91425"/>
          <a:lstStyle>
            <a:lvl1pPr indent="-165074" lvl="0" marL="253974" marR="0" rtl="0" algn="l">
              <a:spcBef>
                <a:spcPts val="300"/>
              </a:spcBef>
              <a:spcAft>
                <a:spcPts val="0"/>
              </a:spcAft>
              <a:buClr>
                <a:schemeClr val="dk1"/>
              </a:buClr>
              <a:buSzPts val="1500"/>
              <a:buFont typeface="Arial"/>
              <a:buChar char="•"/>
              <a:defRPr b="0" i="0" sz="1500" u="none" cap="none" strike="noStrike">
                <a:solidFill>
                  <a:schemeClr val="dk1"/>
                </a:solidFill>
                <a:latin typeface="Helvetica Neue"/>
                <a:ea typeface="Helvetica Neue"/>
                <a:cs typeface="Helvetica Neue"/>
                <a:sym typeface="Helvetica Neue"/>
              </a:defRPr>
            </a:lvl1pPr>
            <a:lvl2pPr indent="-139642" lvl="1" marL="558742" marR="0" rtl="0" algn="l">
              <a:spcBef>
                <a:spcPts val="300"/>
              </a:spcBef>
              <a:spcAft>
                <a:spcPts val="0"/>
              </a:spcAft>
              <a:buClr>
                <a:schemeClr val="dk1"/>
              </a:buClr>
              <a:buSzPts val="1400"/>
              <a:buFont typeface="Arial"/>
              <a:buChar char="–"/>
              <a:defRPr b="0" i="0" sz="1400" u="none" cap="none" strike="noStrike">
                <a:solidFill>
                  <a:schemeClr val="dk1"/>
                </a:solidFill>
                <a:latin typeface="Helvetica Neue"/>
                <a:ea typeface="Helvetica Neue"/>
                <a:cs typeface="Helvetica Neue"/>
                <a:sym typeface="Helvetica Neue"/>
              </a:defRPr>
            </a:lvl2pPr>
            <a:lvl3pPr indent="-114212" lvl="2" marL="863512" marR="0" rtl="0" algn="l">
              <a:spcBef>
                <a:spcPts val="2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3pPr>
            <a:lvl4pPr indent="-114178" lvl="3" marL="1206378" marR="0" rtl="0" algn="l">
              <a:spcBef>
                <a:spcPts val="2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4pPr>
            <a:lvl5pPr indent="-114142" lvl="4" marL="1549242" marR="0" rtl="0" algn="l">
              <a:spcBef>
                <a:spcPts val="2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5pPr>
            <a:lvl6pPr indent="-88708" lvl="5" marL="189210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Helvetica Neue"/>
                <a:ea typeface="Helvetica Neue"/>
                <a:cs typeface="Helvetica Neue"/>
                <a:sym typeface="Helvetica Neue"/>
              </a:defRPr>
            </a:lvl6pPr>
            <a:lvl7pPr indent="-88671" lvl="6" marL="2234971"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Helvetica Neue"/>
                <a:ea typeface="Helvetica Neue"/>
                <a:cs typeface="Helvetica Neue"/>
                <a:sym typeface="Helvetica Neue"/>
              </a:defRPr>
            </a:lvl7pPr>
            <a:lvl8pPr indent="-88639" lvl="7" marL="2577839"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Helvetica Neue"/>
                <a:ea typeface="Helvetica Neue"/>
                <a:cs typeface="Helvetica Neue"/>
                <a:sym typeface="Helvetica Neue"/>
              </a:defRPr>
            </a:lvl8pPr>
            <a:lvl9pPr indent="-88604" lvl="8" marL="2920704"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Helvetica Neue"/>
                <a:ea typeface="Helvetica Neue"/>
                <a:cs typeface="Helvetica Neue"/>
                <a:sym typeface="Helvetica Neue"/>
              </a:defRPr>
            </a:lvl9pPr>
          </a:lstStyle>
          <a:p/>
        </p:txBody>
      </p:sp>
      <p:sp>
        <p:nvSpPr>
          <p:cNvPr id="793" name="Google Shape;793;p129"/>
          <p:cNvSpPr txBox="1"/>
          <p:nvPr>
            <p:ph idx="12" type="sldNum"/>
          </p:nvPr>
        </p:nvSpPr>
        <p:spPr>
          <a:xfrm>
            <a:off x="8532816" y="4843465"/>
            <a:ext cx="458700" cy="273000"/>
          </a:xfrm>
          <a:prstGeom prst="rect">
            <a:avLst/>
          </a:prstGeom>
          <a:noFill/>
          <a:ln>
            <a:noFill/>
          </a:ln>
        </p:spPr>
        <p:txBody>
          <a:bodyPr anchorCtr="0" anchor="ctr" bIns="34250" lIns="68550" spcFirstLastPara="1" rIns="68550" wrap="square" tIns="34250">
            <a:noAutofit/>
          </a:bodyPr>
          <a:lstStyle>
            <a:lvl1pPr indent="0" lvl="0" marL="0" marR="0" rtl="0" algn="r">
              <a:spcBef>
                <a:spcPts val="0"/>
              </a:spcBef>
              <a:spcAft>
                <a:spcPts val="0"/>
              </a:spcAft>
              <a:buNone/>
              <a:defRPr sz="800">
                <a:solidFill>
                  <a:srgbClr val="BDBDBD"/>
                </a:solidFill>
                <a:latin typeface="Helvetica Neue"/>
                <a:ea typeface="Helvetica Neue"/>
                <a:cs typeface="Helvetica Neue"/>
                <a:sym typeface="Helvetica Neue"/>
              </a:defRPr>
            </a:lvl1pPr>
            <a:lvl2pPr indent="0" lvl="1" marL="0" marR="0" rtl="0" algn="r">
              <a:spcBef>
                <a:spcPts val="0"/>
              </a:spcBef>
              <a:spcAft>
                <a:spcPts val="0"/>
              </a:spcAft>
              <a:buNone/>
              <a:defRPr sz="800">
                <a:solidFill>
                  <a:srgbClr val="BDBDBD"/>
                </a:solidFill>
                <a:latin typeface="Helvetica Neue"/>
                <a:ea typeface="Helvetica Neue"/>
                <a:cs typeface="Helvetica Neue"/>
                <a:sym typeface="Helvetica Neue"/>
              </a:defRPr>
            </a:lvl2pPr>
            <a:lvl3pPr indent="0" lvl="2" marL="0" marR="0" rtl="0" algn="r">
              <a:spcBef>
                <a:spcPts val="0"/>
              </a:spcBef>
              <a:spcAft>
                <a:spcPts val="0"/>
              </a:spcAft>
              <a:buNone/>
              <a:defRPr sz="800">
                <a:solidFill>
                  <a:srgbClr val="BDBDBD"/>
                </a:solidFill>
                <a:latin typeface="Helvetica Neue"/>
                <a:ea typeface="Helvetica Neue"/>
                <a:cs typeface="Helvetica Neue"/>
                <a:sym typeface="Helvetica Neue"/>
              </a:defRPr>
            </a:lvl3pPr>
            <a:lvl4pPr indent="0" lvl="3" marL="0" marR="0" rtl="0" algn="r">
              <a:spcBef>
                <a:spcPts val="0"/>
              </a:spcBef>
              <a:spcAft>
                <a:spcPts val="0"/>
              </a:spcAft>
              <a:buNone/>
              <a:defRPr sz="800">
                <a:solidFill>
                  <a:srgbClr val="BDBDBD"/>
                </a:solidFill>
                <a:latin typeface="Helvetica Neue"/>
                <a:ea typeface="Helvetica Neue"/>
                <a:cs typeface="Helvetica Neue"/>
                <a:sym typeface="Helvetica Neue"/>
              </a:defRPr>
            </a:lvl4pPr>
            <a:lvl5pPr indent="0" lvl="4" marL="0" marR="0" rtl="0" algn="r">
              <a:spcBef>
                <a:spcPts val="0"/>
              </a:spcBef>
              <a:spcAft>
                <a:spcPts val="0"/>
              </a:spcAft>
              <a:buNone/>
              <a:defRPr sz="800">
                <a:solidFill>
                  <a:srgbClr val="BDBDBD"/>
                </a:solidFill>
                <a:latin typeface="Helvetica Neue"/>
                <a:ea typeface="Helvetica Neue"/>
                <a:cs typeface="Helvetica Neue"/>
                <a:sym typeface="Helvetica Neue"/>
              </a:defRPr>
            </a:lvl5pPr>
            <a:lvl6pPr indent="0" lvl="5" marL="0" marR="0" rtl="0" algn="r">
              <a:spcBef>
                <a:spcPts val="0"/>
              </a:spcBef>
              <a:spcAft>
                <a:spcPts val="0"/>
              </a:spcAft>
              <a:buNone/>
              <a:defRPr sz="800">
                <a:solidFill>
                  <a:srgbClr val="BDBDBD"/>
                </a:solidFill>
                <a:latin typeface="Helvetica Neue"/>
                <a:ea typeface="Helvetica Neue"/>
                <a:cs typeface="Helvetica Neue"/>
                <a:sym typeface="Helvetica Neue"/>
              </a:defRPr>
            </a:lvl6pPr>
            <a:lvl7pPr indent="0" lvl="6" marL="0" marR="0" rtl="0" algn="r">
              <a:spcBef>
                <a:spcPts val="0"/>
              </a:spcBef>
              <a:spcAft>
                <a:spcPts val="0"/>
              </a:spcAft>
              <a:buNone/>
              <a:defRPr sz="800">
                <a:solidFill>
                  <a:srgbClr val="BDBDBD"/>
                </a:solidFill>
                <a:latin typeface="Helvetica Neue"/>
                <a:ea typeface="Helvetica Neue"/>
                <a:cs typeface="Helvetica Neue"/>
                <a:sym typeface="Helvetica Neue"/>
              </a:defRPr>
            </a:lvl7pPr>
            <a:lvl8pPr indent="0" lvl="7" marL="0" marR="0" rtl="0" algn="r">
              <a:spcBef>
                <a:spcPts val="0"/>
              </a:spcBef>
              <a:spcAft>
                <a:spcPts val="0"/>
              </a:spcAft>
              <a:buNone/>
              <a:defRPr sz="800">
                <a:solidFill>
                  <a:srgbClr val="BDBDBD"/>
                </a:solidFill>
                <a:latin typeface="Helvetica Neue"/>
                <a:ea typeface="Helvetica Neue"/>
                <a:cs typeface="Helvetica Neue"/>
                <a:sym typeface="Helvetica Neue"/>
              </a:defRPr>
            </a:lvl8pPr>
            <a:lvl9pPr indent="0" lvl="8" marL="0" marR="0" rtl="0" algn="r">
              <a:spcBef>
                <a:spcPts val="0"/>
              </a:spcBef>
              <a:spcAft>
                <a:spcPts val="0"/>
              </a:spcAft>
              <a:buNone/>
              <a:defRPr sz="800">
                <a:solidFill>
                  <a:srgbClr val="BDBDBD"/>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2 Column">
  <p:cSld name="1_2 Column">
    <p:spTree>
      <p:nvGrpSpPr>
        <p:cNvPr id="794" name="Shape 794"/>
        <p:cNvGrpSpPr/>
        <p:nvPr/>
      </p:nvGrpSpPr>
      <p:grpSpPr>
        <a:xfrm>
          <a:off x="0" y="0"/>
          <a:ext cx="0" cy="0"/>
          <a:chOff x="0" y="0"/>
          <a:chExt cx="0" cy="0"/>
        </a:xfrm>
      </p:grpSpPr>
      <p:sp>
        <p:nvSpPr>
          <p:cNvPr id="795" name="Google Shape;795;p130"/>
          <p:cNvSpPr/>
          <p:nvPr/>
        </p:nvSpPr>
        <p:spPr>
          <a:xfrm>
            <a:off x="6919913" y="4891088"/>
            <a:ext cx="1689000" cy="173100"/>
          </a:xfrm>
          <a:prstGeom prst="rect">
            <a:avLst/>
          </a:prstGeom>
          <a:noFill/>
          <a:ln>
            <a:noFill/>
          </a:ln>
        </p:spPr>
        <p:txBody>
          <a:bodyPr anchorCtr="0" anchor="t" bIns="34275" lIns="68600" spcFirstLastPara="1" rIns="68600" wrap="square" tIns="34275">
            <a:noAutofit/>
          </a:bodyPr>
          <a:lstStyle/>
          <a:p>
            <a:pPr indent="0" lvl="0" marL="0" marR="0" rtl="0" algn="l">
              <a:spcBef>
                <a:spcPts val="0"/>
              </a:spcBef>
              <a:spcAft>
                <a:spcPts val="0"/>
              </a:spcAft>
              <a:buNone/>
            </a:pPr>
            <a:r>
              <a:rPr lang="en" sz="700">
                <a:solidFill>
                  <a:srgbClr val="BFBFBF"/>
                </a:solidFill>
                <a:latin typeface="Helvetica Neue"/>
                <a:ea typeface="Helvetica Neue"/>
                <a:cs typeface="Helvetica Neue"/>
                <a:sym typeface="Helvetica Neue"/>
              </a:rPr>
              <a:t>©2016 Apigee Corp. All Rights Reserved. </a:t>
            </a:r>
            <a:endParaRPr/>
          </a:p>
        </p:txBody>
      </p:sp>
      <p:sp>
        <p:nvSpPr>
          <p:cNvPr id="796" name="Google Shape;796;p130"/>
          <p:cNvSpPr txBox="1"/>
          <p:nvPr>
            <p:ph idx="1" type="body"/>
          </p:nvPr>
        </p:nvSpPr>
        <p:spPr>
          <a:xfrm>
            <a:off x="649465" y="796106"/>
            <a:ext cx="3695100" cy="479700"/>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chemeClr val="dk1"/>
              </a:buClr>
              <a:buSzPts val="1400"/>
              <a:buFont typeface="Arial"/>
              <a:buNone/>
              <a:defRPr b="0" i="0" sz="1800" u="none" cap="none" strike="noStrike">
                <a:solidFill>
                  <a:schemeClr val="dk2"/>
                </a:solidFill>
                <a:latin typeface="Helvetica Neue"/>
                <a:ea typeface="Helvetica Neue"/>
                <a:cs typeface="Helvetica Neue"/>
                <a:sym typeface="Helvetica Neue"/>
              </a:defRPr>
            </a:lvl1pPr>
            <a:lvl2pPr indent="-228600" lvl="1" marL="914400" marR="0" rtl="0" algn="l">
              <a:spcBef>
                <a:spcPts val="300"/>
              </a:spcBef>
              <a:spcAft>
                <a:spcPts val="0"/>
              </a:spcAft>
              <a:buClr>
                <a:schemeClr val="dk1"/>
              </a:buClr>
              <a:buSzPts val="1400"/>
              <a:buFont typeface="Arial"/>
              <a:buNone/>
              <a:defRPr b="1" i="0" sz="1500" u="none" cap="none" strike="noStrike">
                <a:solidFill>
                  <a:schemeClr val="dk1"/>
                </a:solidFill>
                <a:latin typeface="Helvetica Neue"/>
                <a:ea typeface="Helvetica Neue"/>
                <a:cs typeface="Helvetica Neue"/>
                <a:sym typeface="Helvetica Neue"/>
              </a:defRPr>
            </a:lvl2pPr>
            <a:lvl3pPr indent="-228600" lvl="2" marL="1371600" marR="0" rtl="0" algn="l">
              <a:spcBef>
                <a:spcPts val="300"/>
              </a:spcBef>
              <a:spcAft>
                <a:spcPts val="0"/>
              </a:spcAft>
              <a:buClr>
                <a:schemeClr val="dk1"/>
              </a:buClr>
              <a:buSzPts val="1400"/>
              <a:buFont typeface="Arial"/>
              <a:buNone/>
              <a:defRPr b="1" i="0" sz="1400" u="none" cap="none" strike="noStrike">
                <a:solidFill>
                  <a:schemeClr val="dk1"/>
                </a:solidFill>
                <a:latin typeface="Helvetica Neue"/>
                <a:ea typeface="Helvetica Neue"/>
                <a:cs typeface="Helvetica Neue"/>
                <a:sym typeface="Helvetica Neue"/>
              </a:defRPr>
            </a:lvl3pPr>
            <a:lvl4pPr indent="-228600" lvl="3" marL="1828800" marR="0" rtl="0" algn="l">
              <a:spcBef>
                <a:spcPts val="200"/>
              </a:spcBef>
              <a:spcAft>
                <a:spcPts val="0"/>
              </a:spcAft>
              <a:buClr>
                <a:schemeClr val="dk1"/>
              </a:buClr>
              <a:buSzPts val="1400"/>
              <a:buFont typeface="Arial"/>
              <a:buNone/>
              <a:defRPr b="1" i="0" sz="1200" u="none" cap="none" strike="noStrike">
                <a:solidFill>
                  <a:schemeClr val="dk1"/>
                </a:solidFill>
                <a:latin typeface="Helvetica Neue"/>
                <a:ea typeface="Helvetica Neue"/>
                <a:cs typeface="Helvetica Neue"/>
                <a:sym typeface="Helvetica Neue"/>
              </a:defRPr>
            </a:lvl4pPr>
            <a:lvl5pPr indent="-228600" lvl="4" marL="2286000" marR="0" rtl="0" algn="l">
              <a:spcBef>
                <a:spcPts val="200"/>
              </a:spcBef>
              <a:spcAft>
                <a:spcPts val="0"/>
              </a:spcAft>
              <a:buClr>
                <a:schemeClr val="dk1"/>
              </a:buClr>
              <a:buSzPts val="1400"/>
              <a:buFont typeface="Arial"/>
              <a:buNone/>
              <a:defRPr b="1" i="0" sz="1200" u="none" cap="none" strike="noStrike">
                <a:solidFill>
                  <a:schemeClr val="dk1"/>
                </a:solidFill>
                <a:latin typeface="Helvetica Neue"/>
                <a:ea typeface="Helvetica Neue"/>
                <a:cs typeface="Helvetica Neue"/>
                <a:sym typeface="Helvetica Neue"/>
              </a:defRPr>
            </a:lvl5pPr>
            <a:lvl6pPr indent="-228600" lvl="5" marL="2743200" marR="0" rtl="0" algn="l">
              <a:lnSpc>
                <a:spcPct val="100000"/>
              </a:lnSpc>
              <a:spcBef>
                <a:spcPts val="200"/>
              </a:spcBef>
              <a:spcAft>
                <a:spcPts val="0"/>
              </a:spcAft>
              <a:buClr>
                <a:schemeClr val="dk1"/>
              </a:buClr>
              <a:buSzPts val="1400"/>
              <a:buFont typeface="Arial"/>
              <a:buNone/>
              <a:defRPr b="1" i="0" sz="1200" u="none" cap="none" strike="noStrike">
                <a:solidFill>
                  <a:schemeClr val="dk1"/>
                </a:solidFill>
                <a:latin typeface="Helvetica Neue"/>
                <a:ea typeface="Helvetica Neue"/>
                <a:cs typeface="Helvetica Neue"/>
                <a:sym typeface="Helvetica Neue"/>
              </a:defRPr>
            </a:lvl6pPr>
            <a:lvl7pPr indent="-228600" lvl="6" marL="3200400" marR="0" rtl="0" algn="l">
              <a:lnSpc>
                <a:spcPct val="100000"/>
              </a:lnSpc>
              <a:spcBef>
                <a:spcPts val="200"/>
              </a:spcBef>
              <a:spcAft>
                <a:spcPts val="0"/>
              </a:spcAft>
              <a:buClr>
                <a:schemeClr val="dk1"/>
              </a:buClr>
              <a:buSzPts val="1400"/>
              <a:buFont typeface="Arial"/>
              <a:buNone/>
              <a:defRPr b="1" i="0" sz="1200" u="none" cap="none" strike="noStrike">
                <a:solidFill>
                  <a:schemeClr val="dk1"/>
                </a:solidFill>
                <a:latin typeface="Helvetica Neue"/>
                <a:ea typeface="Helvetica Neue"/>
                <a:cs typeface="Helvetica Neue"/>
                <a:sym typeface="Helvetica Neue"/>
              </a:defRPr>
            </a:lvl7pPr>
            <a:lvl8pPr indent="-228600" lvl="7" marL="3657600" marR="0" rtl="0" algn="l">
              <a:lnSpc>
                <a:spcPct val="100000"/>
              </a:lnSpc>
              <a:spcBef>
                <a:spcPts val="200"/>
              </a:spcBef>
              <a:spcAft>
                <a:spcPts val="0"/>
              </a:spcAft>
              <a:buClr>
                <a:schemeClr val="dk1"/>
              </a:buClr>
              <a:buSzPts val="1400"/>
              <a:buFont typeface="Arial"/>
              <a:buNone/>
              <a:defRPr b="1" i="0" sz="1200" u="none" cap="none" strike="noStrike">
                <a:solidFill>
                  <a:schemeClr val="dk1"/>
                </a:solidFill>
                <a:latin typeface="Helvetica Neue"/>
                <a:ea typeface="Helvetica Neue"/>
                <a:cs typeface="Helvetica Neue"/>
                <a:sym typeface="Helvetica Neue"/>
              </a:defRPr>
            </a:lvl8pPr>
            <a:lvl9pPr indent="-228600" lvl="8" marL="4114800" marR="0" rtl="0" algn="l">
              <a:lnSpc>
                <a:spcPct val="100000"/>
              </a:lnSpc>
              <a:spcBef>
                <a:spcPts val="200"/>
              </a:spcBef>
              <a:spcAft>
                <a:spcPts val="0"/>
              </a:spcAft>
              <a:buClr>
                <a:schemeClr val="dk1"/>
              </a:buClr>
              <a:buSzPts val="1400"/>
              <a:buFont typeface="Arial"/>
              <a:buNone/>
              <a:defRPr b="1" i="0" sz="1200" u="none" cap="none" strike="noStrike">
                <a:solidFill>
                  <a:schemeClr val="dk1"/>
                </a:solidFill>
                <a:latin typeface="Helvetica Neue"/>
                <a:ea typeface="Helvetica Neue"/>
                <a:cs typeface="Helvetica Neue"/>
                <a:sym typeface="Helvetica Neue"/>
              </a:defRPr>
            </a:lvl9pPr>
          </a:lstStyle>
          <a:p/>
        </p:txBody>
      </p:sp>
      <p:sp>
        <p:nvSpPr>
          <p:cNvPr id="797" name="Google Shape;797;p130"/>
          <p:cNvSpPr txBox="1"/>
          <p:nvPr>
            <p:ph idx="2" type="body"/>
          </p:nvPr>
        </p:nvSpPr>
        <p:spPr>
          <a:xfrm>
            <a:off x="400730" y="1275925"/>
            <a:ext cx="3943800" cy="3362100"/>
          </a:xfrm>
          <a:prstGeom prst="rect">
            <a:avLst/>
          </a:prstGeom>
          <a:noFill/>
          <a:ln>
            <a:noFill/>
          </a:ln>
        </p:spPr>
        <p:txBody>
          <a:bodyPr anchorCtr="0" anchor="t" bIns="91425" lIns="91425" spcFirstLastPara="1" rIns="91425" wrap="square" tIns="91425"/>
          <a:lstStyle>
            <a:lvl1pPr indent="-323850" lvl="0" marL="457200" marR="0" rtl="0" algn="l">
              <a:spcBef>
                <a:spcPts val="300"/>
              </a:spcBef>
              <a:spcAft>
                <a:spcPts val="0"/>
              </a:spcAft>
              <a:buClr>
                <a:schemeClr val="dk1"/>
              </a:buClr>
              <a:buSzPts val="1500"/>
              <a:buFont typeface="Arial"/>
              <a:buChar char="•"/>
              <a:defRPr b="0" i="0" sz="1500" u="none" cap="none" strike="noStrike">
                <a:solidFill>
                  <a:schemeClr val="dk1"/>
                </a:solidFill>
                <a:latin typeface="Helvetica Neue"/>
                <a:ea typeface="Helvetica Neue"/>
                <a:cs typeface="Helvetica Neue"/>
                <a:sym typeface="Helvetica Neue"/>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Helvetica Neue"/>
                <a:ea typeface="Helvetica Neue"/>
                <a:cs typeface="Helvetica Neue"/>
                <a:sym typeface="Helvetica Neue"/>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3pPr>
            <a:lvl4pPr indent="-304800" lvl="3" marL="1828800" marR="0" rtl="0" algn="l">
              <a:spcBef>
                <a:spcPts val="2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4pPr>
            <a:lvl5pPr indent="-304800" lvl="4" marL="2286000" marR="0" rtl="0" algn="l">
              <a:spcBef>
                <a:spcPts val="2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8pPr>
            <a:lvl9pPr indent="-304800" lvl="8" marL="4114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9pPr>
          </a:lstStyle>
          <a:p/>
        </p:txBody>
      </p:sp>
      <p:sp>
        <p:nvSpPr>
          <p:cNvPr id="798" name="Google Shape;798;p130"/>
          <p:cNvSpPr txBox="1"/>
          <p:nvPr>
            <p:ph idx="3" type="body"/>
          </p:nvPr>
        </p:nvSpPr>
        <p:spPr>
          <a:xfrm>
            <a:off x="4844425" y="796106"/>
            <a:ext cx="3842400" cy="479700"/>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chemeClr val="dk1"/>
              </a:buClr>
              <a:buSzPts val="1400"/>
              <a:buFont typeface="Arial"/>
              <a:buNone/>
              <a:defRPr b="0" i="0" sz="1800" u="none" cap="none" strike="noStrike">
                <a:solidFill>
                  <a:srgbClr val="FF4300"/>
                </a:solidFill>
                <a:latin typeface="Helvetica Neue"/>
                <a:ea typeface="Helvetica Neue"/>
                <a:cs typeface="Helvetica Neue"/>
                <a:sym typeface="Helvetica Neue"/>
              </a:defRPr>
            </a:lvl1pPr>
            <a:lvl2pPr indent="-228600" lvl="1" marL="914400" marR="0" rtl="0" algn="l">
              <a:spcBef>
                <a:spcPts val="300"/>
              </a:spcBef>
              <a:spcAft>
                <a:spcPts val="0"/>
              </a:spcAft>
              <a:buClr>
                <a:schemeClr val="dk1"/>
              </a:buClr>
              <a:buSzPts val="1400"/>
              <a:buFont typeface="Arial"/>
              <a:buNone/>
              <a:defRPr b="1" i="0" sz="1500" u="none" cap="none" strike="noStrike">
                <a:solidFill>
                  <a:schemeClr val="dk1"/>
                </a:solidFill>
                <a:latin typeface="Helvetica Neue"/>
                <a:ea typeface="Helvetica Neue"/>
                <a:cs typeface="Helvetica Neue"/>
                <a:sym typeface="Helvetica Neue"/>
              </a:defRPr>
            </a:lvl2pPr>
            <a:lvl3pPr indent="-228600" lvl="2" marL="1371600" marR="0" rtl="0" algn="l">
              <a:spcBef>
                <a:spcPts val="300"/>
              </a:spcBef>
              <a:spcAft>
                <a:spcPts val="0"/>
              </a:spcAft>
              <a:buClr>
                <a:schemeClr val="dk1"/>
              </a:buClr>
              <a:buSzPts val="1400"/>
              <a:buFont typeface="Arial"/>
              <a:buNone/>
              <a:defRPr b="1" i="0" sz="1400" u="none" cap="none" strike="noStrike">
                <a:solidFill>
                  <a:schemeClr val="dk1"/>
                </a:solidFill>
                <a:latin typeface="Helvetica Neue"/>
                <a:ea typeface="Helvetica Neue"/>
                <a:cs typeface="Helvetica Neue"/>
                <a:sym typeface="Helvetica Neue"/>
              </a:defRPr>
            </a:lvl3pPr>
            <a:lvl4pPr indent="-228600" lvl="3" marL="1828800" marR="0" rtl="0" algn="l">
              <a:spcBef>
                <a:spcPts val="200"/>
              </a:spcBef>
              <a:spcAft>
                <a:spcPts val="0"/>
              </a:spcAft>
              <a:buClr>
                <a:schemeClr val="dk1"/>
              </a:buClr>
              <a:buSzPts val="1400"/>
              <a:buFont typeface="Arial"/>
              <a:buNone/>
              <a:defRPr b="1" i="0" sz="1200" u="none" cap="none" strike="noStrike">
                <a:solidFill>
                  <a:schemeClr val="dk1"/>
                </a:solidFill>
                <a:latin typeface="Helvetica Neue"/>
                <a:ea typeface="Helvetica Neue"/>
                <a:cs typeface="Helvetica Neue"/>
                <a:sym typeface="Helvetica Neue"/>
              </a:defRPr>
            </a:lvl4pPr>
            <a:lvl5pPr indent="-228600" lvl="4" marL="2286000" marR="0" rtl="0" algn="l">
              <a:spcBef>
                <a:spcPts val="200"/>
              </a:spcBef>
              <a:spcAft>
                <a:spcPts val="0"/>
              </a:spcAft>
              <a:buClr>
                <a:schemeClr val="dk1"/>
              </a:buClr>
              <a:buSzPts val="1400"/>
              <a:buFont typeface="Arial"/>
              <a:buNone/>
              <a:defRPr b="1" i="0" sz="1200" u="none" cap="none" strike="noStrike">
                <a:solidFill>
                  <a:schemeClr val="dk1"/>
                </a:solidFill>
                <a:latin typeface="Helvetica Neue"/>
                <a:ea typeface="Helvetica Neue"/>
                <a:cs typeface="Helvetica Neue"/>
                <a:sym typeface="Helvetica Neue"/>
              </a:defRPr>
            </a:lvl5pPr>
            <a:lvl6pPr indent="-228600" lvl="5" marL="2743200" marR="0" rtl="0" algn="l">
              <a:lnSpc>
                <a:spcPct val="100000"/>
              </a:lnSpc>
              <a:spcBef>
                <a:spcPts val="200"/>
              </a:spcBef>
              <a:spcAft>
                <a:spcPts val="0"/>
              </a:spcAft>
              <a:buClr>
                <a:schemeClr val="dk1"/>
              </a:buClr>
              <a:buSzPts val="1400"/>
              <a:buFont typeface="Arial"/>
              <a:buNone/>
              <a:defRPr b="1" i="0" sz="1200" u="none" cap="none" strike="noStrike">
                <a:solidFill>
                  <a:schemeClr val="dk1"/>
                </a:solidFill>
                <a:latin typeface="Helvetica Neue"/>
                <a:ea typeface="Helvetica Neue"/>
                <a:cs typeface="Helvetica Neue"/>
                <a:sym typeface="Helvetica Neue"/>
              </a:defRPr>
            </a:lvl6pPr>
            <a:lvl7pPr indent="-228600" lvl="6" marL="3200400" marR="0" rtl="0" algn="l">
              <a:lnSpc>
                <a:spcPct val="100000"/>
              </a:lnSpc>
              <a:spcBef>
                <a:spcPts val="200"/>
              </a:spcBef>
              <a:spcAft>
                <a:spcPts val="0"/>
              </a:spcAft>
              <a:buClr>
                <a:schemeClr val="dk1"/>
              </a:buClr>
              <a:buSzPts val="1400"/>
              <a:buFont typeface="Arial"/>
              <a:buNone/>
              <a:defRPr b="1" i="0" sz="1200" u="none" cap="none" strike="noStrike">
                <a:solidFill>
                  <a:schemeClr val="dk1"/>
                </a:solidFill>
                <a:latin typeface="Helvetica Neue"/>
                <a:ea typeface="Helvetica Neue"/>
                <a:cs typeface="Helvetica Neue"/>
                <a:sym typeface="Helvetica Neue"/>
              </a:defRPr>
            </a:lvl7pPr>
            <a:lvl8pPr indent="-228600" lvl="7" marL="3657600" marR="0" rtl="0" algn="l">
              <a:lnSpc>
                <a:spcPct val="100000"/>
              </a:lnSpc>
              <a:spcBef>
                <a:spcPts val="200"/>
              </a:spcBef>
              <a:spcAft>
                <a:spcPts val="0"/>
              </a:spcAft>
              <a:buClr>
                <a:schemeClr val="dk1"/>
              </a:buClr>
              <a:buSzPts val="1400"/>
              <a:buFont typeface="Arial"/>
              <a:buNone/>
              <a:defRPr b="1" i="0" sz="1200" u="none" cap="none" strike="noStrike">
                <a:solidFill>
                  <a:schemeClr val="dk1"/>
                </a:solidFill>
                <a:latin typeface="Helvetica Neue"/>
                <a:ea typeface="Helvetica Neue"/>
                <a:cs typeface="Helvetica Neue"/>
                <a:sym typeface="Helvetica Neue"/>
              </a:defRPr>
            </a:lvl8pPr>
            <a:lvl9pPr indent="-228600" lvl="8" marL="4114800" marR="0" rtl="0" algn="l">
              <a:lnSpc>
                <a:spcPct val="100000"/>
              </a:lnSpc>
              <a:spcBef>
                <a:spcPts val="200"/>
              </a:spcBef>
              <a:spcAft>
                <a:spcPts val="0"/>
              </a:spcAft>
              <a:buClr>
                <a:schemeClr val="dk1"/>
              </a:buClr>
              <a:buSzPts val="1400"/>
              <a:buFont typeface="Arial"/>
              <a:buNone/>
              <a:defRPr b="1" i="0" sz="1200" u="none" cap="none" strike="noStrike">
                <a:solidFill>
                  <a:schemeClr val="dk1"/>
                </a:solidFill>
                <a:latin typeface="Helvetica Neue"/>
                <a:ea typeface="Helvetica Neue"/>
                <a:cs typeface="Helvetica Neue"/>
                <a:sym typeface="Helvetica Neue"/>
              </a:defRPr>
            </a:lvl9pPr>
          </a:lstStyle>
          <a:p/>
        </p:txBody>
      </p:sp>
      <p:sp>
        <p:nvSpPr>
          <p:cNvPr id="799" name="Google Shape;799;p130"/>
          <p:cNvSpPr txBox="1"/>
          <p:nvPr>
            <p:ph idx="4" type="body"/>
          </p:nvPr>
        </p:nvSpPr>
        <p:spPr>
          <a:xfrm>
            <a:off x="4583848" y="1275925"/>
            <a:ext cx="4103100" cy="3362100"/>
          </a:xfrm>
          <a:prstGeom prst="rect">
            <a:avLst/>
          </a:prstGeom>
          <a:noFill/>
          <a:ln>
            <a:noFill/>
          </a:ln>
        </p:spPr>
        <p:txBody>
          <a:bodyPr anchorCtr="0" anchor="t" bIns="91425" lIns="91425" spcFirstLastPara="1" rIns="91425" wrap="square" tIns="91425"/>
          <a:lstStyle>
            <a:lvl1pPr indent="-323850" lvl="0" marL="457200" marR="0" rtl="0" algn="l">
              <a:spcBef>
                <a:spcPts val="300"/>
              </a:spcBef>
              <a:spcAft>
                <a:spcPts val="0"/>
              </a:spcAft>
              <a:buClr>
                <a:schemeClr val="dk1"/>
              </a:buClr>
              <a:buSzPts val="1500"/>
              <a:buFont typeface="Arial"/>
              <a:buChar char="•"/>
              <a:defRPr b="0" i="0" sz="1500" u="none" cap="none" strike="noStrike">
                <a:solidFill>
                  <a:schemeClr val="dk1"/>
                </a:solidFill>
                <a:latin typeface="Helvetica Neue"/>
                <a:ea typeface="Helvetica Neue"/>
                <a:cs typeface="Helvetica Neue"/>
                <a:sym typeface="Helvetica Neue"/>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Helvetica Neue"/>
                <a:ea typeface="Helvetica Neue"/>
                <a:cs typeface="Helvetica Neue"/>
                <a:sym typeface="Helvetica Neue"/>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3pPr>
            <a:lvl4pPr indent="-304800" lvl="3" marL="1828800" marR="0" rtl="0" algn="l">
              <a:spcBef>
                <a:spcPts val="2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4pPr>
            <a:lvl5pPr indent="-304800" lvl="4" marL="2286000" marR="0" rtl="0" algn="l">
              <a:spcBef>
                <a:spcPts val="2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5pPr>
            <a:lvl6pPr indent="-304800" lvl="5" marL="2743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6pPr>
            <a:lvl7pPr indent="-304800" lvl="6" marL="3200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7pPr>
            <a:lvl8pPr indent="-304800" lvl="7" marL="3657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8pPr>
            <a:lvl9pPr indent="-304800" lvl="8" marL="4114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9pPr>
          </a:lstStyle>
          <a:p/>
        </p:txBody>
      </p:sp>
      <p:sp>
        <p:nvSpPr>
          <p:cNvPr id="800" name="Google Shape;800;p130"/>
          <p:cNvSpPr txBox="1"/>
          <p:nvPr>
            <p:ph type="title"/>
          </p:nvPr>
        </p:nvSpPr>
        <p:spPr>
          <a:xfrm>
            <a:off x="358579" y="198275"/>
            <a:ext cx="7798500" cy="506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2"/>
              </a:buClr>
              <a:buSzPts val="1400"/>
              <a:buFont typeface="Helvetica Neue"/>
              <a:buNone/>
              <a:defRPr b="0" i="0" sz="2700" u="none" cap="none" strike="noStrike">
                <a:solidFill>
                  <a:schemeClr val="dk2"/>
                </a:solidFill>
                <a:latin typeface="Helvetica Neue"/>
                <a:ea typeface="Helvetica Neue"/>
                <a:cs typeface="Helvetica Neue"/>
                <a:sym typeface="Helvetica Neue"/>
              </a:defRPr>
            </a:lvl1pPr>
            <a:lvl2pPr indent="0" lvl="1"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12654" lvl="5" marL="457154"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12607" lvl="6" marL="914307"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12561" lvl="7" marL="1371461"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12514" lvl="8" marL="1828614"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1" name="Google Shape;801;p130"/>
          <p:cNvSpPr txBox="1"/>
          <p:nvPr>
            <p:ph idx="12" type="sldNum"/>
          </p:nvPr>
        </p:nvSpPr>
        <p:spPr>
          <a:xfrm>
            <a:off x="8532816" y="4843465"/>
            <a:ext cx="458700" cy="273000"/>
          </a:xfrm>
          <a:prstGeom prst="rect">
            <a:avLst/>
          </a:prstGeom>
          <a:noFill/>
          <a:ln>
            <a:noFill/>
          </a:ln>
        </p:spPr>
        <p:txBody>
          <a:bodyPr anchorCtr="0" anchor="ctr" bIns="34250" lIns="68550" spcFirstLastPara="1" rIns="68550" wrap="square" tIns="34250">
            <a:noAutofit/>
          </a:bodyPr>
          <a:lstStyle>
            <a:lvl1pPr indent="0" lvl="0" marL="0" marR="0" rtl="0" algn="r">
              <a:spcBef>
                <a:spcPts val="0"/>
              </a:spcBef>
              <a:spcAft>
                <a:spcPts val="0"/>
              </a:spcAft>
              <a:buNone/>
              <a:defRPr sz="900">
                <a:solidFill>
                  <a:srgbClr val="BDBDBD"/>
                </a:solidFill>
                <a:latin typeface="Helvetica Neue"/>
                <a:ea typeface="Helvetica Neue"/>
                <a:cs typeface="Helvetica Neue"/>
                <a:sym typeface="Helvetica Neue"/>
              </a:defRPr>
            </a:lvl1pPr>
            <a:lvl2pPr indent="0" lvl="1" marL="0" marR="0" rtl="0" algn="r">
              <a:spcBef>
                <a:spcPts val="0"/>
              </a:spcBef>
              <a:spcAft>
                <a:spcPts val="0"/>
              </a:spcAft>
              <a:buNone/>
              <a:defRPr sz="900">
                <a:solidFill>
                  <a:srgbClr val="BDBDBD"/>
                </a:solidFill>
                <a:latin typeface="Helvetica Neue"/>
                <a:ea typeface="Helvetica Neue"/>
                <a:cs typeface="Helvetica Neue"/>
                <a:sym typeface="Helvetica Neue"/>
              </a:defRPr>
            </a:lvl2pPr>
            <a:lvl3pPr indent="0" lvl="2" marL="0" marR="0" rtl="0" algn="r">
              <a:spcBef>
                <a:spcPts val="0"/>
              </a:spcBef>
              <a:spcAft>
                <a:spcPts val="0"/>
              </a:spcAft>
              <a:buNone/>
              <a:defRPr sz="900">
                <a:solidFill>
                  <a:srgbClr val="BDBDBD"/>
                </a:solidFill>
                <a:latin typeface="Helvetica Neue"/>
                <a:ea typeface="Helvetica Neue"/>
                <a:cs typeface="Helvetica Neue"/>
                <a:sym typeface="Helvetica Neue"/>
              </a:defRPr>
            </a:lvl3pPr>
            <a:lvl4pPr indent="0" lvl="3" marL="0" marR="0" rtl="0" algn="r">
              <a:spcBef>
                <a:spcPts val="0"/>
              </a:spcBef>
              <a:spcAft>
                <a:spcPts val="0"/>
              </a:spcAft>
              <a:buNone/>
              <a:defRPr sz="900">
                <a:solidFill>
                  <a:srgbClr val="BDBDBD"/>
                </a:solidFill>
                <a:latin typeface="Helvetica Neue"/>
                <a:ea typeface="Helvetica Neue"/>
                <a:cs typeface="Helvetica Neue"/>
                <a:sym typeface="Helvetica Neue"/>
              </a:defRPr>
            </a:lvl4pPr>
            <a:lvl5pPr indent="0" lvl="4" marL="0" marR="0" rtl="0" algn="r">
              <a:spcBef>
                <a:spcPts val="0"/>
              </a:spcBef>
              <a:spcAft>
                <a:spcPts val="0"/>
              </a:spcAft>
              <a:buNone/>
              <a:defRPr sz="900">
                <a:solidFill>
                  <a:srgbClr val="BDBDBD"/>
                </a:solidFill>
                <a:latin typeface="Helvetica Neue"/>
                <a:ea typeface="Helvetica Neue"/>
                <a:cs typeface="Helvetica Neue"/>
                <a:sym typeface="Helvetica Neue"/>
              </a:defRPr>
            </a:lvl5pPr>
            <a:lvl6pPr indent="0" lvl="5" marL="0" marR="0" rtl="0" algn="r">
              <a:spcBef>
                <a:spcPts val="0"/>
              </a:spcBef>
              <a:spcAft>
                <a:spcPts val="0"/>
              </a:spcAft>
              <a:buNone/>
              <a:defRPr sz="900">
                <a:solidFill>
                  <a:srgbClr val="BDBDBD"/>
                </a:solidFill>
                <a:latin typeface="Helvetica Neue"/>
                <a:ea typeface="Helvetica Neue"/>
                <a:cs typeface="Helvetica Neue"/>
                <a:sym typeface="Helvetica Neue"/>
              </a:defRPr>
            </a:lvl6pPr>
            <a:lvl7pPr indent="0" lvl="6" marL="0" marR="0" rtl="0" algn="r">
              <a:spcBef>
                <a:spcPts val="0"/>
              </a:spcBef>
              <a:spcAft>
                <a:spcPts val="0"/>
              </a:spcAft>
              <a:buNone/>
              <a:defRPr sz="900">
                <a:solidFill>
                  <a:srgbClr val="BDBDBD"/>
                </a:solidFill>
                <a:latin typeface="Helvetica Neue"/>
                <a:ea typeface="Helvetica Neue"/>
                <a:cs typeface="Helvetica Neue"/>
                <a:sym typeface="Helvetica Neue"/>
              </a:defRPr>
            </a:lvl7pPr>
            <a:lvl8pPr indent="0" lvl="7" marL="0" marR="0" rtl="0" algn="r">
              <a:spcBef>
                <a:spcPts val="0"/>
              </a:spcBef>
              <a:spcAft>
                <a:spcPts val="0"/>
              </a:spcAft>
              <a:buNone/>
              <a:defRPr sz="900">
                <a:solidFill>
                  <a:srgbClr val="BDBDBD"/>
                </a:solidFill>
                <a:latin typeface="Helvetica Neue"/>
                <a:ea typeface="Helvetica Neue"/>
                <a:cs typeface="Helvetica Neue"/>
                <a:sym typeface="Helvetica Neue"/>
              </a:defRPr>
            </a:lvl8pPr>
            <a:lvl9pPr indent="0" lvl="8" marL="0" marR="0" rtl="0" algn="r">
              <a:spcBef>
                <a:spcPts val="0"/>
              </a:spcBef>
              <a:spcAft>
                <a:spcPts val="0"/>
              </a:spcAft>
              <a:buNone/>
              <a:defRPr sz="900">
                <a:solidFill>
                  <a:srgbClr val="BDBDBD"/>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802" name="Shape 802"/>
        <p:cNvGrpSpPr/>
        <p:nvPr/>
      </p:nvGrpSpPr>
      <p:grpSpPr>
        <a:xfrm>
          <a:off x="0" y="0"/>
          <a:ext cx="0" cy="0"/>
          <a:chOff x="0" y="0"/>
          <a:chExt cx="0" cy="0"/>
        </a:xfrm>
      </p:grpSpPr>
      <p:sp>
        <p:nvSpPr>
          <p:cNvPr id="803" name="Google Shape;803;p131"/>
          <p:cNvSpPr/>
          <p:nvPr/>
        </p:nvSpPr>
        <p:spPr>
          <a:xfrm>
            <a:off x="6919913" y="4891088"/>
            <a:ext cx="1689000" cy="173100"/>
          </a:xfrm>
          <a:prstGeom prst="rect">
            <a:avLst/>
          </a:prstGeom>
          <a:noFill/>
          <a:ln>
            <a:noFill/>
          </a:ln>
        </p:spPr>
        <p:txBody>
          <a:bodyPr anchorCtr="0" anchor="t" bIns="34275" lIns="68600" spcFirstLastPara="1" rIns="68600" wrap="square" tIns="34275">
            <a:noAutofit/>
          </a:bodyPr>
          <a:lstStyle/>
          <a:p>
            <a:pPr indent="0" lvl="0" marL="0" marR="0" rtl="0" algn="l">
              <a:spcBef>
                <a:spcPts val="0"/>
              </a:spcBef>
              <a:spcAft>
                <a:spcPts val="0"/>
              </a:spcAft>
              <a:buNone/>
            </a:pPr>
            <a:r>
              <a:rPr lang="en" sz="700">
                <a:solidFill>
                  <a:srgbClr val="BFBFBF"/>
                </a:solidFill>
                <a:latin typeface="Helvetica Neue"/>
                <a:ea typeface="Helvetica Neue"/>
                <a:cs typeface="Helvetica Neue"/>
                <a:sym typeface="Helvetica Neue"/>
              </a:rPr>
              <a:t>©2016 Apigee Corp. All Rights Reserved. </a:t>
            </a:r>
            <a:endParaRPr/>
          </a:p>
        </p:txBody>
      </p:sp>
      <p:sp>
        <p:nvSpPr>
          <p:cNvPr id="804" name="Google Shape;804;p131"/>
          <p:cNvSpPr txBox="1"/>
          <p:nvPr>
            <p:ph type="title"/>
          </p:nvPr>
        </p:nvSpPr>
        <p:spPr>
          <a:xfrm>
            <a:off x="358579" y="198275"/>
            <a:ext cx="7798500" cy="506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2"/>
              </a:buClr>
              <a:buSzPts val="1400"/>
              <a:buFont typeface="Helvetica Neue"/>
              <a:buNone/>
              <a:defRPr b="0" i="0" sz="2700" u="none" cap="none" strike="noStrike">
                <a:solidFill>
                  <a:schemeClr val="dk2"/>
                </a:solidFill>
                <a:latin typeface="Helvetica Neue"/>
                <a:ea typeface="Helvetica Neue"/>
                <a:cs typeface="Helvetica Neue"/>
                <a:sym typeface="Helvetica Neue"/>
              </a:defRPr>
            </a:lvl1pPr>
            <a:lvl2pPr indent="0" lvl="1"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12654" lvl="5" marL="457154"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12607" lvl="6" marL="914307"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12561" lvl="7" marL="1371461"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12514" lvl="8" marL="1828614" marR="0" rtl="0" algn="l">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5" name="Google Shape;805;p131"/>
          <p:cNvSpPr txBox="1"/>
          <p:nvPr>
            <p:ph idx="12" type="sldNum"/>
          </p:nvPr>
        </p:nvSpPr>
        <p:spPr>
          <a:xfrm>
            <a:off x="8532816" y="4843465"/>
            <a:ext cx="458700" cy="273000"/>
          </a:xfrm>
          <a:prstGeom prst="rect">
            <a:avLst/>
          </a:prstGeom>
          <a:noFill/>
          <a:ln>
            <a:noFill/>
          </a:ln>
        </p:spPr>
        <p:txBody>
          <a:bodyPr anchorCtr="0" anchor="ctr" bIns="34250" lIns="68550" spcFirstLastPara="1" rIns="68550" wrap="square" tIns="34250">
            <a:noAutofit/>
          </a:bodyPr>
          <a:lstStyle>
            <a:lvl1pPr indent="0" lvl="0" marL="0" marR="0" rtl="0" algn="r">
              <a:spcBef>
                <a:spcPts val="0"/>
              </a:spcBef>
              <a:spcAft>
                <a:spcPts val="0"/>
              </a:spcAft>
              <a:buNone/>
              <a:defRPr sz="800">
                <a:solidFill>
                  <a:srgbClr val="BDBDBD"/>
                </a:solidFill>
                <a:latin typeface="Helvetica Neue"/>
                <a:ea typeface="Helvetica Neue"/>
                <a:cs typeface="Helvetica Neue"/>
                <a:sym typeface="Helvetica Neue"/>
              </a:defRPr>
            </a:lvl1pPr>
            <a:lvl2pPr indent="0" lvl="1" marL="0" marR="0" rtl="0" algn="r">
              <a:spcBef>
                <a:spcPts val="0"/>
              </a:spcBef>
              <a:spcAft>
                <a:spcPts val="0"/>
              </a:spcAft>
              <a:buNone/>
              <a:defRPr sz="800">
                <a:solidFill>
                  <a:srgbClr val="BDBDBD"/>
                </a:solidFill>
                <a:latin typeface="Helvetica Neue"/>
                <a:ea typeface="Helvetica Neue"/>
                <a:cs typeface="Helvetica Neue"/>
                <a:sym typeface="Helvetica Neue"/>
              </a:defRPr>
            </a:lvl2pPr>
            <a:lvl3pPr indent="0" lvl="2" marL="0" marR="0" rtl="0" algn="r">
              <a:spcBef>
                <a:spcPts val="0"/>
              </a:spcBef>
              <a:spcAft>
                <a:spcPts val="0"/>
              </a:spcAft>
              <a:buNone/>
              <a:defRPr sz="800">
                <a:solidFill>
                  <a:srgbClr val="BDBDBD"/>
                </a:solidFill>
                <a:latin typeface="Helvetica Neue"/>
                <a:ea typeface="Helvetica Neue"/>
                <a:cs typeface="Helvetica Neue"/>
                <a:sym typeface="Helvetica Neue"/>
              </a:defRPr>
            </a:lvl3pPr>
            <a:lvl4pPr indent="0" lvl="3" marL="0" marR="0" rtl="0" algn="r">
              <a:spcBef>
                <a:spcPts val="0"/>
              </a:spcBef>
              <a:spcAft>
                <a:spcPts val="0"/>
              </a:spcAft>
              <a:buNone/>
              <a:defRPr sz="800">
                <a:solidFill>
                  <a:srgbClr val="BDBDBD"/>
                </a:solidFill>
                <a:latin typeface="Helvetica Neue"/>
                <a:ea typeface="Helvetica Neue"/>
                <a:cs typeface="Helvetica Neue"/>
                <a:sym typeface="Helvetica Neue"/>
              </a:defRPr>
            </a:lvl4pPr>
            <a:lvl5pPr indent="0" lvl="4" marL="0" marR="0" rtl="0" algn="r">
              <a:spcBef>
                <a:spcPts val="0"/>
              </a:spcBef>
              <a:spcAft>
                <a:spcPts val="0"/>
              </a:spcAft>
              <a:buNone/>
              <a:defRPr sz="800">
                <a:solidFill>
                  <a:srgbClr val="BDBDBD"/>
                </a:solidFill>
                <a:latin typeface="Helvetica Neue"/>
                <a:ea typeface="Helvetica Neue"/>
                <a:cs typeface="Helvetica Neue"/>
                <a:sym typeface="Helvetica Neue"/>
              </a:defRPr>
            </a:lvl5pPr>
            <a:lvl6pPr indent="0" lvl="5" marL="0" marR="0" rtl="0" algn="r">
              <a:spcBef>
                <a:spcPts val="0"/>
              </a:spcBef>
              <a:spcAft>
                <a:spcPts val="0"/>
              </a:spcAft>
              <a:buNone/>
              <a:defRPr sz="800">
                <a:solidFill>
                  <a:srgbClr val="BDBDBD"/>
                </a:solidFill>
                <a:latin typeface="Helvetica Neue"/>
                <a:ea typeface="Helvetica Neue"/>
                <a:cs typeface="Helvetica Neue"/>
                <a:sym typeface="Helvetica Neue"/>
              </a:defRPr>
            </a:lvl6pPr>
            <a:lvl7pPr indent="0" lvl="6" marL="0" marR="0" rtl="0" algn="r">
              <a:spcBef>
                <a:spcPts val="0"/>
              </a:spcBef>
              <a:spcAft>
                <a:spcPts val="0"/>
              </a:spcAft>
              <a:buNone/>
              <a:defRPr sz="800">
                <a:solidFill>
                  <a:srgbClr val="BDBDBD"/>
                </a:solidFill>
                <a:latin typeface="Helvetica Neue"/>
                <a:ea typeface="Helvetica Neue"/>
                <a:cs typeface="Helvetica Neue"/>
                <a:sym typeface="Helvetica Neue"/>
              </a:defRPr>
            </a:lvl7pPr>
            <a:lvl8pPr indent="0" lvl="7" marL="0" marR="0" rtl="0" algn="r">
              <a:spcBef>
                <a:spcPts val="0"/>
              </a:spcBef>
              <a:spcAft>
                <a:spcPts val="0"/>
              </a:spcAft>
              <a:buNone/>
              <a:defRPr sz="800">
                <a:solidFill>
                  <a:srgbClr val="BDBDBD"/>
                </a:solidFill>
                <a:latin typeface="Helvetica Neue"/>
                <a:ea typeface="Helvetica Neue"/>
                <a:cs typeface="Helvetica Neue"/>
                <a:sym typeface="Helvetica Neue"/>
              </a:defRPr>
            </a:lvl8pPr>
            <a:lvl9pPr indent="0" lvl="8" marL="0" marR="0" rtl="0" algn="r">
              <a:spcBef>
                <a:spcPts val="0"/>
              </a:spcBef>
              <a:spcAft>
                <a:spcPts val="0"/>
              </a:spcAft>
              <a:buNone/>
              <a:defRPr sz="800">
                <a:solidFill>
                  <a:srgbClr val="BDBDBD"/>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Type">
  <p:cSld name="Basic Type">
    <p:spTree>
      <p:nvGrpSpPr>
        <p:cNvPr id="806" name="Shape 806"/>
        <p:cNvGrpSpPr/>
        <p:nvPr/>
      </p:nvGrpSpPr>
      <p:grpSpPr>
        <a:xfrm>
          <a:off x="0" y="0"/>
          <a:ext cx="0" cy="0"/>
          <a:chOff x="0" y="0"/>
          <a:chExt cx="0" cy="0"/>
        </a:xfrm>
      </p:grpSpPr>
      <p:sp>
        <p:nvSpPr>
          <p:cNvPr id="807" name="Google Shape;807;p132"/>
          <p:cNvSpPr txBox="1"/>
          <p:nvPr>
            <p:ph type="title"/>
          </p:nvPr>
        </p:nvSpPr>
        <p:spPr>
          <a:xfrm>
            <a:off x="364685" y="407792"/>
            <a:ext cx="6256500" cy="841500"/>
          </a:xfrm>
          <a:prstGeom prst="rect">
            <a:avLst/>
          </a:prstGeom>
          <a:noFill/>
          <a:ln>
            <a:noFill/>
          </a:ln>
        </p:spPr>
        <p:txBody>
          <a:bodyPr anchorCtr="0" anchor="t" bIns="91425" lIns="91425" spcFirstLastPara="1" rIns="91425" wrap="square" tIns="91425"/>
          <a:lstStyle>
            <a:lvl1pPr indent="0" lvl="0" marL="0" marR="0" rtl="0" algn="l">
              <a:lnSpc>
                <a:spcPct val="114285"/>
              </a:lnSpc>
              <a:spcBef>
                <a:spcPts val="0"/>
              </a:spcBef>
              <a:spcAft>
                <a:spcPts val="0"/>
              </a:spcAft>
              <a:buClr>
                <a:srgbClr val="333333"/>
              </a:buClr>
              <a:buSzPts val="1400"/>
              <a:buFont typeface="Roboto"/>
              <a:buNone/>
              <a:defRPr b="0" i="0" sz="14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0" lvl="3"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0" lvl="4"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12654" lvl="5" marL="45715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12607" lvl="6" marL="914307"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12561" lvl="7" marL="137146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12514" lvl="8" marL="182861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08" name="Google Shape;808;p132"/>
          <p:cNvSpPr txBox="1"/>
          <p:nvPr>
            <p:ph idx="1" type="body"/>
          </p:nvPr>
        </p:nvSpPr>
        <p:spPr>
          <a:xfrm>
            <a:off x="373063" y="1330325"/>
            <a:ext cx="6256200" cy="3222600"/>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0"/>
              </a:spcBef>
              <a:spcAft>
                <a:spcPts val="0"/>
              </a:spcAft>
              <a:buClr>
                <a:srgbClr val="747474"/>
              </a:buClr>
              <a:buSzPts val="1400"/>
              <a:buFont typeface="Arial"/>
              <a:buNone/>
              <a:defRPr b="0" i="0" sz="1400" u="none" cap="none" strike="noStrike">
                <a:solidFill>
                  <a:srgbClr val="000000"/>
                </a:solidFill>
                <a:latin typeface="Arial"/>
                <a:ea typeface="Arial"/>
                <a:cs typeface="Arial"/>
                <a:sym typeface="Arial"/>
              </a:defRPr>
            </a:lvl1pPr>
            <a:lvl2pPr indent="-317500" lvl="1" marL="914400" marR="0" rtl="0" algn="l">
              <a:lnSpc>
                <a:spcPct val="110000"/>
              </a:lnSpc>
              <a:spcBef>
                <a:spcPts val="0"/>
              </a:spcBef>
              <a:spcAft>
                <a:spcPts val="0"/>
              </a:spcAft>
              <a:buClr>
                <a:srgbClr val="747474"/>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0000"/>
              </a:lnSpc>
              <a:spcBef>
                <a:spcPts val="0"/>
              </a:spcBef>
              <a:spcAft>
                <a:spcPts val="0"/>
              </a:spcAft>
              <a:buClr>
                <a:srgbClr val="747474"/>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oter only" showMasterSp="0">
  <p:cSld name="footer only">
    <p:spTree>
      <p:nvGrpSpPr>
        <p:cNvPr id="809" name="Shape 809"/>
        <p:cNvGrpSpPr/>
        <p:nvPr/>
      </p:nvGrpSpPr>
      <p:grpSpPr>
        <a:xfrm>
          <a:off x="0" y="0"/>
          <a:ext cx="0" cy="0"/>
          <a:chOff x="0" y="0"/>
          <a:chExt cx="0" cy="0"/>
        </a:xfrm>
      </p:grpSpPr>
      <p:sp>
        <p:nvSpPr>
          <p:cNvPr id="810" name="Google Shape;810;p133"/>
          <p:cNvSpPr/>
          <p:nvPr/>
        </p:nvSpPr>
        <p:spPr>
          <a:xfrm>
            <a:off x="1" y="2109184"/>
            <a:ext cx="9154800" cy="2832000"/>
          </a:xfrm>
          <a:prstGeom prst="rect">
            <a:avLst/>
          </a:prstGeom>
          <a:gradFill>
            <a:gsLst>
              <a:gs pos="0">
                <a:srgbClr val="424242">
                  <a:alpha val="94901"/>
                </a:srgbClr>
              </a:gs>
              <a:gs pos="100000">
                <a:srgbClr val="FFFFFF">
                  <a:alpha val="94901"/>
                </a:srgbClr>
              </a:gs>
            </a:gsLst>
            <a:lin ang="16200038" scaled="0"/>
          </a:gradFill>
          <a:ln>
            <a:noFill/>
          </a:ln>
        </p:spPr>
        <p:txBody>
          <a:bodyPr anchorCtr="0" anchor="ctr" bIns="17125" lIns="34225" spcFirstLastPara="1" rIns="34225" wrap="square" tIns="1712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811" name="Google Shape;811;p133"/>
          <p:cNvSpPr/>
          <p:nvPr/>
        </p:nvSpPr>
        <p:spPr>
          <a:xfrm>
            <a:off x="0" y="3923544"/>
            <a:ext cx="9162600" cy="1235700"/>
          </a:xfrm>
          <a:prstGeom prst="rect">
            <a:avLst/>
          </a:prstGeom>
          <a:solidFill>
            <a:schemeClr val="lt2"/>
          </a:solidFill>
          <a:ln>
            <a:noFill/>
          </a:ln>
        </p:spPr>
        <p:txBody>
          <a:bodyPr anchorCtr="0" anchor="ctr" bIns="17125" lIns="34225" spcFirstLastPara="1" rIns="34225" wrap="square" tIns="1712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812" name="Google Shape;812;p133"/>
          <p:cNvSpPr txBox="1"/>
          <p:nvPr>
            <p:ph idx="1" type="body"/>
          </p:nvPr>
        </p:nvSpPr>
        <p:spPr>
          <a:xfrm>
            <a:off x="-7733" y="4014637"/>
            <a:ext cx="9170100" cy="329100"/>
          </a:xfrm>
          <a:prstGeom prst="rect">
            <a:avLst/>
          </a:prstGeom>
          <a:noFill/>
          <a:ln>
            <a:noFill/>
          </a:ln>
        </p:spPr>
        <p:txBody>
          <a:bodyPr anchorCtr="0" anchor="t" bIns="91425" lIns="91425" spcFirstLastPara="1" rIns="91425" wrap="square" tIns="91425"/>
          <a:lstStyle>
            <a:lvl1pPr indent="-228600" lvl="0" marL="457200" marR="0" rtl="0" algn="ctr">
              <a:spcBef>
                <a:spcPts val="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1pPr>
            <a:lvl2pPr indent="-228600" lvl="1" marL="914400" marR="0" rtl="0" algn="ctr">
              <a:spcBef>
                <a:spcPts val="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2pPr>
            <a:lvl3pPr indent="-228600" lvl="2" marL="1371600" marR="0" rtl="0" algn="ctr">
              <a:spcBef>
                <a:spcPts val="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3pPr>
            <a:lvl4pPr indent="-228600" lvl="3" marL="1828800" marR="0" rtl="0" algn="ctr">
              <a:spcBef>
                <a:spcPts val="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4pPr>
            <a:lvl5pPr indent="-228600" lvl="4" marL="2286000" marR="0" rtl="0" algn="ctr">
              <a:spcBef>
                <a:spcPts val="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813" name="Google Shape;813;p133"/>
          <p:cNvGrpSpPr/>
          <p:nvPr/>
        </p:nvGrpSpPr>
        <p:grpSpPr>
          <a:xfrm>
            <a:off x="290490" y="4889788"/>
            <a:ext cx="540092" cy="179095"/>
            <a:chOff x="2180079" y="1794759"/>
            <a:chExt cx="4783811" cy="1586317"/>
          </a:xfrm>
        </p:grpSpPr>
        <p:grpSp>
          <p:nvGrpSpPr>
            <p:cNvPr id="814" name="Google Shape;814;p133"/>
            <p:cNvGrpSpPr/>
            <p:nvPr/>
          </p:nvGrpSpPr>
          <p:grpSpPr>
            <a:xfrm>
              <a:off x="2180079" y="2110614"/>
              <a:ext cx="4783811" cy="1270463"/>
              <a:chOff x="0" y="928531"/>
              <a:chExt cx="12756830" cy="3387900"/>
            </a:xfrm>
          </p:grpSpPr>
          <p:sp>
            <p:nvSpPr>
              <p:cNvPr id="815" name="Google Shape;815;p133"/>
              <p:cNvSpPr/>
              <p:nvPr/>
            </p:nvSpPr>
            <p:spPr>
              <a:xfrm>
                <a:off x="5681728" y="928531"/>
                <a:ext cx="2274900" cy="3387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chemeClr val="lt1"/>
              </a:solidFill>
              <a:ln>
                <a:noFill/>
              </a:ln>
            </p:spPr>
            <p:txBody>
              <a:bodyPr anchorCtr="0" anchor="ctr" bIns="19025" lIns="19025" spcFirstLastPara="1" rIns="19025" wrap="square" tIns="19025">
                <a:noAutofit/>
              </a:bodyPr>
              <a:lstStyle/>
              <a:p>
                <a:pPr indent="0" lvl="0" marL="0" marR="0" rtl="0" algn="ctr">
                  <a:spcBef>
                    <a:spcPts val="0"/>
                  </a:spcBef>
                  <a:spcAft>
                    <a:spcPts val="0"/>
                  </a:spcAft>
                  <a:buNone/>
                </a:pPr>
                <a:r>
                  <a:t/>
                </a:r>
                <a:endParaRPr sz="1400">
                  <a:solidFill>
                    <a:srgbClr val="000000"/>
                  </a:solidFill>
                  <a:latin typeface="Arial"/>
                  <a:ea typeface="Arial"/>
                  <a:cs typeface="Arial"/>
                  <a:sym typeface="Arial"/>
                </a:endParaRPr>
              </a:p>
            </p:txBody>
          </p:sp>
          <p:sp>
            <p:nvSpPr>
              <p:cNvPr id="816" name="Google Shape;816;p133"/>
              <p:cNvSpPr/>
              <p:nvPr/>
            </p:nvSpPr>
            <p:spPr>
              <a:xfrm>
                <a:off x="2453975" y="928531"/>
                <a:ext cx="2287500" cy="3383400"/>
              </a:xfrm>
              <a:custGeom>
                <a:rect b="b" l="l" r="r" t="t"/>
                <a:pathLst>
                  <a:path extrusionOk="0" h="120000" w="120000">
                    <a:moveTo>
                      <a:pt x="85674" y="44531"/>
                    </a:moveTo>
                    <a:cubicBezTo>
                      <a:pt x="86092" y="37894"/>
                      <a:pt x="83436" y="32087"/>
                      <a:pt x="78502" y="27480"/>
                    </a:cubicBezTo>
                    <a:cubicBezTo>
                      <a:pt x="70470" y="19979"/>
                      <a:pt x="57137" y="19827"/>
                      <a:pt x="48009" y="23171"/>
                    </a:cubicBezTo>
                    <a:cubicBezTo>
                      <a:pt x="42876" y="25051"/>
                      <a:pt x="39350" y="28271"/>
                      <a:pt x="37117" y="32036"/>
                    </a:cubicBezTo>
                    <a:cubicBezTo>
                      <a:pt x="34014" y="37271"/>
                      <a:pt x="33426" y="42747"/>
                      <a:pt x="34641" y="48184"/>
                    </a:cubicBezTo>
                    <a:cubicBezTo>
                      <a:pt x="35755" y="53183"/>
                      <a:pt x="37999" y="58025"/>
                      <a:pt x="43532" y="61873"/>
                    </a:cubicBezTo>
                    <a:cubicBezTo>
                      <a:pt x="52734" y="68281"/>
                      <a:pt x="67350" y="68359"/>
                      <a:pt x="76314" y="61913"/>
                    </a:cubicBezTo>
                    <a:cubicBezTo>
                      <a:pt x="83159" y="56998"/>
                      <a:pt x="85917" y="51056"/>
                      <a:pt x="85674" y="44531"/>
                    </a:cubicBezTo>
                    <a:close/>
                    <a:moveTo>
                      <a:pt x="34568" y="80663"/>
                    </a:moveTo>
                    <a:cubicBezTo>
                      <a:pt x="34443" y="82128"/>
                      <a:pt x="34274" y="83233"/>
                      <a:pt x="34274" y="84333"/>
                    </a:cubicBezTo>
                    <a:cubicBezTo>
                      <a:pt x="34251" y="91784"/>
                      <a:pt x="34449" y="99235"/>
                      <a:pt x="34161" y="106680"/>
                    </a:cubicBezTo>
                    <a:cubicBezTo>
                      <a:pt x="34070" y="109081"/>
                      <a:pt x="33228" y="111606"/>
                      <a:pt x="31844" y="113822"/>
                    </a:cubicBezTo>
                    <a:cubicBezTo>
                      <a:pt x="28955" y="118440"/>
                      <a:pt x="22766" y="120471"/>
                      <a:pt x="14802" y="119910"/>
                    </a:cubicBezTo>
                    <a:cubicBezTo>
                      <a:pt x="7946"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4" y="1481"/>
                      <a:pt x="15402" y="1049"/>
                    </a:cubicBezTo>
                    <a:cubicBezTo>
                      <a:pt x="22337" y="600"/>
                      <a:pt x="27915" y="2188"/>
                      <a:pt x="31759" y="6205"/>
                    </a:cubicBezTo>
                    <a:cubicBezTo>
                      <a:pt x="32578" y="7058"/>
                      <a:pt x="33121" y="8034"/>
                      <a:pt x="33980" y="9218"/>
                    </a:cubicBezTo>
                    <a:cubicBezTo>
                      <a:pt x="35082" y="8640"/>
                      <a:pt x="36015" y="8242"/>
                      <a:pt x="36778" y="7731"/>
                    </a:cubicBezTo>
                    <a:cubicBezTo>
                      <a:pt x="43453" y="3265"/>
                      <a:pt x="51439" y="763"/>
                      <a:pt x="60799" y="173"/>
                    </a:cubicBezTo>
                    <a:cubicBezTo>
                      <a:pt x="74963" y="-718"/>
                      <a:pt x="87573" y="1812"/>
                      <a:pt x="98307" y="8118"/>
                    </a:cubicBezTo>
                    <a:cubicBezTo>
                      <a:pt x="106333" y="12837"/>
                      <a:pt x="111657" y="18913"/>
                      <a:pt x="115048" y="25623"/>
                    </a:cubicBezTo>
                    <a:cubicBezTo>
                      <a:pt x="121136" y="37669"/>
                      <a:pt x="122057" y="49934"/>
                      <a:pt x="115269" y="61969"/>
                    </a:cubicBezTo>
                    <a:cubicBezTo>
                      <a:pt x="108486" y="73998"/>
                      <a:pt x="96673" y="82863"/>
                      <a:pt x="77727" y="86555"/>
                    </a:cubicBezTo>
                    <a:cubicBezTo>
                      <a:pt x="65875" y="88861"/>
                      <a:pt x="54475" y="87918"/>
                      <a:pt x="43549" y="84181"/>
                    </a:cubicBezTo>
                    <a:cubicBezTo>
                      <a:pt x="40689" y="83205"/>
                      <a:pt x="37987" y="82010"/>
                      <a:pt x="34568" y="80663"/>
                    </a:cubicBezTo>
                    <a:close/>
                  </a:path>
                </a:pathLst>
              </a:custGeom>
              <a:solidFill>
                <a:schemeClr val="lt1"/>
              </a:solidFill>
              <a:ln>
                <a:noFill/>
              </a:ln>
            </p:spPr>
            <p:txBody>
              <a:bodyPr anchorCtr="0" anchor="ctr" bIns="19025" lIns="19025" spcFirstLastPara="1" rIns="19025" wrap="square" tIns="19025">
                <a:noAutofit/>
              </a:bodyPr>
              <a:lstStyle/>
              <a:p>
                <a:pPr indent="0" lvl="0" marL="0" marR="0" rtl="0" algn="ctr">
                  <a:spcBef>
                    <a:spcPts val="0"/>
                  </a:spcBef>
                  <a:spcAft>
                    <a:spcPts val="0"/>
                  </a:spcAft>
                  <a:buNone/>
                </a:pPr>
                <a:r>
                  <a:t/>
                </a:r>
                <a:endParaRPr sz="1400">
                  <a:solidFill>
                    <a:srgbClr val="000000"/>
                  </a:solidFill>
                  <a:latin typeface="Arial"/>
                  <a:ea typeface="Arial"/>
                  <a:cs typeface="Arial"/>
                  <a:sym typeface="Arial"/>
                </a:endParaRPr>
              </a:p>
            </p:txBody>
          </p:sp>
          <p:sp>
            <p:nvSpPr>
              <p:cNvPr id="817" name="Google Shape;817;p133"/>
              <p:cNvSpPr/>
              <p:nvPr/>
            </p:nvSpPr>
            <p:spPr>
              <a:xfrm>
                <a:off x="0" y="928531"/>
                <a:ext cx="2286000" cy="24798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lt1"/>
              </a:solidFill>
              <a:ln>
                <a:noFill/>
              </a:ln>
            </p:spPr>
            <p:txBody>
              <a:bodyPr anchorCtr="0" anchor="ctr" bIns="19025" lIns="19025" spcFirstLastPara="1" rIns="19025" wrap="square" tIns="19025">
                <a:noAutofit/>
              </a:bodyPr>
              <a:lstStyle/>
              <a:p>
                <a:pPr indent="0" lvl="0" marL="0" marR="0" rtl="0" algn="ctr">
                  <a:spcBef>
                    <a:spcPts val="0"/>
                  </a:spcBef>
                  <a:spcAft>
                    <a:spcPts val="0"/>
                  </a:spcAft>
                  <a:buNone/>
                </a:pPr>
                <a:r>
                  <a:t/>
                </a:r>
                <a:endParaRPr sz="1400">
                  <a:solidFill>
                    <a:srgbClr val="000000"/>
                  </a:solidFill>
                  <a:latin typeface="Arial"/>
                  <a:ea typeface="Arial"/>
                  <a:cs typeface="Arial"/>
                  <a:sym typeface="Arial"/>
                </a:endParaRPr>
              </a:p>
            </p:txBody>
          </p:sp>
          <p:sp>
            <p:nvSpPr>
              <p:cNvPr id="818" name="Google Shape;818;p133"/>
              <p:cNvSpPr/>
              <p:nvPr/>
            </p:nvSpPr>
            <p:spPr>
              <a:xfrm>
                <a:off x="10457030" y="928531"/>
                <a:ext cx="2299800" cy="24750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chemeClr val="lt1"/>
              </a:solidFill>
              <a:ln>
                <a:noFill/>
              </a:ln>
            </p:spPr>
            <p:txBody>
              <a:bodyPr anchorCtr="0" anchor="ctr" bIns="19025" lIns="19025" spcFirstLastPara="1" rIns="19025" wrap="square" tIns="19025">
                <a:noAutofit/>
              </a:bodyPr>
              <a:lstStyle/>
              <a:p>
                <a:pPr indent="0" lvl="0" marL="0" marR="0" rtl="0" algn="ctr">
                  <a:spcBef>
                    <a:spcPts val="0"/>
                  </a:spcBef>
                  <a:spcAft>
                    <a:spcPts val="0"/>
                  </a:spcAft>
                  <a:buNone/>
                </a:pPr>
                <a:r>
                  <a:t/>
                </a:r>
                <a:endParaRPr sz="1400">
                  <a:solidFill>
                    <a:srgbClr val="000000"/>
                  </a:solidFill>
                  <a:latin typeface="Arial"/>
                  <a:ea typeface="Arial"/>
                  <a:cs typeface="Arial"/>
                  <a:sym typeface="Arial"/>
                </a:endParaRPr>
              </a:p>
            </p:txBody>
          </p:sp>
          <p:sp>
            <p:nvSpPr>
              <p:cNvPr id="819" name="Google Shape;819;p133"/>
              <p:cNvSpPr/>
              <p:nvPr/>
            </p:nvSpPr>
            <p:spPr>
              <a:xfrm>
                <a:off x="8047273" y="928531"/>
                <a:ext cx="2288400" cy="24696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chemeClr val="lt1"/>
              </a:solidFill>
              <a:ln>
                <a:noFill/>
              </a:ln>
            </p:spPr>
            <p:txBody>
              <a:bodyPr anchorCtr="0" anchor="ctr" bIns="19025" lIns="19025" spcFirstLastPara="1" rIns="19025" wrap="square" tIns="19025">
                <a:noAutofit/>
              </a:bodyPr>
              <a:lstStyle/>
              <a:p>
                <a:pPr indent="0" lvl="0" marL="0" marR="0" rtl="0" algn="ctr">
                  <a:spcBef>
                    <a:spcPts val="0"/>
                  </a:spcBef>
                  <a:spcAft>
                    <a:spcPts val="0"/>
                  </a:spcAft>
                  <a:buNone/>
                </a:pPr>
                <a:r>
                  <a:t/>
                </a:r>
                <a:endParaRPr sz="1400">
                  <a:solidFill>
                    <a:srgbClr val="000000"/>
                  </a:solidFill>
                  <a:latin typeface="Arial"/>
                  <a:ea typeface="Arial"/>
                  <a:cs typeface="Arial"/>
                  <a:sym typeface="Arial"/>
                </a:endParaRPr>
              </a:p>
            </p:txBody>
          </p:sp>
          <p:sp>
            <p:nvSpPr>
              <p:cNvPr id="820" name="Google Shape;820;p133"/>
              <p:cNvSpPr/>
              <p:nvPr/>
            </p:nvSpPr>
            <p:spPr>
              <a:xfrm>
                <a:off x="4885844" y="950639"/>
                <a:ext cx="642300" cy="24192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lt1"/>
              </a:solidFill>
              <a:ln>
                <a:noFill/>
              </a:ln>
            </p:spPr>
            <p:txBody>
              <a:bodyPr anchorCtr="0" anchor="ctr" bIns="19025" lIns="19025" spcFirstLastPara="1" rIns="19025" wrap="square" tIns="19025">
                <a:noAutofit/>
              </a:bodyPr>
              <a:lstStyle/>
              <a:p>
                <a:pPr indent="0" lvl="0" marL="0" marR="0" rtl="0" algn="ctr">
                  <a:spcBef>
                    <a:spcPts val="0"/>
                  </a:spcBef>
                  <a:spcAft>
                    <a:spcPts val="0"/>
                  </a:spcAft>
                  <a:buNone/>
                </a:pPr>
                <a:r>
                  <a:t/>
                </a:r>
                <a:endParaRPr sz="1400">
                  <a:solidFill>
                    <a:srgbClr val="000000"/>
                  </a:solidFill>
                  <a:latin typeface="Arial"/>
                  <a:ea typeface="Arial"/>
                  <a:cs typeface="Arial"/>
                  <a:sym typeface="Arial"/>
                </a:endParaRPr>
              </a:p>
            </p:txBody>
          </p:sp>
        </p:grpSp>
        <p:sp>
          <p:nvSpPr>
            <p:cNvPr id="821" name="Google Shape;821;p133"/>
            <p:cNvSpPr/>
            <p:nvPr/>
          </p:nvSpPr>
          <p:spPr>
            <a:xfrm>
              <a:off x="4004985" y="1794759"/>
              <a:ext cx="262500" cy="2652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400">
                <a:solidFill>
                  <a:srgbClr val="000000"/>
                </a:solidFill>
                <a:latin typeface="Arial"/>
                <a:ea typeface="Arial"/>
                <a:cs typeface="Arial"/>
                <a:sym typeface="Arial"/>
              </a:endParaRPr>
            </a:p>
          </p:txBody>
        </p:sp>
      </p:grpSp>
      <p:sp>
        <p:nvSpPr>
          <p:cNvPr id="822" name="Google Shape;822;p133"/>
          <p:cNvSpPr txBox="1"/>
          <p:nvPr>
            <p:ph type="title"/>
          </p:nvPr>
        </p:nvSpPr>
        <p:spPr>
          <a:xfrm>
            <a:off x="311152" y="444501"/>
            <a:ext cx="8521800" cy="5730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0" lvl="3"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0" lvl="4"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12654" lvl="5" marL="45715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12607" lvl="6" marL="914307"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12561" lvl="7" marL="137146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12514" lvl="8" marL="182861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23" name="Google Shape;823;p133"/>
          <p:cNvSpPr txBox="1"/>
          <p:nvPr>
            <p:ph idx="12" type="sldNum"/>
          </p:nvPr>
        </p:nvSpPr>
        <p:spPr>
          <a:xfrm>
            <a:off x="8532109" y="4840363"/>
            <a:ext cx="459000" cy="273900"/>
          </a:xfrm>
          <a:prstGeom prst="rect">
            <a:avLst/>
          </a:prstGeom>
          <a:noFill/>
          <a:ln>
            <a:noFill/>
          </a:ln>
        </p:spPr>
        <p:txBody>
          <a:bodyPr anchorCtr="0" anchor="ctr" bIns="34250" lIns="68500" spcFirstLastPara="1" rIns="68500" wrap="square" tIns="34250">
            <a:noAutofit/>
          </a:bodyPr>
          <a:lstStyle>
            <a:lvl1pPr indent="0" lvl="0" marL="0" marR="0" rtl="0" algn="r">
              <a:spcBef>
                <a:spcPts val="0"/>
              </a:spcBef>
              <a:spcAft>
                <a:spcPts val="0"/>
              </a:spcAft>
              <a:buNone/>
              <a:defRPr b="0" i="0" sz="900">
                <a:solidFill>
                  <a:srgbClr val="FFFFFF"/>
                </a:solidFill>
                <a:latin typeface="Helvetica Neue Light"/>
                <a:ea typeface="Helvetica Neue Light"/>
                <a:cs typeface="Helvetica Neue Light"/>
                <a:sym typeface="Helvetica Neue Light"/>
              </a:defRPr>
            </a:lvl1pPr>
            <a:lvl2pPr indent="0" lvl="1" marL="0" marR="0" rtl="0" algn="r">
              <a:spcBef>
                <a:spcPts val="0"/>
              </a:spcBef>
              <a:spcAft>
                <a:spcPts val="0"/>
              </a:spcAft>
              <a:buNone/>
              <a:defRPr b="0" i="0" sz="900">
                <a:solidFill>
                  <a:srgbClr val="FFFFFF"/>
                </a:solidFill>
                <a:latin typeface="Helvetica Neue Light"/>
                <a:ea typeface="Helvetica Neue Light"/>
                <a:cs typeface="Helvetica Neue Light"/>
                <a:sym typeface="Helvetica Neue Light"/>
              </a:defRPr>
            </a:lvl2pPr>
            <a:lvl3pPr indent="0" lvl="2" marL="0" marR="0" rtl="0" algn="r">
              <a:spcBef>
                <a:spcPts val="0"/>
              </a:spcBef>
              <a:spcAft>
                <a:spcPts val="0"/>
              </a:spcAft>
              <a:buNone/>
              <a:defRPr b="0" i="0" sz="900">
                <a:solidFill>
                  <a:srgbClr val="FFFFFF"/>
                </a:solidFill>
                <a:latin typeface="Helvetica Neue Light"/>
                <a:ea typeface="Helvetica Neue Light"/>
                <a:cs typeface="Helvetica Neue Light"/>
                <a:sym typeface="Helvetica Neue Light"/>
              </a:defRPr>
            </a:lvl3pPr>
            <a:lvl4pPr indent="0" lvl="3" marL="0" marR="0" rtl="0" algn="r">
              <a:spcBef>
                <a:spcPts val="0"/>
              </a:spcBef>
              <a:spcAft>
                <a:spcPts val="0"/>
              </a:spcAft>
              <a:buNone/>
              <a:defRPr b="0" i="0" sz="900">
                <a:solidFill>
                  <a:srgbClr val="FFFFFF"/>
                </a:solidFill>
                <a:latin typeface="Helvetica Neue Light"/>
                <a:ea typeface="Helvetica Neue Light"/>
                <a:cs typeface="Helvetica Neue Light"/>
                <a:sym typeface="Helvetica Neue Light"/>
              </a:defRPr>
            </a:lvl4pPr>
            <a:lvl5pPr indent="0" lvl="4" marL="0" marR="0" rtl="0" algn="r">
              <a:spcBef>
                <a:spcPts val="0"/>
              </a:spcBef>
              <a:spcAft>
                <a:spcPts val="0"/>
              </a:spcAft>
              <a:buNone/>
              <a:defRPr b="0" i="0" sz="900">
                <a:solidFill>
                  <a:srgbClr val="FFFFFF"/>
                </a:solidFill>
                <a:latin typeface="Helvetica Neue Light"/>
                <a:ea typeface="Helvetica Neue Light"/>
                <a:cs typeface="Helvetica Neue Light"/>
                <a:sym typeface="Helvetica Neue Light"/>
              </a:defRPr>
            </a:lvl5pPr>
            <a:lvl6pPr indent="0" lvl="5" marL="0" marR="0" rtl="0" algn="r">
              <a:spcBef>
                <a:spcPts val="0"/>
              </a:spcBef>
              <a:spcAft>
                <a:spcPts val="0"/>
              </a:spcAft>
              <a:buNone/>
              <a:defRPr b="0" i="0" sz="900">
                <a:solidFill>
                  <a:srgbClr val="FFFFFF"/>
                </a:solidFill>
                <a:latin typeface="Helvetica Neue Light"/>
                <a:ea typeface="Helvetica Neue Light"/>
                <a:cs typeface="Helvetica Neue Light"/>
                <a:sym typeface="Helvetica Neue Light"/>
              </a:defRPr>
            </a:lvl6pPr>
            <a:lvl7pPr indent="0" lvl="6" marL="0" marR="0" rtl="0" algn="r">
              <a:spcBef>
                <a:spcPts val="0"/>
              </a:spcBef>
              <a:spcAft>
                <a:spcPts val="0"/>
              </a:spcAft>
              <a:buNone/>
              <a:defRPr b="0" i="0" sz="900">
                <a:solidFill>
                  <a:srgbClr val="FFFFFF"/>
                </a:solidFill>
                <a:latin typeface="Helvetica Neue Light"/>
                <a:ea typeface="Helvetica Neue Light"/>
                <a:cs typeface="Helvetica Neue Light"/>
                <a:sym typeface="Helvetica Neue Light"/>
              </a:defRPr>
            </a:lvl7pPr>
            <a:lvl8pPr indent="0" lvl="7" marL="0" marR="0" rtl="0" algn="r">
              <a:spcBef>
                <a:spcPts val="0"/>
              </a:spcBef>
              <a:spcAft>
                <a:spcPts val="0"/>
              </a:spcAft>
              <a:buNone/>
              <a:defRPr b="0" i="0" sz="900">
                <a:solidFill>
                  <a:srgbClr val="FFFFFF"/>
                </a:solidFill>
                <a:latin typeface="Helvetica Neue Light"/>
                <a:ea typeface="Helvetica Neue Light"/>
                <a:cs typeface="Helvetica Neue Light"/>
                <a:sym typeface="Helvetica Neue Light"/>
              </a:defRPr>
            </a:lvl8pPr>
            <a:lvl9pPr indent="0" lvl="8" marL="0" marR="0" rtl="0" algn="r">
              <a:spcBef>
                <a:spcPts val="0"/>
              </a:spcBef>
              <a:spcAft>
                <a:spcPts val="0"/>
              </a:spcAft>
              <a:buNone/>
              <a:defRPr b="0" i="0" sz="900">
                <a:solidFill>
                  <a:srgbClr val="FFFFFF"/>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
        <p:nvSpPr>
          <p:cNvPr id="824" name="Google Shape;824;p133"/>
          <p:cNvSpPr txBox="1"/>
          <p:nvPr>
            <p:ph idx="11" type="ftr"/>
          </p:nvPr>
        </p:nvSpPr>
        <p:spPr>
          <a:xfrm>
            <a:off x="5556931" y="4842865"/>
            <a:ext cx="2895600" cy="2739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700">
                <a:solidFill>
                  <a:srgbClr val="FFFFFF"/>
                </a:solidFill>
                <a:latin typeface="Helvetica Neue Light"/>
                <a:ea typeface="Helvetica Neue Light"/>
                <a:cs typeface="Helvetica Neue Light"/>
                <a:sym typeface="Helvetica Neue Light"/>
              </a:defRPr>
            </a:lvl1pPr>
            <a:lvl2pPr indent="-12654" lvl="1" marL="45715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12607" lvl="2" marL="914307"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12561" lvl="3" marL="137146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12514" lvl="4" marL="182861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12467" lvl="5" marL="2285767"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12421" lvl="6" marL="2742922"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12376" lvl="7" marL="3200076"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12329" lvl="8" marL="3657229"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26" name="Shape 82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Title Red Gradient" showMasterSp="0">
  <p:cSld name="TITLE_1">
    <p:bg>
      <p:bgPr>
        <a:gradFill>
          <a:gsLst>
            <a:gs pos="0">
              <a:schemeClr val="accent1"/>
            </a:gs>
            <a:gs pos="35000">
              <a:schemeClr val="accent1"/>
            </a:gs>
            <a:gs pos="100000">
              <a:srgbClr val="982302"/>
            </a:gs>
          </a:gsLst>
          <a:path path="circle">
            <a:fillToRect r="100%" t="100%"/>
          </a:path>
          <a:tileRect b="-100%" l="-100%"/>
        </a:gradFill>
      </p:bgPr>
    </p:bg>
    <p:spTree>
      <p:nvGrpSpPr>
        <p:cNvPr id="76" name="Shape 76"/>
        <p:cNvGrpSpPr/>
        <p:nvPr/>
      </p:nvGrpSpPr>
      <p:grpSpPr>
        <a:xfrm>
          <a:off x="0" y="0"/>
          <a:ext cx="0" cy="0"/>
          <a:chOff x="0" y="0"/>
          <a:chExt cx="0" cy="0"/>
        </a:xfrm>
      </p:grpSpPr>
      <p:sp>
        <p:nvSpPr>
          <p:cNvPr id="77" name="Google Shape;77;p15"/>
          <p:cNvSpPr/>
          <p:nvPr/>
        </p:nvSpPr>
        <p:spPr>
          <a:xfrm>
            <a:off x="-6762" y="0"/>
            <a:ext cx="9157500" cy="5143500"/>
          </a:xfrm>
          <a:prstGeom prst="rect">
            <a:avLst/>
          </a:prstGeom>
          <a:gradFill>
            <a:gsLst>
              <a:gs pos="0">
                <a:srgbClr val="FD2A00">
                  <a:alpha val="78823"/>
                </a:srgbClr>
              </a:gs>
              <a:gs pos="36000">
                <a:srgbClr val="FD2A00">
                  <a:alpha val="78823"/>
                </a:srgbClr>
              </a:gs>
              <a:gs pos="100000">
                <a:srgbClr val="940000">
                  <a:alpha val="83921"/>
                </a:srgbClr>
              </a:gs>
            </a:gsLst>
            <a:path path="circle">
              <a:fillToRect r="100%" t="100%"/>
            </a:path>
            <a:tileRect b="-100%" l="-100%"/>
          </a:gra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78" name="Google Shape;78;p15"/>
          <p:cNvSpPr txBox="1"/>
          <p:nvPr>
            <p:ph type="ctrTitle"/>
          </p:nvPr>
        </p:nvSpPr>
        <p:spPr>
          <a:xfrm>
            <a:off x="242046" y="1937551"/>
            <a:ext cx="8901900" cy="8316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79" name="Google Shape;79;p15"/>
          <p:cNvSpPr txBox="1"/>
          <p:nvPr>
            <p:ph idx="1" type="subTitle"/>
          </p:nvPr>
        </p:nvSpPr>
        <p:spPr>
          <a:xfrm>
            <a:off x="242046" y="2769291"/>
            <a:ext cx="8901900" cy="329400"/>
          </a:xfrm>
          <a:prstGeom prst="rect">
            <a:avLst/>
          </a:prstGeom>
          <a:noFill/>
          <a:ln>
            <a:noFill/>
          </a:ln>
        </p:spPr>
        <p:txBody>
          <a:bodyPr anchorCtr="0" anchor="t" bIns="91425" lIns="91425" spcFirstLastPara="1" rIns="91425" wrap="square" tIns="91425"/>
          <a:lstStyle>
            <a:lvl1pPr indent="0" lvl="0" marL="0" marR="0" rtl="0" algn="l">
              <a:lnSpc>
                <a:spcPct val="110000"/>
              </a:lnSpc>
              <a:spcBef>
                <a:spcPts val="0"/>
              </a:spcBef>
              <a:spcAft>
                <a:spcPts val="0"/>
              </a:spcAft>
              <a:buClr>
                <a:srgbClr val="A1A1A1"/>
              </a:buClr>
              <a:buSzPts val="1400"/>
              <a:buFont typeface="Arial"/>
              <a:buNone/>
              <a:defRPr b="0" i="0" sz="1400" u="none" cap="none" strike="noStrike">
                <a:solidFill>
                  <a:schemeClr val="lt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4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4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80" name="Google Shape;80;p15"/>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a:p>
        </p:txBody>
      </p:sp>
      <p:pic>
        <p:nvPicPr>
          <p:cNvPr id="81" name="Google Shape;81;p15"/>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grpSp>
        <p:nvGrpSpPr>
          <p:cNvPr id="82" name="Google Shape;82;p15"/>
          <p:cNvGrpSpPr/>
          <p:nvPr/>
        </p:nvGrpSpPr>
        <p:grpSpPr>
          <a:xfrm>
            <a:off x="338276" y="1350286"/>
            <a:ext cx="1032397" cy="342669"/>
            <a:chOff x="2005661" y="1306799"/>
            <a:chExt cx="3098429" cy="1027493"/>
          </a:xfrm>
        </p:grpSpPr>
        <p:sp>
          <p:nvSpPr>
            <p:cNvPr id="83" name="Google Shape;83;p15"/>
            <p:cNvSpPr/>
            <p:nvPr/>
          </p:nvSpPr>
          <p:spPr>
            <a:xfrm>
              <a:off x="3385657" y="1511392"/>
              <a:ext cx="552600" cy="822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84" name="Google Shape;84;p15"/>
            <p:cNvSpPr/>
            <p:nvPr/>
          </p:nvSpPr>
          <p:spPr>
            <a:xfrm>
              <a:off x="2601698" y="1511378"/>
              <a:ext cx="555600" cy="8217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85" name="Google Shape;85;p15"/>
            <p:cNvSpPr/>
            <p:nvPr/>
          </p:nvSpPr>
          <p:spPr>
            <a:xfrm>
              <a:off x="2005661" y="1511388"/>
              <a:ext cx="555300" cy="6024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86" name="Google Shape;86;p15"/>
            <p:cNvSpPr/>
            <p:nvPr/>
          </p:nvSpPr>
          <p:spPr>
            <a:xfrm>
              <a:off x="4545490" y="1511381"/>
              <a:ext cx="558600" cy="6012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87" name="Google Shape;87;p15"/>
            <p:cNvSpPr/>
            <p:nvPr/>
          </p:nvSpPr>
          <p:spPr>
            <a:xfrm>
              <a:off x="3960212" y="1511388"/>
              <a:ext cx="555900" cy="5997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88" name="Google Shape;88;p15"/>
            <p:cNvSpPr/>
            <p:nvPr/>
          </p:nvSpPr>
          <p:spPr>
            <a:xfrm>
              <a:off x="3192359" y="1516751"/>
              <a:ext cx="156000" cy="5877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89" name="Google Shape;89;p15"/>
            <p:cNvSpPr/>
            <p:nvPr/>
          </p:nvSpPr>
          <p:spPr>
            <a:xfrm>
              <a:off x="3187636" y="1306799"/>
              <a:ext cx="170100" cy="171900"/>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Title Red Image with Customer Logo" showMasterSp="0">
  <p:cSld name="2_Title">
    <p:bg>
      <p:bgPr>
        <a:solidFill>
          <a:schemeClr val="lt1"/>
        </a:solidFill>
      </p:bgPr>
    </p:bg>
    <p:spTree>
      <p:nvGrpSpPr>
        <p:cNvPr id="90" name="Shape 90"/>
        <p:cNvGrpSpPr/>
        <p:nvPr/>
      </p:nvGrpSpPr>
      <p:grpSpPr>
        <a:xfrm>
          <a:off x="0" y="0"/>
          <a:ext cx="0" cy="0"/>
          <a:chOff x="0" y="0"/>
          <a:chExt cx="0" cy="0"/>
        </a:xfrm>
      </p:grpSpPr>
      <p:pic>
        <p:nvPicPr>
          <p:cNvPr id="91" name="Google Shape;91;p16"/>
          <p:cNvPicPr preferRelativeResize="0"/>
          <p:nvPr/>
        </p:nvPicPr>
        <p:blipFill rotWithShape="1">
          <a:blip r:embed="rId2">
            <a:alphaModFix/>
          </a:blip>
          <a:srcRect b="0" l="0" r="0" t="0"/>
          <a:stretch/>
        </p:blipFill>
        <p:spPr>
          <a:xfrm>
            <a:off x="0" y="0"/>
            <a:ext cx="9143996" cy="3884268"/>
          </a:xfrm>
          <a:prstGeom prst="rect">
            <a:avLst/>
          </a:prstGeom>
          <a:noFill/>
          <a:ln>
            <a:noFill/>
          </a:ln>
        </p:spPr>
      </p:pic>
      <p:sp>
        <p:nvSpPr>
          <p:cNvPr id="92" name="Google Shape;92;p16"/>
          <p:cNvSpPr/>
          <p:nvPr/>
        </p:nvSpPr>
        <p:spPr>
          <a:xfrm>
            <a:off x="0" y="243"/>
            <a:ext cx="9144000" cy="3893400"/>
          </a:xfrm>
          <a:prstGeom prst="rect">
            <a:avLst/>
          </a:prstGeom>
          <a:solidFill>
            <a:schemeClr val="dk1">
              <a:alpha val="14900"/>
            </a:schemeClr>
          </a:soli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93" name="Google Shape;93;p16"/>
          <p:cNvSpPr/>
          <p:nvPr/>
        </p:nvSpPr>
        <p:spPr>
          <a:xfrm>
            <a:off x="0" y="0"/>
            <a:ext cx="9144000" cy="3893700"/>
          </a:xfrm>
          <a:prstGeom prst="rect">
            <a:avLst/>
          </a:prstGeom>
          <a:gradFill>
            <a:gsLst>
              <a:gs pos="0">
                <a:srgbClr val="FD2A00">
                  <a:alpha val="78823"/>
                </a:srgbClr>
              </a:gs>
              <a:gs pos="36000">
                <a:srgbClr val="FD2A00">
                  <a:alpha val="78823"/>
                </a:srgbClr>
              </a:gs>
              <a:gs pos="100000">
                <a:srgbClr val="940000">
                  <a:alpha val="83921"/>
                </a:srgbClr>
              </a:gs>
            </a:gsLst>
            <a:path path="circle">
              <a:fillToRect r="100%" t="100%"/>
            </a:path>
            <a:tileRect b="-100%" l="-100%"/>
          </a:gra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94" name="Google Shape;94;p16"/>
          <p:cNvSpPr txBox="1"/>
          <p:nvPr>
            <p:ph type="ctrTitle"/>
          </p:nvPr>
        </p:nvSpPr>
        <p:spPr>
          <a:xfrm>
            <a:off x="242046" y="3052529"/>
            <a:ext cx="8901900" cy="8316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95" name="Google Shape;95;p16"/>
          <p:cNvSpPr txBox="1"/>
          <p:nvPr>
            <p:ph idx="1" type="subTitle"/>
          </p:nvPr>
        </p:nvSpPr>
        <p:spPr>
          <a:xfrm>
            <a:off x="242046" y="3884269"/>
            <a:ext cx="8901900" cy="329400"/>
          </a:xfrm>
          <a:prstGeom prst="rect">
            <a:avLst/>
          </a:prstGeom>
          <a:noFill/>
          <a:ln>
            <a:noFill/>
          </a:ln>
        </p:spPr>
        <p:txBody>
          <a:bodyPr anchorCtr="0" anchor="t" bIns="91425" lIns="91425" spcFirstLastPara="1" rIns="91425" wrap="square" tIns="91425"/>
          <a:lstStyle>
            <a:lvl1pPr indent="0" lvl="0" marL="0" marR="0" rtl="0" algn="l">
              <a:lnSpc>
                <a:spcPct val="110000"/>
              </a:lnSpc>
              <a:spcBef>
                <a:spcPts val="0"/>
              </a:spcBef>
              <a:spcAft>
                <a:spcPts val="0"/>
              </a:spcAft>
              <a:buClr>
                <a:srgbClr val="A1A1A1"/>
              </a:buClr>
              <a:buSzPts val="1400"/>
              <a:buFont typeface="Arial"/>
              <a:buNone/>
              <a:defRPr b="0" i="0" sz="1400" u="none" cap="none" strike="noStrike">
                <a:solidFill>
                  <a:schemeClr val="accent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4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4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96" name="Google Shape;96;p16"/>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a:p>
        </p:txBody>
      </p:sp>
      <p:pic>
        <p:nvPicPr>
          <p:cNvPr id="97" name="Google Shape;97;p16"/>
          <p:cNvPicPr preferRelativeResize="0"/>
          <p:nvPr/>
        </p:nvPicPr>
        <p:blipFill rotWithShape="1">
          <a:blip r:embed="rId3">
            <a:alphaModFix/>
          </a:blip>
          <a:srcRect b="0" l="0" r="0" t="0"/>
          <a:stretch/>
        </p:blipFill>
        <p:spPr>
          <a:xfrm>
            <a:off x="7995900" y="4881178"/>
            <a:ext cx="978486" cy="177012"/>
          </a:xfrm>
          <a:prstGeom prst="rect">
            <a:avLst/>
          </a:prstGeom>
          <a:noFill/>
          <a:ln>
            <a:noFill/>
          </a:ln>
        </p:spPr>
      </p:pic>
      <p:grpSp>
        <p:nvGrpSpPr>
          <p:cNvPr id="98" name="Google Shape;98;p16"/>
          <p:cNvGrpSpPr/>
          <p:nvPr/>
        </p:nvGrpSpPr>
        <p:grpSpPr>
          <a:xfrm>
            <a:off x="338276" y="452820"/>
            <a:ext cx="1032397" cy="342669"/>
            <a:chOff x="2005661" y="1306799"/>
            <a:chExt cx="3098429" cy="1027493"/>
          </a:xfrm>
        </p:grpSpPr>
        <p:sp>
          <p:nvSpPr>
            <p:cNvPr id="99" name="Google Shape;99;p16"/>
            <p:cNvSpPr/>
            <p:nvPr/>
          </p:nvSpPr>
          <p:spPr>
            <a:xfrm>
              <a:off x="3385657" y="1511392"/>
              <a:ext cx="552600" cy="822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00" name="Google Shape;100;p16"/>
            <p:cNvSpPr/>
            <p:nvPr/>
          </p:nvSpPr>
          <p:spPr>
            <a:xfrm>
              <a:off x="2601698" y="1511378"/>
              <a:ext cx="555600" cy="8217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01" name="Google Shape;101;p16"/>
            <p:cNvSpPr/>
            <p:nvPr/>
          </p:nvSpPr>
          <p:spPr>
            <a:xfrm>
              <a:off x="2005661" y="1511388"/>
              <a:ext cx="555300" cy="6024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02" name="Google Shape;102;p16"/>
            <p:cNvSpPr/>
            <p:nvPr/>
          </p:nvSpPr>
          <p:spPr>
            <a:xfrm>
              <a:off x="4545490" y="1511381"/>
              <a:ext cx="558600" cy="6012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03" name="Google Shape;103;p16"/>
            <p:cNvSpPr/>
            <p:nvPr/>
          </p:nvSpPr>
          <p:spPr>
            <a:xfrm>
              <a:off x="3960212" y="1511388"/>
              <a:ext cx="555900" cy="5997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04" name="Google Shape;104;p16"/>
            <p:cNvSpPr/>
            <p:nvPr/>
          </p:nvSpPr>
          <p:spPr>
            <a:xfrm>
              <a:off x="3192359" y="1516751"/>
              <a:ext cx="156000" cy="5877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105" name="Google Shape;105;p16"/>
            <p:cNvSpPr/>
            <p:nvPr/>
          </p:nvSpPr>
          <p:spPr>
            <a:xfrm>
              <a:off x="3187636" y="1306799"/>
              <a:ext cx="170100" cy="171900"/>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Divider Orange Image">
  <p:cSld name="1_Section Title Blue">
    <p:bg>
      <p:bgPr>
        <a:gradFill>
          <a:gsLst>
            <a:gs pos="0">
              <a:schemeClr val="accent2"/>
            </a:gs>
            <a:gs pos="35000">
              <a:schemeClr val="accent2"/>
            </a:gs>
            <a:gs pos="100000">
              <a:srgbClr val="B94E05"/>
            </a:gs>
          </a:gsLst>
          <a:path path="circle">
            <a:fillToRect r="100%" t="100%"/>
          </a:path>
          <a:tileRect b="-100%" l="-100%"/>
        </a:gradFill>
      </p:bgPr>
    </p:bg>
    <p:spTree>
      <p:nvGrpSpPr>
        <p:cNvPr id="106" name="Shape 106"/>
        <p:cNvGrpSpPr/>
        <p:nvPr/>
      </p:nvGrpSpPr>
      <p:grpSpPr>
        <a:xfrm>
          <a:off x="0" y="0"/>
          <a:ext cx="0" cy="0"/>
          <a:chOff x="0" y="0"/>
          <a:chExt cx="0" cy="0"/>
        </a:xfrm>
      </p:grpSpPr>
      <p:pic>
        <p:nvPicPr>
          <p:cNvPr id="107" name="Google Shape;107;p17"/>
          <p:cNvPicPr preferRelativeResize="0"/>
          <p:nvPr/>
        </p:nvPicPr>
        <p:blipFill rotWithShape="1">
          <a:blip r:embed="rId2">
            <a:alphaModFix/>
          </a:blip>
          <a:srcRect b="7940" l="0" r="0" t="7948"/>
          <a:stretch/>
        </p:blipFill>
        <p:spPr>
          <a:xfrm>
            <a:off x="0" y="0"/>
            <a:ext cx="9144002" cy="5143498"/>
          </a:xfrm>
          <a:prstGeom prst="rect">
            <a:avLst/>
          </a:prstGeom>
          <a:noFill/>
          <a:ln>
            <a:noFill/>
          </a:ln>
        </p:spPr>
      </p:pic>
      <p:sp>
        <p:nvSpPr>
          <p:cNvPr id="108" name="Google Shape;108;p17"/>
          <p:cNvSpPr/>
          <p:nvPr/>
        </p:nvSpPr>
        <p:spPr>
          <a:xfrm>
            <a:off x="0" y="0"/>
            <a:ext cx="9144000" cy="5143500"/>
          </a:xfrm>
          <a:prstGeom prst="rect">
            <a:avLst/>
          </a:prstGeom>
          <a:gradFill>
            <a:gsLst>
              <a:gs pos="0">
                <a:srgbClr val="F76908">
                  <a:alpha val="48627"/>
                </a:srgbClr>
              </a:gs>
              <a:gs pos="35000">
                <a:srgbClr val="F76908">
                  <a:alpha val="48627"/>
                </a:srgbClr>
              </a:gs>
              <a:gs pos="99000">
                <a:srgbClr val="B94E05">
                  <a:alpha val="80784"/>
                </a:srgbClr>
              </a:gs>
              <a:gs pos="100000">
                <a:srgbClr val="B94E05">
                  <a:alpha val="80784"/>
                </a:srgbClr>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 name="Google Shape;109;p17"/>
          <p:cNvSpPr txBox="1"/>
          <p:nvPr>
            <p:ph type="ctrTitle"/>
          </p:nvPr>
        </p:nvSpPr>
        <p:spPr>
          <a:xfrm>
            <a:off x="213460" y="2155880"/>
            <a:ext cx="6375600" cy="8316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110" name="Google Shape;110;p17"/>
          <p:cNvGrpSpPr/>
          <p:nvPr/>
        </p:nvGrpSpPr>
        <p:grpSpPr>
          <a:xfrm>
            <a:off x="171863" y="4881178"/>
            <a:ext cx="8801630" cy="206257"/>
            <a:chOff x="171863" y="4881178"/>
            <a:chExt cx="8801630" cy="206257"/>
          </a:xfrm>
        </p:grpSpPr>
        <p:grpSp>
          <p:nvGrpSpPr>
            <p:cNvPr id="111" name="Google Shape;111;p17"/>
            <p:cNvGrpSpPr/>
            <p:nvPr/>
          </p:nvGrpSpPr>
          <p:grpSpPr>
            <a:xfrm>
              <a:off x="171863" y="4892453"/>
              <a:ext cx="500240" cy="169022"/>
              <a:chOff x="3719513" y="2933700"/>
              <a:chExt cx="5027537" cy="1698713"/>
            </a:xfrm>
          </p:grpSpPr>
          <p:sp>
            <p:nvSpPr>
              <p:cNvPr id="112" name="Google Shape;112;p17"/>
              <p:cNvSpPr/>
              <p:nvPr/>
            </p:nvSpPr>
            <p:spPr>
              <a:xfrm>
                <a:off x="3719513" y="3300413"/>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7"/>
              <p:cNvSpPr/>
              <p:nvPr/>
            </p:nvSpPr>
            <p:spPr>
              <a:xfrm>
                <a:off x="4687888" y="3300413"/>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7"/>
              <p:cNvSpPr/>
              <p:nvPr/>
            </p:nvSpPr>
            <p:spPr>
              <a:xfrm>
                <a:off x="5627688"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7"/>
              <p:cNvSpPr/>
              <p:nvPr/>
            </p:nvSpPr>
            <p:spPr>
              <a:xfrm>
                <a:off x="5954713" y="3300413"/>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7"/>
              <p:cNvSpPr/>
              <p:nvPr/>
            </p:nvSpPr>
            <p:spPr>
              <a:xfrm>
                <a:off x="6897688" y="3300413"/>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a:off x="7842250" y="3303588"/>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8" name="Google Shape;118;p17"/>
            <p:cNvPicPr preferRelativeResize="0"/>
            <p:nvPr/>
          </p:nvPicPr>
          <p:blipFill rotWithShape="1">
            <a:blip r:embed="rId3">
              <a:alphaModFix/>
            </a:blip>
            <a:srcRect b="0" l="0" r="0" t="0"/>
            <a:stretch/>
          </p:blipFill>
          <p:spPr>
            <a:xfrm>
              <a:off x="7995006" y="4881178"/>
              <a:ext cx="978486" cy="177012"/>
            </a:xfrm>
            <a:prstGeom prst="rect">
              <a:avLst/>
            </a:prstGeom>
            <a:noFill/>
            <a:ln>
              <a:noFill/>
            </a:ln>
          </p:spPr>
        </p:pic>
        <p:sp>
          <p:nvSpPr>
            <p:cNvPr id="119" name="Google Shape;119;p17"/>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Divider Yellow Gradient">
  <p:cSld name="Section Title Green">
    <p:bg>
      <p:bgPr>
        <a:gradFill>
          <a:gsLst>
            <a:gs pos="0">
              <a:schemeClr val="accent3"/>
            </a:gs>
            <a:gs pos="35000">
              <a:schemeClr val="accent3"/>
            </a:gs>
            <a:gs pos="100000">
              <a:srgbClr val="C57E00"/>
            </a:gs>
          </a:gsLst>
          <a:path path="circle">
            <a:fillToRect r="100%" t="100%"/>
          </a:path>
          <a:tileRect b="-100%" l="-100%"/>
        </a:gradFill>
      </p:bgPr>
    </p:bg>
    <p:spTree>
      <p:nvGrpSpPr>
        <p:cNvPr id="120" name="Shape 120"/>
        <p:cNvGrpSpPr/>
        <p:nvPr/>
      </p:nvGrpSpPr>
      <p:grpSpPr>
        <a:xfrm>
          <a:off x="0" y="0"/>
          <a:ext cx="0" cy="0"/>
          <a:chOff x="0" y="0"/>
          <a:chExt cx="0" cy="0"/>
        </a:xfrm>
      </p:grpSpPr>
      <p:sp>
        <p:nvSpPr>
          <p:cNvPr id="121" name="Google Shape;121;p18"/>
          <p:cNvSpPr txBox="1"/>
          <p:nvPr>
            <p:ph type="ctrTitle"/>
          </p:nvPr>
        </p:nvSpPr>
        <p:spPr>
          <a:xfrm>
            <a:off x="213460" y="2155880"/>
            <a:ext cx="6375600" cy="8316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122" name="Google Shape;122;p18"/>
          <p:cNvGrpSpPr/>
          <p:nvPr/>
        </p:nvGrpSpPr>
        <p:grpSpPr>
          <a:xfrm>
            <a:off x="171863" y="4881178"/>
            <a:ext cx="8801630" cy="180297"/>
            <a:chOff x="171863" y="4881178"/>
            <a:chExt cx="8801630" cy="180297"/>
          </a:xfrm>
        </p:grpSpPr>
        <p:grpSp>
          <p:nvGrpSpPr>
            <p:cNvPr id="123" name="Google Shape;123;p18"/>
            <p:cNvGrpSpPr/>
            <p:nvPr/>
          </p:nvGrpSpPr>
          <p:grpSpPr>
            <a:xfrm>
              <a:off x="171863" y="4892453"/>
              <a:ext cx="500240" cy="169022"/>
              <a:chOff x="3719513" y="2933700"/>
              <a:chExt cx="5027537" cy="1698713"/>
            </a:xfrm>
          </p:grpSpPr>
          <p:sp>
            <p:nvSpPr>
              <p:cNvPr id="124" name="Google Shape;124;p18"/>
              <p:cNvSpPr/>
              <p:nvPr/>
            </p:nvSpPr>
            <p:spPr>
              <a:xfrm>
                <a:off x="3719513" y="3300413"/>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8"/>
              <p:cNvSpPr/>
              <p:nvPr/>
            </p:nvSpPr>
            <p:spPr>
              <a:xfrm>
                <a:off x="4687888" y="3300413"/>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8"/>
              <p:cNvSpPr/>
              <p:nvPr/>
            </p:nvSpPr>
            <p:spPr>
              <a:xfrm>
                <a:off x="5627688"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8"/>
              <p:cNvSpPr/>
              <p:nvPr/>
            </p:nvSpPr>
            <p:spPr>
              <a:xfrm>
                <a:off x="5954713" y="3300413"/>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8"/>
              <p:cNvSpPr/>
              <p:nvPr/>
            </p:nvSpPr>
            <p:spPr>
              <a:xfrm>
                <a:off x="6897688" y="3300413"/>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8"/>
              <p:cNvSpPr/>
              <p:nvPr/>
            </p:nvSpPr>
            <p:spPr>
              <a:xfrm>
                <a:off x="7842250" y="3303588"/>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0" name="Google Shape;130;p18"/>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Divider Orange Gradient">
  <p:cSld name="Section Title Blue">
    <p:bg>
      <p:bgPr>
        <a:gradFill>
          <a:gsLst>
            <a:gs pos="0">
              <a:schemeClr val="accent2"/>
            </a:gs>
            <a:gs pos="35000">
              <a:schemeClr val="accent2"/>
            </a:gs>
            <a:gs pos="100000">
              <a:srgbClr val="B94E05"/>
            </a:gs>
          </a:gsLst>
          <a:path path="circle">
            <a:fillToRect r="100%" t="100%"/>
          </a:path>
          <a:tileRect b="-100%" l="-100%"/>
        </a:gradFill>
      </p:bgPr>
    </p:bg>
    <p:spTree>
      <p:nvGrpSpPr>
        <p:cNvPr id="131" name="Shape 131"/>
        <p:cNvGrpSpPr/>
        <p:nvPr/>
      </p:nvGrpSpPr>
      <p:grpSpPr>
        <a:xfrm>
          <a:off x="0" y="0"/>
          <a:ext cx="0" cy="0"/>
          <a:chOff x="0" y="0"/>
          <a:chExt cx="0" cy="0"/>
        </a:xfrm>
      </p:grpSpPr>
      <p:sp>
        <p:nvSpPr>
          <p:cNvPr id="132" name="Google Shape;132;p19"/>
          <p:cNvSpPr txBox="1"/>
          <p:nvPr>
            <p:ph type="ctrTitle"/>
          </p:nvPr>
        </p:nvSpPr>
        <p:spPr>
          <a:xfrm>
            <a:off x="213460" y="2155880"/>
            <a:ext cx="6375600" cy="8316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133" name="Google Shape;133;p19"/>
          <p:cNvGrpSpPr/>
          <p:nvPr/>
        </p:nvGrpSpPr>
        <p:grpSpPr>
          <a:xfrm>
            <a:off x="171863" y="4881178"/>
            <a:ext cx="8801630" cy="180297"/>
            <a:chOff x="171863" y="4881178"/>
            <a:chExt cx="8801630" cy="180297"/>
          </a:xfrm>
        </p:grpSpPr>
        <p:grpSp>
          <p:nvGrpSpPr>
            <p:cNvPr id="134" name="Google Shape;134;p19"/>
            <p:cNvGrpSpPr/>
            <p:nvPr/>
          </p:nvGrpSpPr>
          <p:grpSpPr>
            <a:xfrm>
              <a:off x="171863" y="4892453"/>
              <a:ext cx="500240" cy="169022"/>
              <a:chOff x="3719513" y="2933700"/>
              <a:chExt cx="5027537" cy="1698713"/>
            </a:xfrm>
          </p:grpSpPr>
          <p:sp>
            <p:nvSpPr>
              <p:cNvPr id="135" name="Google Shape;135;p19"/>
              <p:cNvSpPr/>
              <p:nvPr/>
            </p:nvSpPr>
            <p:spPr>
              <a:xfrm>
                <a:off x="3719513" y="3300413"/>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9"/>
              <p:cNvSpPr/>
              <p:nvPr/>
            </p:nvSpPr>
            <p:spPr>
              <a:xfrm>
                <a:off x="4687888" y="3300413"/>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9"/>
              <p:cNvSpPr/>
              <p:nvPr/>
            </p:nvSpPr>
            <p:spPr>
              <a:xfrm>
                <a:off x="5627688"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9"/>
              <p:cNvSpPr/>
              <p:nvPr/>
            </p:nvSpPr>
            <p:spPr>
              <a:xfrm>
                <a:off x="5954713" y="3300413"/>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9"/>
              <p:cNvSpPr/>
              <p:nvPr/>
            </p:nvSpPr>
            <p:spPr>
              <a:xfrm>
                <a:off x="6897688" y="3300413"/>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9"/>
              <p:cNvSpPr/>
              <p:nvPr/>
            </p:nvSpPr>
            <p:spPr>
              <a:xfrm>
                <a:off x="7842250" y="3303588"/>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1" name="Google Shape;141;p19"/>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 Split Blank">
  <p:cSld name="Blank">
    <p:spTree>
      <p:nvGrpSpPr>
        <p:cNvPr id="142" name="Shape 142"/>
        <p:cNvGrpSpPr/>
        <p:nvPr/>
      </p:nvGrpSpPr>
      <p:grpSpPr>
        <a:xfrm>
          <a:off x="0" y="0"/>
          <a:ext cx="0" cy="0"/>
          <a:chOff x="0" y="0"/>
          <a:chExt cx="0" cy="0"/>
        </a:xfrm>
      </p:grpSpPr>
      <p:sp>
        <p:nvSpPr>
          <p:cNvPr id="143" name="Google Shape;143;p20"/>
          <p:cNvSpPr txBox="1"/>
          <p:nvPr>
            <p:ph type="title"/>
          </p:nvPr>
        </p:nvSpPr>
        <p:spPr>
          <a:xfrm>
            <a:off x="458490" y="738974"/>
            <a:ext cx="3204600" cy="99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44" name="Google Shape;144;p20"/>
          <p:cNvSpPr txBox="1"/>
          <p:nvPr>
            <p:ph idx="1" type="body"/>
          </p:nvPr>
        </p:nvSpPr>
        <p:spPr>
          <a:xfrm>
            <a:off x="458490" y="1732748"/>
            <a:ext cx="3204600" cy="1644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accent5"/>
              </a:buClr>
              <a:buSzPts val="1400"/>
              <a:buFont typeface="Roboto"/>
              <a:buNone/>
              <a:defRPr b="0" i="0" sz="1600" u="none" cap="none" strike="noStrike">
                <a:solidFill>
                  <a:schemeClr val="dk1"/>
                </a:solidFill>
                <a:latin typeface="Roboto"/>
                <a:ea typeface="Roboto"/>
                <a:cs typeface="Roboto"/>
                <a:sym typeface="Roboto"/>
              </a:defRPr>
            </a:lvl1pPr>
            <a:lvl2pPr indent="-228600" lvl="1" marL="914400" marR="0" rtl="0" algn="l">
              <a:lnSpc>
                <a:spcPct val="100000"/>
              </a:lnSpc>
              <a:spcBef>
                <a:spcPts val="600"/>
              </a:spcBef>
              <a:spcAft>
                <a:spcPts val="0"/>
              </a:spcAft>
              <a:buClr>
                <a:schemeClr val="accent5"/>
              </a:buClr>
              <a:buSzPts val="1400"/>
              <a:buFont typeface="Roboto"/>
              <a:buNone/>
              <a:defRPr b="0" i="0" sz="1400" u="none" cap="none" strike="noStrike">
                <a:solidFill>
                  <a:schemeClr val="accent5"/>
                </a:solidFill>
                <a:latin typeface="Roboto"/>
                <a:ea typeface="Roboto"/>
                <a:cs typeface="Roboto"/>
                <a:sym typeface="Roboto"/>
              </a:defRPr>
            </a:lvl2pPr>
            <a:lvl3pPr indent="-228600" lvl="2" marL="1371600" marR="0" rtl="0" algn="l">
              <a:lnSpc>
                <a:spcPct val="100000"/>
              </a:lnSpc>
              <a:spcBef>
                <a:spcPts val="600"/>
              </a:spcBef>
              <a:spcAft>
                <a:spcPts val="0"/>
              </a:spcAft>
              <a:buClr>
                <a:schemeClr val="accent5"/>
              </a:buClr>
              <a:buSzPts val="1400"/>
              <a:buFont typeface="Roboto"/>
              <a:buNone/>
              <a:defRPr b="0" i="0" sz="1600" u="none" cap="none" strike="noStrike">
                <a:solidFill>
                  <a:schemeClr val="accent5"/>
                </a:solidFill>
                <a:latin typeface="Roboto"/>
                <a:ea typeface="Roboto"/>
                <a:cs typeface="Roboto"/>
                <a:sym typeface="Roboto"/>
              </a:defRPr>
            </a:lvl3pPr>
            <a:lvl4pPr indent="-228600" lvl="3" marL="1828800" marR="0" rtl="0" algn="l">
              <a:lnSpc>
                <a:spcPct val="100000"/>
              </a:lnSpc>
              <a:spcBef>
                <a:spcPts val="0"/>
              </a:spcBef>
              <a:spcAft>
                <a:spcPts val="0"/>
              </a:spcAft>
              <a:buClr>
                <a:schemeClr val="accent5"/>
              </a:buClr>
              <a:buSzPts val="1400"/>
              <a:buFont typeface="Roboto"/>
              <a:buNone/>
              <a:defRPr b="0" i="0" sz="1600" u="none" cap="none" strike="noStrike">
                <a:solidFill>
                  <a:schemeClr val="accent5"/>
                </a:solidFill>
                <a:latin typeface="Roboto"/>
                <a:ea typeface="Roboto"/>
                <a:cs typeface="Roboto"/>
                <a:sym typeface="Roboto"/>
              </a:defRPr>
            </a:lvl4pPr>
            <a:lvl5pPr indent="-228600" lvl="4" marL="2286000" marR="0" rtl="0" algn="l">
              <a:lnSpc>
                <a:spcPct val="100000"/>
              </a:lnSpc>
              <a:spcBef>
                <a:spcPts val="0"/>
              </a:spcBef>
              <a:spcAft>
                <a:spcPts val="0"/>
              </a:spcAft>
              <a:buClr>
                <a:schemeClr val="accent5"/>
              </a:buClr>
              <a:buSzPts val="1400"/>
              <a:buFont typeface="Roboto"/>
              <a:buNone/>
              <a:defRPr b="0" i="0" sz="1600" u="none" cap="none" strike="noStrike">
                <a:solidFill>
                  <a:schemeClr val="accent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 name="Google Shape;145;p20"/>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Content 1 Column">
  <p:cSld name="Title and Text">
    <p:spTree>
      <p:nvGrpSpPr>
        <p:cNvPr id="146" name="Shape 146"/>
        <p:cNvGrpSpPr/>
        <p:nvPr/>
      </p:nvGrpSpPr>
      <p:grpSpPr>
        <a:xfrm>
          <a:off x="0" y="0"/>
          <a:ext cx="0" cy="0"/>
          <a:chOff x="0" y="0"/>
          <a:chExt cx="0" cy="0"/>
        </a:xfrm>
      </p:grpSpPr>
      <p:sp>
        <p:nvSpPr>
          <p:cNvPr id="147" name="Google Shape;147;p21"/>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48" name="Google Shape;148;p21"/>
          <p:cNvSpPr txBox="1"/>
          <p:nvPr>
            <p:ph idx="1" type="body"/>
          </p:nvPr>
        </p:nvSpPr>
        <p:spPr>
          <a:xfrm>
            <a:off x="658906" y="1063557"/>
            <a:ext cx="78261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17500" lvl="4" marL="22860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5pPr>
            <a:lvl6pPr indent="-228600" lvl="5" marL="2743200" marR="0" rtl="0" algn="l">
              <a:lnSpc>
                <a:spcPct val="100000"/>
              </a:lnSpc>
              <a:spcBef>
                <a:spcPts val="6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149" name="Google Shape;149;p21"/>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
        <p:nvSpPr>
          <p:cNvPr id="150" name="Google Shape;150;p21"/>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700"/>
              <a:buFont typeface="Roboto Light"/>
              <a:buNone/>
            </a:pPr>
            <a:r>
              <a:rPr b="0" i="0" lang="en" sz="700" u="none" cap="none" strike="noStrike">
                <a:solidFill>
                  <a:srgbClr val="999999"/>
                </a:solidFill>
                <a:latin typeface="Roboto Light"/>
                <a:ea typeface="Roboto Light"/>
                <a:cs typeface="Roboto Light"/>
                <a:sym typeface="Roboto Light"/>
              </a:rPr>
              <a:t>Proprietary and confidential</a:t>
            </a:r>
            <a:endParaRPr>
              <a:solidFill>
                <a:srgbClr val="999999"/>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Content Blank">
  <p:cSld name="Title Only">
    <p:spTree>
      <p:nvGrpSpPr>
        <p:cNvPr id="151" name="Shape 151"/>
        <p:cNvGrpSpPr/>
        <p:nvPr/>
      </p:nvGrpSpPr>
      <p:grpSpPr>
        <a:xfrm>
          <a:off x="0" y="0"/>
          <a:ext cx="0" cy="0"/>
          <a:chOff x="0" y="0"/>
          <a:chExt cx="0" cy="0"/>
        </a:xfrm>
      </p:grpSpPr>
      <p:sp>
        <p:nvSpPr>
          <p:cNvPr id="152" name="Google Shape;152;p22"/>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53" name="Google Shape;153;p22"/>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
        <p:nvSpPr>
          <p:cNvPr id="154" name="Google Shape;154;p22"/>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700"/>
              <a:buFont typeface="Roboto Light"/>
              <a:buNone/>
            </a:pPr>
            <a:r>
              <a:rPr b="0" i="0" lang="en" sz="700" u="none" cap="none" strike="noStrike">
                <a:solidFill>
                  <a:srgbClr val="999999"/>
                </a:solidFill>
                <a:latin typeface="Roboto Light"/>
                <a:ea typeface="Roboto Light"/>
                <a:cs typeface="Roboto Light"/>
                <a:sym typeface="Roboto Light"/>
              </a:rPr>
              <a:t>Proprietary and confidential</a:t>
            </a:r>
            <a:endParaRPr>
              <a:solidFill>
                <a:srgbClr val="999999"/>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Content 2 Columns">
  <p:cSld name="Two Columns">
    <p:spTree>
      <p:nvGrpSpPr>
        <p:cNvPr id="155" name="Shape 155"/>
        <p:cNvGrpSpPr/>
        <p:nvPr/>
      </p:nvGrpSpPr>
      <p:grpSpPr>
        <a:xfrm>
          <a:off x="0" y="0"/>
          <a:ext cx="0" cy="0"/>
          <a:chOff x="0" y="0"/>
          <a:chExt cx="0" cy="0"/>
        </a:xfrm>
      </p:grpSpPr>
      <p:sp>
        <p:nvSpPr>
          <p:cNvPr id="156" name="Google Shape;156;p23"/>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57" name="Google Shape;157;p23"/>
          <p:cNvSpPr txBox="1"/>
          <p:nvPr>
            <p:ph idx="1" type="body"/>
          </p:nvPr>
        </p:nvSpPr>
        <p:spPr>
          <a:xfrm>
            <a:off x="658906"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158" name="Google Shape;158;p23"/>
          <p:cNvSpPr txBox="1"/>
          <p:nvPr>
            <p:ph idx="2" type="body"/>
          </p:nvPr>
        </p:nvSpPr>
        <p:spPr>
          <a:xfrm>
            <a:off x="4799208"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159" name="Google Shape;159;p23"/>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Content 3 Columns">
  <p:cSld name="Three Columns">
    <p:spTree>
      <p:nvGrpSpPr>
        <p:cNvPr id="160" name="Shape 160"/>
        <p:cNvGrpSpPr/>
        <p:nvPr/>
      </p:nvGrpSpPr>
      <p:grpSpPr>
        <a:xfrm>
          <a:off x="0" y="0"/>
          <a:ext cx="0" cy="0"/>
          <a:chOff x="0" y="0"/>
          <a:chExt cx="0" cy="0"/>
        </a:xfrm>
      </p:grpSpPr>
      <p:sp>
        <p:nvSpPr>
          <p:cNvPr id="161" name="Google Shape;161;p24"/>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62" name="Google Shape;162;p24"/>
          <p:cNvSpPr txBox="1"/>
          <p:nvPr>
            <p:ph idx="1" type="body"/>
          </p:nvPr>
        </p:nvSpPr>
        <p:spPr>
          <a:xfrm>
            <a:off x="658907" y="1063558"/>
            <a:ext cx="23106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163" name="Google Shape;163;p24"/>
          <p:cNvSpPr txBox="1"/>
          <p:nvPr>
            <p:ph idx="2" type="body"/>
          </p:nvPr>
        </p:nvSpPr>
        <p:spPr>
          <a:xfrm>
            <a:off x="3416742" y="1063557"/>
            <a:ext cx="23106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164" name="Google Shape;164;p24"/>
          <p:cNvSpPr txBox="1"/>
          <p:nvPr>
            <p:ph idx="3" type="body"/>
          </p:nvPr>
        </p:nvSpPr>
        <p:spPr>
          <a:xfrm>
            <a:off x="6180651" y="1063556"/>
            <a:ext cx="23106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165" name="Google Shape;165;p24"/>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Content 4 Columns">
  <p:cSld name="Four Columns">
    <p:spTree>
      <p:nvGrpSpPr>
        <p:cNvPr id="166" name="Shape 166"/>
        <p:cNvGrpSpPr/>
        <p:nvPr/>
      </p:nvGrpSpPr>
      <p:grpSpPr>
        <a:xfrm>
          <a:off x="0" y="0"/>
          <a:ext cx="0" cy="0"/>
          <a:chOff x="0" y="0"/>
          <a:chExt cx="0" cy="0"/>
        </a:xfrm>
      </p:grpSpPr>
      <p:sp>
        <p:nvSpPr>
          <p:cNvPr id="167" name="Google Shape;167;p25"/>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68" name="Google Shape;168;p25"/>
          <p:cNvSpPr txBox="1"/>
          <p:nvPr>
            <p:ph idx="1" type="body"/>
          </p:nvPr>
        </p:nvSpPr>
        <p:spPr>
          <a:xfrm>
            <a:off x="658907"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169" name="Google Shape;169;p25"/>
          <p:cNvSpPr txBox="1"/>
          <p:nvPr>
            <p:ph idx="2" type="body"/>
          </p:nvPr>
        </p:nvSpPr>
        <p:spPr>
          <a:xfrm>
            <a:off x="4797633"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170" name="Google Shape;170;p25"/>
          <p:cNvSpPr txBox="1"/>
          <p:nvPr>
            <p:ph idx="3" type="body"/>
          </p:nvPr>
        </p:nvSpPr>
        <p:spPr>
          <a:xfrm>
            <a:off x="6866904"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171" name="Google Shape;171;p25"/>
          <p:cNvSpPr txBox="1"/>
          <p:nvPr>
            <p:ph idx="4" type="body"/>
          </p:nvPr>
        </p:nvSpPr>
        <p:spPr>
          <a:xfrm>
            <a:off x="2728270"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172" name="Google Shape;172;p25"/>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 Blank Statement">
  <p:cSld name="Statement">
    <p:spTree>
      <p:nvGrpSpPr>
        <p:cNvPr id="173" name="Shape 173"/>
        <p:cNvGrpSpPr/>
        <p:nvPr/>
      </p:nvGrpSpPr>
      <p:grpSpPr>
        <a:xfrm>
          <a:off x="0" y="0"/>
          <a:ext cx="0" cy="0"/>
          <a:chOff x="0" y="0"/>
          <a:chExt cx="0" cy="0"/>
        </a:xfrm>
      </p:grpSpPr>
      <p:sp>
        <p:nvSpPr>
          <p:cNvPr id="174" name="Google Shape;174;p26"/>
          <p:cNvSpPr txBox="1"/>
          <p:nvPr>
            <p:ph idx="1" type="body"/>
          </p:nvPr>
        </p:nvSpPr>
        <p:spPr>
          <a:xfrm>
            <a:off x="1144402" y="1707776"/>
            <a:ext cx="6855300" cy="13449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chemeClr val="accent5"/>
              </a:buClr>
              <a:buSzPts val="1400"/>
              <a:buFont typeface="Roboto"/>
              <a:buNone/>
              <a:defRPr b="0" i="0" sz="3200" u="none" cap="none" strike="noStrike">
                <a:solidFill>
                  <a:schemeClr val="dk1"/>
                </a:solidFill>
                <a:latin typeface="Roboto"/>
                <a:ea typeface="Roboto"/>
                <a:cs typeface="Roboto"/>
                <a:sym typeface="Roboto"/>
              </a:defRPr>
            </a:lvl1pPr>
            <a:lvl2pPr indent="-228600" lvl="1" marL="914400" marR="0" rtl="0" algn="l">
              <a:lnSpc>
                <a:spcPct val="100000"/>
              </a:lnSpc>
              <a:spcBef>
                <a:spcPts val="60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2pPr>
            <a:lvl3pPr indent="-228600" lvl="2" marL="13716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3pPr>
            <a:lvl4pPr indent="-228600" lvl="3" marL="18288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4pPr>
            <a:lvl5pPr indent="-228600" lvl="4" marL="22860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26"/>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 Split Comparison">
  <p:cSld name="Comparison">
    <p:spTree>
      <p:nvGrpSpPr>
        <p:cNvPr id="176" name="Shape 176"/>
        <p:cNvGrpSpPr/>
        <p:nvPr/>
      </p:nvGrpSpPr>
      <p:grpSpPr>
        <a:xfrm>
          <a:off x="0" y="0"/>
          <a:ext cx="0" cy="0"/>
          <a:chOff x="0" y="0"/>
          <a:chExt cx="0" cy="0"/>
        </a:xfrm>
      </p:grpSpPr>
      <p:sp>
        <p:nvSpPr>
          <p:cNvPr id="177" name="Google Shape;177;p27"/>
          <p:cNvSpPr/>
          <p:nvPr/>
        </p:nvSpPr>
        <p:spPr>
          <a:xfrm>
            <a:off x="1932325" y="4791350"/>
            <a:ext cx="5279400" cy="35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8" name="Google Shape;178;p27"/>
          <p:cNvSpPr/>
          <p:nvPr/>
        </p:nvSpPr>
        <p:spPr>
          <a:xfrm>
            <a:off x="4572000" y="-1"/>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9" name="Google Shape;179;p27"/>
          <p:cNvSpPr txBox="1"/>
          <p:nvPr>
            <p:ph idx="1" type="body"/>
          </p:nvPr>
        </p:nvSpPr>
        <p:spPr>
          <a:xfrm>
            <a:off x="658906"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180" name="Google Shape;180;p27"/>
          <p:cNvSpPr txBox="1"/>
          <p:nvPr>
            <p:ph idx="2" type="body"/>
          </p:nvPr>
        </p:nvSpPr>
        <p:spPr>
          <a:xfrm>
            <a:off x="4799208"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Roboto"/>
                <a:ea typeface="Roboto"/>
                <a:cs typeface="Roboto"/>
                <a:sym typeface="Roboto"/>
              </a:defRPr>
            </a:lvl1pPr>
            <a:lvl2pPr indent="-330200" lvl="1" marL="914400" marR="0" rtl="0" algn="l">
              <a:lnSpc>
                <a:spcPct val="100000"/>
              </a:lnSpc>
              <a:spcBef>
                <a:spcPts val="600"/>
              </a:spcBef>
              <a:spcAft>
                <a:spcPts val="0"/>
              </a:spcAft>
              <a:buClr>
                <a:schemeClr val="lt1"/>
              </a:buClr>
              <a:buSzPts val="1600"/>
              <a:buFont typeface="Arial"/>
              <a:buChar char="•"/>
              <a:defRPr b="0" i="0" sz="1600" u="none" cap="none" strike="noStrike">
                <a:solidFill>
                  <a:schemeClr val="lt1"/>
                </a:solidFill>
                <a:latin typeface="Roboto"/>
                <a:ea typeface="Roboto"/>
                <a:cs typeface="Roboto"/>
                <a:sym typeface="Roboto"/>
              </a:defRPr>
            </a:lvl2pPr>
            <a:lvl3pPr indent="-317500" lvl="2" marL="13716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Roboto"/>
                <a:ea typeface="Roboto"/>
                <a:cs typeface="Roboto"/>
                <a:sym typeface="Roboto"/>
              </a:defRPr>
            </a:lvl3pPr>
            <a:lvl4pPr indent="-317500" lvl="3" marL="18288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Roboto"/>
                <a:ea typeface="Roboto"/>
                <a:cs typeface="Roboto"/>
                <a:sym typeface="Roboto"/>
              </a:defRPr>
            </a:lvl4pPr>
            <a:lvl5pPr indent="-330200" lvl="4" marL="2286000" marR="0" rtl="0" algn="l">
              <a:lnSpc>
                <a:spcPct val="100000"/>
              </a:lnSpc>
              <a:spcBef>
                <a:spcPts val="600"/>
              </a:spcBef>
              <a:spcAft>
                <a:spcPts val="0"/>
              </a:spcAft>
              <a:buClr>
                <a:schemeClr val="lt1"/>
              </a:buClr>
              <a:buSzPts val="1600"/>
              <a:buFont typeface="Arial"/>
              <a:buChar char="•"/>
              <a:defRPr b="0" i="0" sz="1600" u="none" cap="none" strike="noStrike">
                <a:solidFill>
                  <a:schemeClr val="lt1"/>
                </a:solidFill>
                <a:latin typeface="Roboto"/>
                <a:ea typeface="Roboto"/>
                <a:cs typeface="Roboto"/>
                <a:sym typeface="Roboto"/>
              </a:defRPr>
            </a:lvl5pPr>
            <a:lvl6pPr indent="-228600" lvl="5" marL="27432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181" name="Google Shape;181;p27"/>
          <p:cNvSpPr txBox="1"/>
          <p:nvPr>
            <p:ph idx="3" type="body"/>
          </p:nvPr>
        </p:nvSpPr>
        <p:spPr>
          <a:xfrm>
            <a:off x="658905" y="218144"/>
            <a:ext cx="3688800" cy="523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dk1"/>
              </a:buClr>
              <a:buSzPts val="1400"/>
              <a:buFont typeface="Roboto"/>
              <a:buNone/>
              <a:defRPr b="0" i="0" sz="2800" u="none" cap="none" strike="noStrike">
                <a:solidFill>
                  <a:schemeClr val="dk1"/>
                </a:solidFill>
                <a:latin typeface="Roboto"/>
                <a:ea typeface="Roboto"/>
                <a:cs typeface="Roboto"/>
                <a:sym typeface="Roboto"/>
              </a:defRPr>
            </a:lvl1pPr>
            <a:lvl2pPr indent="-228600" lvl="1" marL="914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182" name="Google Shape;182;p27"/>
          <p:cNvSpPr txBox="1"/>
          <p:nvPr>
            <p:ph idx="4" type="body"/>
          </p:nvPr>
        </p:nvSpPr>
        <p:spPr>
          <a:xfrm>
            <a:off x="4799208" y="218143"/>
            <a:ext cx="3688800" cy="523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228600" lvl="1" marL="9144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pic>
        <p:nvPicPr>
          <p:cNvPr id="183" name="Google Shape;183;p27"/>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sp>
        <p:nvSpPr>
          <p:cNvPr id="184" name="Google Shape;184;p27"/>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Roboto"/>
                <a:ea typeface="Roboto"/>
                <a:cs typeface="Roboto"/>
                <a:sym typeface="Roboto"/>
              </a:rPr>
              <a:t>‹#›</a:t>
            </a:fld>
            <a:endParaRPr sz="800">
              <a:solidFill>
                <a:schemeClr val="lt1"/>
              </a:solidFill>
              <a:latin typeface="Roboto"/>
              <a:ea typeface="Roboto"/>
              <a:cs typeface="Roboto"/>
              <a:sym typeface="Robo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 Blank Light">
  <p:cSld name="White">
    <p:bg>
      <p:bgPr>
        <a:solidFill>
          <a:schemeClr val="lt1"/>
        </a:solidFill>
      </p:bgPr>
    </p:bg>
    <p:spTree>
      <p:nvGrpSpPr>
        <p:cNvPr id="185" name="Shape 185"/>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 Blank Dark">
  <p:cSld name="Black">
    <p:bg>
      <p:bgPr>
        <a:solidFill>
          <a:schemeClr val="dk1"/>
        </a:solidFill>
      </p:bgPr>
    </p:bg>
    <p:spTree>
      <p:nvGrpSpPr>
        <p:cNvPr id="186" name="Shape 186"/>
        <p:cNvGrpSpPr/>
        <p:nvPr/>
      </p:nvGrpSpPr>
      <p:grpSpPr>
        <a:xfrm>
          <a:off x="0" y="0"/>
          <a:ext cx="0" cy="0"/>
          <a:chOff x="0" y="0"/>
          <a:chExt cx="0" cy="0"/>
        </a:xfrm>
      </p:grpSpPr>
      <p:sp>
        <p:nvSpPr>
          <p:cNvPr id="187" name="Google Shape;187;p29"/>
          <p:cNvSpPr/>
          <p:nvPr/>
        </p:nvSpPr>
        <p:spPr>
          <a:xfrm>
            <a:off x="0" y="4791350"/>
            <a:ext cx="9144000" cy="3522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88" name="Google Shape;188;p29"/>
          <p:cNvGrpSpPr/>
          <p:nvPr/>
        </p:nvGrpSpPr>
        <p:grpSpPr>
          <a:xfrm>
            <a:off x="171863" y="4881178"/>
            <a:ext cx="8801630" cy="206257"/>
            <a:chOff x="171863" y="4881178"/>
            <a:chExt cx="8801630" cy="206257"/>
          </a:xfrm>
        </p:grpSpPr>
        <p:grpSp>
          <p:nvGrpSpPr>
            <p:cNvPr id="189" name="Google Shape;189;p29"/>
            <p:cNvGrpSpPr/>
            <p:nvPr/>
          </p:nvGrpSpPr>
          <p:grpSpPr>
            <a:xfrm>
              <a:off x="171863" y="4892453"/>
              <a:ext cx="500240" cy="169022"/>
              <a:chOff x="3719513" y="2933700"/>
              <a:chExt cx="5027537" cy="1698713"/>
            </a:xfrm>
          </p:grpSpPr>
          <p:sp>
            <p:nvSpPr>
              <p:cNvPr id="190" name="Google Shape;190;p29"/>
              <p:cNvSpPr/>
              <p:nvPr/>
            </p:nvSpPr>
            <p:spPr>
              <a:xfrm>
                <a:off x="3719513" y="3300413"/>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9"/>
              <p:cNvSpPr/>
              <p:nvPr/>
            </p:nvSpPr>
            <p:spPr>
              <a:xfrm>
                <a:off x="4687888" y="3300413"/>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9"/>
              <p:cNvSpPr/>
              <p:nvPr/>
            </p:nvSpPr>
            <p:spPr>
              <a:xfrm>
                <a:off x="5627688"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p:nvPr/>
            </p:nvSpPr>
            <p:spPr>
              <a:xfrm>
                <a:off x="5954713" y="3300413"/>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9"/>
              <p:cNvSpPr/>
              <p:nvPr/>
            </p:nvSpPr>
            <p:spPr>
              <a:xfrm>
                <a:off x="6897688" y="3300413"/>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9"/>
              <p:cNvSpPr/>
              <p:nvPr/>
            </p:nvSpPr>
            <p:spPr>
              <a:xfrm>
                <a:off x="7842250" y="3303588"/>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6" name="Google Shape;196;p29"/>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sp>
          <p:nvSpPr>
            <p:cNvPr id="197" name="Google Shape;197;p29"/>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p:cSld name="CUSTOM_1_1">
    <p:spTree>
      <p:nvGrpSpPr>
        <p:cNvPr id="198" name="Shape 198"/>
        <p:cNvGrpSpPr/>
        <p:nvPr/>
      </p:nvGrpSpPr>
      <p:grpSpPr>
        <a:xfrm>
          <a:off x="0" y="0"/>
          <a:ext cx="0" cy="0"/>
          <a:chOff x="0" y="0"/>
          <a:chExt cx="0" cy="0"/>
        </a:xfrm>
      </p:grpSpPr>
      <p:sp>
        <p:nvSpPr>
          <p:cNvPr id="199" name="Google Shape;199;p30"/>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00" name="Google Shape;200;p30"/>
          <p:cNvGrpSpPr/>
          <p:nvPr/>
        </p:nvGrpSpPr>
        <p:grpSpPr>
          <a:xfrm>
            <a:off x="-3" y="4529830"/>
            <a:ext cx="5098103" cy="613675"/>
            <a:chOff x="-3" y="4529830"/>
            <a:chExt cx="5098103" cy="613675"/>
          </a:xfrm>
        </p:grpSpPr>
        <p:sp>
          <p:nvSpPr>
            <p:cNvPr id="201" name="Google Shape;201;p30"/>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202" name="Google Shape;202;p30"/>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pic>
        <p:nvPicPr>
          <p:cNvPr id="203" name="Google Shape;203;p30"/>
          <p:cNvPicPr preferRelativeResize="0"/>
          <p:nvPr/>
        </p:nvPicPr>
        <p:blipFill>
          <a:blip r:embed="rId2">
            <a:alphaModFix/>
          </a:blip>
          <a:stretch>
            <a:fillRect/>
          </a:stretch>
        </p:blipFill>
        <p:spPr>
          <a:xfrm>
            <a:off x="319075" y="4839867"/>
            <a:ext cx="966701" cy="172300"/>
          </a:xfrm>
          <a:prstGeom prst="rect">
            <a:avLst/>
          </a:prstGeom>
          <a:noFill/>
          <a:ln>
            <a:noFill/>
          </a:ln>
        </p:spPr>
      </p:pic>
      <p:sp>
        <p:nvSpPr>
          <p:cNvPr id="204" name="Google Shape;204;p30"/>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 Divider">
  <p:cSld name="CUSTOM_2_1_1">
    <p:spTree>
      <p:nvGrpSpPr>
        <p:cNvPr id="205" name="Shape 205"/>
        <p:cNvGrpSpPr/>
        <p:nvPr/>
      </p:nvGrpSpPr>
      <p:grpSpPr>
        <a:xfrm>
          <a:off x="0" y="0"/>
          <a:ext cx="0" cy="0"/>
          <a:chOff x="0" y="0"/>
          <a:chExt cx="0" cy="0"/>
        </a:xfrm>
      </p:grpSpPr>
      <p:grpSp>
        <p:nvGrpSpPr>
          <p:cNvPr id="206" name="Google Shape;206;p31"/>
          <p:cNvGrpSpPr/>
          <p:nvPr/>
        </p:nvGrpSpPr>
        <p:grpSpPr>
          <a:xfrm>
            <a:off x="-10312" y="-8075"/>
            <a:ext cx="9164625" cy="5169875"/>
            <a:chOff x="-10312" y="-8075"/>
            <a:chExt cx="9164625" cy="5169875"/>
          </a:xfrm>
        </p:grpSpPr>
        <p:sp>
          <p:nvSpPr>
            <p:cNvPr id="207" name="Google Shape;207;p31"/>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4285F4"/>
            </a:solidFill>
            <a:ln>
              <a:noFill/>
            </a:ln>
          </p:spPr>
        </p:sp>
        <p:sp>
          <p:nvSpPr>
            <p:cNvPr id="208" name="Google Shape;208;p31"/>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689DF6"/>
            </a:solidFill>
            <a:ln>
              <a:noFill/>
            </a:ln>
          </p:spPr>
        </p:sp>
      </p:grpSp>
      <p:sp>
        <p:nvSpPr>
          <p:cNvPr id="209" name="Google Shape;209;p31"/>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1">
  <p:cSld name="CUSTOM_1_2">
    <p:spTree>
      <p:nvGrpSpPr>
        <p:cNvPr id="210" name="Shape 210"/>
        <p:cNvGrpSpPr/>
        <p:nvPr/>
      </p:nvGrpSpPr>
      <p:grpSpPr>
        <a:xfrm>
          <a:off x="0" y="0"/>
          <a:ext cx="0" cy="0"/>
          <a:chOff x="0" y="0"/>
          <a:chExt cx="0" cy="0"/>
        </a:xfrm>
      </p:grpSpPr>
      <p:grpSp>
        <p:nvGrpSpPr>
          <p:cNvPr id="211" name="Google Shape;211;p32"/>
          <p:cNvGrpSpPr/>
          <p:nvPr/>
        </p:nvGrpSpPr>
        <p:grpSpPr>
          <a:xfrm>
            <a:off x="-1775" y="-600"/>
            <a:ext cx="9153800" cy="5144175"/>
            <a:chOff x="-1775" y="-600"/>
            <a:chExt cx="9153800" cy="5144175"/>
          </a:xfrm>
        </p:grpSpPr>
        <p:sp>
          <p:nvSpPr>
            <p:cNvPr id="212" name="Google Shape;212;p32"/>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Google Shape;213;p32"/>
            <p:cNvSpPr/>
            <p:nvPr/>
          </p:nvSpPr>
          <p:spPr>
            <a:xfrm>
              <a:off x="-1775" y="-600"/>
              <a:ext cx="4609375" cy="5144100"/>
            </a:xfrm>
            <a:custGeom>
              <a:rect b="b" l="l" r="r" t="t"/>
              <a:pathLst>
                <a:path extrusionOk="0" h="205764" w="184375">
                  <a:moveTo>
                    <a:pt x="184375" y="24"/>
                  </a:moveTo>
                  <a:lnTo>
                    <a:pt x="47" y="0"/>
                  </a:lnTo>
                  <a:lnTo>
                    <a:pt x="0" y="205764"/>
                  </a:lnTo>
                  <a:lnTo>
                    <a:pt x="124623" y="205764"/>
                  </a:lnTo>
                  <a:close/>
                </a:path>
              </a:pathLst>
            </a:custGeom>
            <a:solidFill>
              <a:srgbClr val="EBEBEB"/>
            </a:solidFill>
            <a:ln>
              <a:noFill/>
            </a:ln>
          </p:spPr>
        </p:sp>
      </p:grpSp>
      <p:grpSp>
        <p:nvGrpSpPr>
          <p:cNvPr id="214" name="Google Shape;214;p32"/>
          <p:cNvGrpSpPr/>
          <p:nvPr/>
        </p:nvGrpSpPr>
        <p:grpSpPr>
          <a:xfrm>
            <a:off x="-3" y="4529830"/>
            <a:ext cx="5098103" cy="613675"/>
            <a:chOff x="-3" y="4529830"/>
            <a:chExt cx="5098103" cy="613675"/>
          </a:xfrm>
        </p:grpSpPr>
        <p:sp>
          <p:nvSpPr>
            <p:cNvPr id="215" name="Google Shape;215;p32"/>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216" name="Google Shape;216;p32"/>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pic>
        <p:nvPicPr>
          <p:cNvPr id="217" name="Google Shape;217;p32"/>
          <p:cNvPicPr preferRelativeResize="0"/>
          <p:nvPr/>
        </p:nvPicPr>
        <p:blipFill>
          <a:blip r:embed="rId2">
            <a:alphaModFix/>
          </a:blip>
          <a:stretch>
            <a:fillRect/>
          </a:stretch>
        </p:blipFill>
        <p:spPr>
          <a:xfrm>
            <a:off x="319075" y="4839867"/>
            <a:ext cx="966701" cy="172300"/>
          </a:xfrm>
          <a:prstGeom prst="rect">
            <a:avLst/>
          </a:prstGeom>
          <a:noFill/>
          <a:ln>
            <a:noFill/>
          </a:ln>
        </p:spPr>
      </p:pic>
      <p:sp>
        <p:nvSpPr>
          <p:cNvPr id="218" name="Google Shape;218;p32"/>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31" name="Shape 231"/>
        <p:cNvGrpSpPr/>
        <p:nvPr/>
      </p:nvGrpSpPr>
      <p:grpSpPr>
        <a:xfrm>
          <a:off x="0" y="0"/>
          <a:ext cx="0" cy="0"/>
          <a:chOff x="0" y="0"/>
          <a:chExt cx="0" cy="0"/>
        </a:xfrm>
      </p:grpSpPr>
      <p:sp>
        <p:nvSpPr>
          <p:cNvPr id="232" name="Google Shape;232;p34"/>
          <p:cNvSpPr txBox="1"/>
          <p:nvPr>
            <p:ph type="title"/>
          </p:nvPr>
        </p:nvSpPr>
        <p:spPr>
          <a:xfrm>
            <a:off x="459388" y="218142"/>
            <a:ext cx="8225100" cy="523200"/>
          </a:xfrm>
          <a:prstGeom prst="rect">
            <a:avLst/>
          </a:prstGeom>
          <a:noFill/>
          <a:ln>
            <a:noFill/>
          </a:ln>
        </p:spPr>
        <p:txBody>
          <a:bodyPr anchorCtr="0" anchor="t" bIns="91300" lIns="91300" spcFirstLastPara="1" rIns="91300" wrap="square" tIns="91300"/>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233" name="Google Shape;233;p34"/>
          <p:cNvSpPr txBox="1"/>
          <p:nvPr/>
        </p:nvSpPr>
        <p:spPr>
          <a:xfrm>
            <a:off x="8571259" y="1"/>
            <a:ext cx="548700" cy="393600"/>
          </a:xfrm>
          <a:prstGeom prst="rect">
            <a:avLst/>
          </a:prstGeom>
          <a:noFill/>
          <a:ln>
            <a:noFill/>
          </a:ln>
        </p:spPr>
        <p:txBody>
          <a:bodyPr anchorCtr="0" anchor="ctr" bIns="91300" lIns="91300" spcFirstLastPara="1" rIns="91300" wrap="square" tIns="91300">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
        <p:nvSpPr>
          <p:cNvPr id="234" name="Google Shape;234;p34"/>
          <p:cNvSpPr txBox="1"/>
          <p:nvPr/>
        </p:nvSpPr>
        <p:spPr>
          <a:xfrm>
            <a:off x="3028950" y="4887335"/>
            <a:ext cx="3086100" cy="200100"/>
          </a:xfrm>
          <a:prstGeom prst="rect">
            <a:avLst/>
          </a:prstGeom>
          <a:noFill/>
          <a:ln>
            <a:noFill/>
          </a:ln>
        </p:spPr>
        <p:txBody>
          <a:bodyPr anchorCtr="0" anchor="b" bIns="45625" lIns="91300" spcFirstLastPara="1" rIns="91300" wrap="square" tIns="45625">
            <a:noAutofit/>
          </a:bodyPr>
          <a:lstStyle/>
          <a:p>
            <a:pPr indent="0" lvl="0" marL="0" marR="0" rtl="0" algn="ctr">
              <a:lnSpc>
                <a:spcPct val="100000"/>
              </a:lnSpc>
              <a:spcBef>
                <a:spcPts val="0"/>
              </a:spcBef>
              <a:spcAft>
                <a:spcPts val="0"/>
              </a:spcAft>
              <a:buClr>
                <a:schemeClr val="dk2"/>
              </a:buClr>
              <a:buSzPts val="700"/>
              <a:buFont typeface="Roboto Light"/>
              <a:buNone/>
            </a:pPr>
            <a:r>
              <a:rPr b="0" i="0" lang="en" sz="700" u="none" cap="none" strike="noStrike">
                <a:solidFill>
                  <a:srgbClr val="999999"/>
                </a:solidFill>
                <a:latin typeface="Roboto Light"/>
                <a:ea typeface="Roboto Light"/>
                <a:cs typeface="Roboto Light"/>
                <a:sym typeface="Roboto Light"/>
              </a:rPr>
              <a:t>Proprietary and confidential</a:t>
            </a:r>
            <a:endParaRPr sz="1400">
              <a:solidFill>
                <a:srgbClr val="999999"/>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p:cSld name="Title and Text">
    <p:spTree>
      <p:nvGrpSpPr>
        <p:cNvPr id="235" name="Shape 235"/>
        <p:cNvGrpSpPr/>
        <p:nvPr/>
      </p:nvGrpSpPr>
      <p:grpSpPr>
        <a:xfrm>
          <a:off x="0" y="0"/>
          <a:ext cx="0" cy="0"/>
          <a:chOff x="0" y="0"/>
          <a:chExt cx="0" cy="0"/>
        </a:xfrm>
      </p:grpSpPr>
      <p:sp>
        <p:nvSpPr>
          <p:cNvPr id="236" name="Google Shape;236;p35"/>
          <p:cNvSpPr txBox="1"/>
          <p:nvPr>
            <p:ph type="title"/>
          </p:nvPr>
        </p:nvSpPr>
        <p:spPr>
          <a:xfrm>
            <a:off x="459388" y="218142"/>
            <a:ext cx="8225100" cy="523200"/>
          </a:xfrm>
          <a:prstGeom prst="rect">
            <a:avLst/>
          </a:prstGeom>
          <a:noFill/>
          <a:ln>
            <a:noFill/>
          </a:ln>
        </p:spPr>
        <p:txBody>
          <a:bodyPr anchorCtr="0" anchor="t" bIns="91300" lIns="91300" spcFirstLastPara="1" rIns="91300" wrap="square" tIns="91300"/>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237" name="Google Shape;237;p35"/>
          <p:cNvSpPr txBox="1"/>
          <p:nvPr>
            <p:ph idx="1" type="body"/>
          </p:nvPr>
        </p:nvSpPr>
        <p:spPr>
          <a:xfrm>
            <a:off x="658906" y="1063557"/>
            <a:ext cx="7826100" cy="3216900"/>
          </a:xfrm>
          <a:prstGeom prst="rect">
            <a:avLst/>
          </a:prstGeom>
          <a:noFill/>
          <a:ln>
            <a:noFill/>
          </a:ln>
        </p:spPr>
        <p:txBody>
          <a:bodyPr anchorCtr="0" anchor="t" bIns="91300" lIns="91300" spcFirstLastPara="1" rIns="91300" wrap="square" tIns="91300"/>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17500" lvl="4" marL="22860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5pPr>
            <a:lvl6pPr indent="-228600" lvl="5" marL="2743200" marR="0" rtl="0" algn="l">
              <a:lnSpc>
                <a:spcPct val="100000"/>
              </a:lnSpc>
              <a:spcBef>
                <a:spcPts val="6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38" name="Google Shape;238;p35"/>
          <p:cNvSpPr txBox="1"/>
          <p:nvPr/>
        </p:nvSpPr>
        <p:spPr>
          <a:xfrm>
            <a:off x="8571259" y="1"/>
            <a:ext cx="548700" cy="393600"/>
          </a:xfrm>
          <a:prstGeom prst="rect">
            <a:avLst/>
          </a:prstGeom>
          <a:noFill/>
          <a:ln>
            <a:noFill/>
          </a:ln>
        </p:spPr>
        <p:txBody>
          <a:bodyPr anchorCtr="0" anchor="ctr" bIns="91300" lIns="91300" spcFirstLastPara="1" rIns="91300" wrap="square" tIns="91300">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
        <p:nvSpPr>
          <p:cNvPr id="239" name="Google Shape;239;p35"/>
          <p:cNvSpPr txBox="1"/>
          <p:nvPr/>
        </p:nvSpPr>
        <p:spPr>
          <a:xfrm>
            <a:off x="3028950" y="4887335"/>
            <a:ext cx="3086100" cy="200100"/>
          </a:xfrm>
          <a:prstGeom prst="rect">
            <a:avLst/>
          </a:prstGeom>
          <a:noFill/>
          <a:ln>
            <a:noFill/>
          </a:ln>
        </p:spPr>
        <p:txBody>
          <a:bodyPr anchorCtr="0" anchor="b" bIns="45625" lIns="91300" spcFirstLastPara="1" rIns="91300" wrap="square" tIns="45625">
            <a:noAutofit/>
          </a:bodyPr>
          <a:lstStyle/>
          <a:p>
            <a:pPr indent="0" lvl="0" marL="0" marR="0" rtl="0" algn="ctr">
              <a:lnSpc>
                <a:spcPct val="100000"/>
              </a:lnSpc>
              <a:spcBef>
                <a:spcPts val="0"/>
              </a:spcBef>
              <a:spcAft>
                <a:spcPts val="0"/>
              </a:spcAft>
              <a:buClr>
                <a:schemeClr val="dk2"/>
              </a:buClr>
              <a:buSzPts val="700"/>
              <a:buFont typeface="Roboto Light"/>
              <a:buNone/>
            </a:pPr>
            <a:r>
              <a:rPr b="0" i="0" lang="en" sz="700" u="none" cap="none" strike="noStrike">
                <a:solidFill>
                  <a:srgbClr val="999999"/>
                </a:solidFill>
                <a:latin typeface="Roboto Light"/>
                <a:ea typeface="Roboto Light"/>
                <a:cs typeface="Roboto Light"/>
                <a:sym typeface="Roboto Light"/>
              </a:rPr>
              <a:t>Proprietary and confidential</a:t>
            </a:r>
            <a:endParaRPr sz="1400">
              <a:solidFill>
                <a:srgbClr val="999999"/>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Two Columns">
    <p:spTree>
      <p:nvGrpSpPr>
        <p:cNvPr id="240" name="Shape 240"/>
        <p:cNvGrpSpPr/>
        <p:nvPr/>
      </p:nvGrpSpPr>
      <p:grpSpPr>
        <a:xfrm>
          <a:off x="0" y="0"/>
          <a:ext cx="0" cy="0"/>
          <a:chOff x="0" y="0"/>
          <a:chExt cx="0" cy="0"/>
        </a:xfrm>
      </p:grpSpPr>
      <p:sp>
        <p:nvSpPr>
          <p:cNvPr id="241" name="Google Shape;241;p36"/>
          <p:cNvSpPr txBox="1"/>
          <p:nvPr>
            <p:ph type="title"/>
          </p:nvPr>
        </p:nvSpPr>
        <p:spPr>
          <a:xfrm>
            <a:off x="459388" y="218142"/>
            <a:ext cx="8225100" cy="523200"/>
          </a:xfrm>
          <a:prstGeom prst="rect">
            <a:avLst/>
          </a:prstGeom>
          <a:noFill/>
          <a:ln>
            <a:noFill/>
          </a:ln>
        </p:spPr>
        <p:txBody>
          <a:bodyPr anchorCtr="0" anchor="t" bIns="91300" lIns="91300" spcFirstLastPara="1" rIns="91300" wrap="square" tIns="91300"/>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242" name="Google Shape;242;p36"/>
          <p:cNvSpPr txBox="1"/>
          <p:nvPr>
            <p:ph idx="1" type="body"/>
          </p:nvPr>
        </p:nvSpPr>
        <p:spPr>
          <a:xfrm>
            <a:off x="658906" y="1063557"/>
            <a:ext cx="3689100" cy="3216900"/>
          </a:xfrm>
          <a:prstGeom prst="rect">
            <a:avLst/>
          </a:prstGeom>
          <a:noFill/>
          <a:ln>
            <a:noFill/>
          </a:ln>
        </p:spPr>
        <p:txBody>
          <a:bodyPr anchorCtr="0" anchor="t" bIns="91300" lIns="91300" spcFirstLastPara="1" rIns="91300" wrap="square" tIns="91300"/>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43" name="Google Shape;243;p36"/>
          <p:cNvSpPr txBox="1"/>
          <p:nvPr>
            <p:ph idx="2" type="body"/>
          </p:nvPr>
        </p:nvSpPr>
        <p:spPr>
          <a:xfrm>
            <a:off x="4799208" y="1063557"/>
            <a:ext cx="3689100" cy="3216900"/>
          </a:xfrm>
          <a:prstGeom prst="rect">
            <a:avLst/>
          </a:prstGeom>
          <a:noFill/>
          <a:ln>
            <a:noFill/>
          </a:ln>
        </p:spPr>
        <p:txBody>
          <a:bodyPr anchorCtr="0" anchor="t" bIns="91300" lIns="91300" spcFirstLastPara="1" rIns="91300" wrap="square" tIns="91300"/>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44" name="Google Shape;244;p36"/>
          <p:cNvSpPr txBox="1"/>
          <p:nvPr/>
        </p:nvSpPr>
        <p:spPr>
          <a:xfrm>
            <a:off x="8571259" y="1"/>
            <a:ext cx="548700" cy="393600"/>
          </a:xfrm>
          <a:prstGeom prst="rect">
            <a:avLst/>
          </a:prstGeom>
          <a:noFill/>
          <a:ln>
            <a:noFill/>
          </a:ln>
        </p:spPr>
        <p:txBody>
          <a:bodyPr anchorCtr="0" anchor="ctr" bIns="91300" lIns="91300" spcFirstLastPara="1" rIns="91300" wrap="square" tIns="91300">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Three Columns">
    <p:spTree>
      <p:nvGrpSpPr>
        <p:cNvPr id="245" name="Shape 245"/>
        <p:cNvGrpSpPr/>
        <p:nvPr/>
      </p:nvGrpSpPr>
      <p:grpSpPr>
        <a:xfrm>
          <a:off x="0" y="0"/>
          <a:ext cx="0" cy="0"/>
          <a:chOff x="0" y="0"/>
          <a:chExt cx="0" cy="0"/>
        </a:xfrm>
      </p:grpSpPr>
      <p:sp>
        <p:nvSpPr>
          <p:cNvPr id="246" name="Google Shape;246;p37"/>
          <p:cNvSpPr txBox="1"/>
          <p:nvPr>
            <p:ph type="title"/>
          </p:nvPr>
        </p:nvSpPr>
        <p:spPr>
          <a:xfrm>
            <a:off x="459388" y="218142"/>
            <a:ext cx="8225100" cy="523200"/>
          </a:xfrm>
          <a:prstGeom prst="rect">
            <a:avLst/>
          </a:prstGeom>
          <a:noFill/>
          <a:ln>
            <a:noFill/>
          </a:ln>
        </p:spPr>
        <p:txBody>
          <a:bodyPr anchorCtr="0" anchor="t" bIns="91300" lIns="91300" spcFirstLastPara="1" rIns="91300" wrap="square" tIns="91300"/>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247" name="Google Shape;247;p37"/>
          <p:cNvSpPr txBox="1"/>
          <p:nvPr>
            <p:ph idx="1" type="body"/>
          </p:nvPr>
        </p:nvSpPr>
        <p:spPr>
          <a:xfrm>
            <a:off x="658907" y="1063558"/>
            <a:ext cx="2310900" cy="3216900"/>
          </a:xfrm>
          <a:prstGeom prst="rect">
            <a:avLst/>
          </a:prstGeom>
          <a:noFill/>
          <a:ln>
            <a:noFill/>
          </a:ln>
        </p:spPr>
        <p:txBody>
          <a:bodyPr anchorCtr="0" anchor="t" bIns="91300" lIns="91300" spcFirstLastPara="1" rIns="91300" wrap="square" tIns="91300"/>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48" name="Google Shape;248;p37"/>
          <p:cNvSpPr txBox="1"/>
          <p:nvPr>
            <p:ph idx="2" type="body"/>
          </p:nvPr>
        </p:nvSpPr>
        <p:spPr>
          <a:xfrm>
            <a:off x="3416742" y="1063557"/>
            <a:ext cx="2310900" cy="3216900"/>
          </a:xfrm>
          <a:prstGeom prst="rect">
            <a:avLst/>
          </a:prstGeom>
          <a:noFill/>
          <a:ln>
            <a:noFill/>
          </a:ln>
        </p:spPr>
        <p:txBody>
          <a:bodyPr anchorCtr="0" anchor="t" bIns="91300" lIns="91300" spcFirstLastPara="1" rIns="91300" wrap="square" tIns="91300"/>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49" name="Google Shape;249;p37"/>
          <p:cNvSpPr txBox="1"/>
          <p:nvPr>
            <p:ph idx="3" type="body"/>
          </p:nvPr>
        </p:nvSpPr>
        <p:spPr>
          <a:xfrm>
            <a:off x="6180651" y="1063556"/>
            <a:ext cx="2310900" cy="3216900"/>
          </a:xfrm>
          <a:prstGeom prst="rect">
            <a:avLst/>
          </a:prstGeom>
          <a:noFill/>
          <a:ln>
            <a:noFill/>
          </a:ln>
        </p:spPr>
        <p:txBody>
          <a:bodyPr anchorCtr="0" anchor="t" bIns="91300" lIns="91300" spcFirstLastPara="1" rIns="91300" wrap="square" tIns="91300"/>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50" name="Google Shape;250;p37"/>
          <p:cNvSpPr txBox="1"/>
          <p:nvPr/>
        </p:nvSpPr>
        <p:spPr>
          <a:xfrm>
            <a:off x="8571259" y="1"/>
            <a:ext cx="548700" cy="393600"/>
          </a:xfrm>
          <a:prstGeom prst="rect">
            <a:avLst/>
          </a:prstGeom>
          <a:noFill/>
          <a:ln>
            <a:noFill/>
          </a:ln>
        </p:spPr>
        <p:txBody>
          <a:bodyPr anchorCtr="0" anchor="ctr" bIns="91300" lIns="91300" spcFirstLastPara="1" rIns="91300" wrap="square" tIns="91300">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Four Columns">
    <p:spTree>
      <p:nvGrpSpPr>
        <p:cNvPr id="251" name="Shape 251"/>
        <p:cNvGrpSpPr/>
        <p:nvPr/>
      </p:nvGrpSpPr>
      <p:grpSpPr>
        <a:xfrm>
          <a:off x="0" y="0"/>
          <a:ext cx="0" cy="0"/>
          <a:chOff x="0" y="0"/>
          <a:chExt cx="0" cy="0"/>
        </a:xfrm>
      </p:grpSpPr>
      <p:sp>
        <p:nvSpPr>
          <p:cNvPr id="252" name="Google Shape;252;p38"/>
          <p:cNvSpPr txBox="1"/>
          <p:nvPr>
            <p:ph type="title"/>
          </p:nvPr>
        </p:nvSpPr>
        <p:spPr>
          <a:xfrm>
            <a:off x="459388" y="218142"/>
            <a:ext cx="8225100" cy="523200"/>
          </a:xfrm>
          <a:prstGeom prst="rect">
            <a:avLst/>
          </a:prstGeom>
          <a:noFill/>
          <a:ln>
            <a:noFill/>
          </a:ln>
        </p:spPr>
        <p:txBody>
          <a:bodyPr anchorCtr="0" anchor="t" bIns="91300" lIns="91300" spcFirstLastPara="1" rIns="91300" wrap="square" tIns="91300"/>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253" name="Google Shape;253;p38"/>
          <p:cNvSpPr txBox="1"/>
          <p:nvPr>
            <p:ph idx="1" type="body"/>
          </p:nvPr>
        </p:nvSpPr>
        <p:spPr>
          <a:xfrm>
            <a:off x="658907" y="1063557"/>
            <a:ext cx="1623900" cy="3216900"/>
          </a:xfrm>
          <a:prstGeom prst="rect">
            <a:avLst/>
          </a:prstGeom>
          <a:noFill/>
          <a:ln>
            <a:noFill/>
          </a:ln>
        </p:spPr>
        <p:txBody>
          <a:bodyPr anchorCtr="0" anchor="t" bIns="91300" lIns="91300" spcFirstLastPara="1" rIns="91300" wrap="square" tIns="91300"/>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54" name="Google Shape;254;p38"/>
          <p:cNvSpPr txBox="1"/>
          <p:nvPr>
            <p:ph idx="2" type="body"/>
          </p:nvPr>
        </p:nvSpPr>
        <p:spPr>
          <a:xfrm>
            <a:off x="4797633" y="1063557"/>
            <a:ext cx="1623900" cy="3216900"/>
          </a:xfrm>
          <a:prstGeom prst="rect">
            <a:avLst/>
          </a:prstGeom>
          <a:noFill/>
          <a:ln>
            <a:noFill/>
          </a:ln>
        </p:spPr>
        <p:txBody>
          <a:bodyPr anchorCtr="0" anchor="t" bIns="91300" lIns="91300" spcFirstLastPara="1" rIns="91300" wrap="square" tIns="91300"/>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55" name="Google Shape;255;p38"/>
          <p:cNvSpPr txBox="1"/>
          <p:nvPr>
            <p:ph idx="3" type="body"/>
          </p:nvPr>
        </p:nvSpPr>
        <p:spPr>
          <a:xfrm>
            <a:off x="6866904" y="1063557"/>
            <a:ext cx="1623900" cy="3216900"/>
          </a:xfrm>
          <a:prstGeom prst="rect">
            <a:avLst/>
          </a:prstGeom>
          <a:noFill/>
          <a:ln>
            <a:noFill/>
          </a:ln>
        </p:spPr>
        <p:txBody>
          <a:bodyPr anchorCtr="0" anchor="t" bIns="91300" lIns="91300" spcFirstLastPara="1" rIns="91300" wrap="square" tIns="91300"/>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56" name="Google Shape;256;p38"/>
          <p:cNvSpPr txBox="1"/>
          <p:nvPr>
            <p:ph idx="4" type="body"/>
          </p:nvPr>
        </p:nvSpPr>
        <p:spPr>
          <a:xfrm>
            <a:off x="2728270" y="1063557"/>
            <a:ext cx="1623900" cy="3216900"/>
          </a:xfrm>
          <a:prstGeom prst="rect">
            <a:avLst/>
          </a:prstGeom>
          <a:noFill/>
          <a:ln>
            <a:noFill/>
          </a:ln>
        </p:spPr>
        <p:txBody>
          <a:bodyPr anchorCtr="0" anchor="t" bIns="91300" lIns="91300" spcFirstLastPara="1" rIns="91300" wrap="square" tIns="91300"/>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57" name="Google Shape;257;p38"/>
          <p:cNvSpPr txBox="1"/>
          <p:nvPr/>
        </p:nvSpPr>
        <p:spPr>
          <a:xfrm>
            <a:off x="8571259" y="1"/>
            <a:ext cx="548700" cy="393600"/>
          </a:xfrm>
          <a:prstGeom prst="rect">
            <a:avLst/>
          </a:prstGeom>
          <a:noFill/>
          <a:ln>
            <a:noFill/>
          </a:ln>
        </p:spPr>
        <p:txBody>
          <a:bodyPr anchorCtr="0" anchor="ctr" bIns="91300" lIns="91300" spcFirstLastPara="1" rIns="91300" wrap="square" tIns="91300">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p:cSld name="Statement">
    <p:spTree>
      <p:nvGrpSpPr>
        <p:cNvPr id="258" name="Shape 258"/>
        <p:cNvGrpSpPr/>
        <p:nvPr/>
      </p:nvGrpSpPr>
      <p:grpSpPr>
        <a:xfrm>
          <a:off x="0" y="0"/>
          <a:ext cx="0" cy="0"/>
          <a:chOff x="0" y="0"/>
          <a:chExt cx="0" cy="0"/>
        </a:xfrm>
      </p:grpSpPr>
      <p:sp>
        <p:nvSpPr>
          <p:cNvPr id="259" name="Google Shape;259;p39"/>
          <p:cNvSpPr txBox="1"/>
          <p:nvPr>
            <p:ph idx="1" type="body"/>
          </p:nvPr>
        </p:nvSpPr>
        <p:spPr>
          <a:xfrm>
            <a:off x="1144402" y="1707776"/>
            <a:ext cx="6855300" cy="1344900"/>
          </a:xfrm>
          <a:prstGeom prst="rect">
            <a:avLst/>
          </a:prstGeom>
          <a:noFill/>
          <a:ln>
            <a:noFill/>
          </a:ln>
        </p:spPr>
        <p:txBody>
          <a:bodyPr anchorCtr="0" anchor="ctr" bIns="91300" lIns="91300" spcFirstLastPara="1" rIns="91300" wrap="square" tIns="91300"/>
          <a:lstStyle>
            <a:lvl1pPr indent="-228600" lvl="0" marL="457200" marR="0" rtl="0" algn="ctr">
              <a:lnSpc>
                <a:spcPct val="100000"/>
              </a:lnSpc>
              <a:spcBef>
                <a:spcPts val="0"/>
              </a:spcBef>
              <a:spcAft>
                <a:spcPts val="0"/>
              </a:spcAft>
              <a:buClr>
                <a:schemeClr val="accent5"/>
              </a:buClr>
              <a:buSzPts val="1400"/>
              <a:buFont typeface="Roboto"/>
              <a:buNone/>
              <a:defRPr b="0" i="0" sz="3200" u="none" cap="none" strike="noStrike">
                <a:solidFill>
                  <a:schemeClr val="dk1"/>
                </a:solidFill>
                <a:latin typeface="Roboto"/>
                <a:ea typeface="Roboto"/>
                <a:cs typeface="Roboto"/>
                <a:sym typeface="Roboto"/>
              </a:defRPr>
            </a:lvl1pPr>
            <a:lvl2pPr indent="-228600" lvl="1" marL="914400" marR="0" rtl="0" algn="l">
              <a:lnSpc>
                <a:spcPct val="100000"/>
              </a:lnSpc>
              <a:spcBef>
                <a:spcPts val="60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2pPr>
            <a:lvl3pPr indent="-228600" lvl="2" marL="13716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3pPr>
            <a:lvl4pPr indent="-228600" lvl="3" marL="18288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4pPr>
            <a:lvl5pPr indent="-228600" lvl="4" marL="22860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0" name="Google Shape;260;p39"/>
          <p:cNvSpPr txBox="1"/>
          <p:nvPr/>
        </p:nvSpPr>
        <p:spPr>
          <a:xfrm>
            <a:off x="8571259" y="1"/>
            <a:ext cx="548700" cy="393600"/>
          </a:xfrm>
          <a:prstGeom prst="rect">
            <a:avLst/>
          </a:prstGeom>
          <a:noFill/>
          <a:ln>
            <a:noFill/>
          </a:ln>
        </p:spPr>
        <p:txBody>
          <a:bodyPr anchorCtr="0" anchor="ctr" bIns="91300" lIns="91300" spcFirstLastPara="1" rIns="91300" wrap="square" tIns="91300">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261" name="Shape 261"/>
        <p:cNvGrpSpPr/>
        <p:nvPr/>
      </p:nvGrpSpPr>
      <p:grpSpPr>
        <a:xfrm>
          <a:off x="0" y="0"/>
          <a:ext cx="0" cy="0"/>
          <a:chOff x="0" y="0"/>
          <a:chExt cx="0" cy="0"/>
        </a:xfrm>
      </p:grpSpPr>
      <p:sp>
        <p:nvSpPr>
          <p:cNvPr id="262" name="Google Shape;262;p40"/>
          <p:cNvSpPr txBox="1"/>
          <p:nvPr/>
        </p:nvSpPr>
        <p:spPr>
          <a:xfrm>
            <a:off x="3028950" y="4887335"/>
            <a:ext cx="3086100" cy="200100"/>
          </a:xfrm>
          <a:prstGeom prst="rect">
            <a:avLst/>
          </a:prstGeom>
          <a:noFill/>
          <a:ln>
            <a:noFill/>
          </a:ln>
        </p:spPr>
        <p:txBody>
          <a:bodyPr anchorCtr="0" anchor="b" bIns="45625" lIns="91300" spcFirstLastPara="1" rIns="91300" wrap="square" tIns="45625">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sz="1400"/>
          </a:p>
        </p:txBody>
      </p:sp>
      <p:sp>
        <p:nvSpPr>
          <p:cNvPr id="263" name="Google Shape;263;p40"/>
          <p:cNvSpPr txBox="1"/>
          <p:nvPr/>
        </p:nvSpPr>
        <p:spPr>
          <a:xfrm>
            <a:off x="8571259" y="1"/>
            <a:ext cx="548700" cy="393600"/>
          </a:xfrm>
          <a:prstGeom prst="rect">
            <a:avLst/>
          </a:prstGeom>
          <a:noFill/>
          <a:ln>
            <a:noFill/>
          </a:ln>
        </p:spPr>
        <p:txBody>
          <a:bodyPr anchorCtr="0" anchor="ctr" bIns="91300" lIns="91300" spcFirstLastPara="1" rIns="91300" wrap="square" tIns="91300">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264" name="Shape 264"/>
        <p:cNvGrpSpPr/>
        <p:nvPr/>
      </p:nvGrpSpPr>
      <p:grpSpPr>
        <a:xfrm>
          <a:off x="0" y="0"/>
          <a:ext cx="0" cy="0"/>
          <a:chOff x="0" y="0"/>
          <a:chExt cx="0" cy="0"/>
        </a:xfrm>
      </p:grpSpPr>
      <p:sp>
        <p:nvSpPr>
          <p:cNvPr id="265" name="Google Shape;265;p41"/>
          <p:cNvSpPr/>
          <p:nvPr/>
        </p:nvSpPr>
        <p:spPr>
          <a:xfrm>
            <a:off x="4572000" y="-1"/>
            <a:ext cx="4572000" cy="5143500"/>
          </a:xfrm>
          <a:prstGeom prst="rect">
            <a:avLst/>
          </a:prstGeom>
          <a:solidFill>
            <a:schemeClr val="accent1"/>
          </a:solidFill>
          <a:ln>
            <a:noFill/>
          </a:ln>
        </p:spPr>
        <p:txBody>
          <a:bodyPr anchorCtr="0" anchor="ctr" bIns="45625" lIns="91300" spcFirstLastPara="1" rIns="91300" wrap="square" tIns="456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6" name="Google Shape;266;p41"/>
          <p:cNvSpPr txBox="1"/>
          <p:nvPr>
            <p:ph idx="1" type="body"/>
          </p:nvPr>
        </p:nvSpPr>
        <p:spPr>
          <a:xfrm>
            <a:off x="658906" y="1063557"/>
            <a:ext cx="3689100" cy="3216900"/>
          </a:xfrm>
          <a:prstGeom prst="rect">
            <a:avLst/>
          </a:prstGeom>
          <a:noFill/>
          <a:ln>
            <a:noFill/>
          </a:ln>
        </p:spPr>
        <p:txBody>
          <a:bodyPr anchorCtr="0" anchor="t" bIns="91300" lIns="91300" spcFirstLastPara="1" rIns="91300" wrap="square" tIns="91300"/>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67" name="Google Shape;267;p41"/>
          <p:cNvSpPr txBox="1"/>
          <p:nvPr>
            <p:ph idx="2" type="body"/>
          </p:nvPr>
        </p:nvSpPr>
        <p:spPr>
          <a:xfrm>
            <a:off x="4799208" y="1063557"/>
            <a:ext cx="3689100" cy="3216900"/>
          </a:xfrm>
          <a:prstGeom prst="rect">
            <a:avLst/>
          </a:prstGeom>
          <a:noFill/>
          <a:ln>
            <a:noFill/>
          </a:ln>
        </p:spPr>
        <p:txBody>
          <a:bodyPr anchorCtr="0" anchor="t" bIns="91300" lIns="91300" spcFirstLastPara="1" rIns="91300" wrap="square" tIns="91300"/>
          <a:lstStyle>
            <a:lvl1pPr indent="-342900" lvl="0" marL="457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Roboto"/>
                <a:ea typeface="Roboto"/>
                <a:cs typeface="Roboto"/>
                <a:sym typeface="Roboto"/>
              </a:defRPr>
            </a:lvl1pPr>
            <a:lvl2pPr indent="-330200" lvl="1" marL="914400" marR="0" rtl="0" algn="l">
              <a:lnSpc>
                <a:spcPct val="100000"/>
              </a:lnSpc>
              <a:spcBef>
                <a:spcPts val="600"/>
              </a:spcBef>
              <a:spcAft>
                <a:spcPts val="0"/>
              </a:spcAft>
              <a:buClr>
                <a:schemeClr val="lt1"/>
              </a:buClr>
              <a:buSzPts val="1600"/>
              <a:buFont typeface="Arial"/>
              <a:buChar char="•"/>
              <a:defRPr b="0" i="0" sz="1600" u="none" cap="none" strike="noStrike">
                <a:solidFill>
                  <a:schemeClr val="lt1"/>
                </a:solidFill>
                <a:latin typeface="Roboto"/>
                <a:ea typeface="Roboto"/>
                <a:cs typeface="Roboto"/>
                <a:sym typeface="Roboto"/>
              </a:defRPr>
            </a:lvl2pPr>
            <a:lvl3pPr indent="-317500" lvl="2" marL="13716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Roboto"/>
                <a:ea typeface="Roboto"/>
                <a:cs typeface="Roboto"/>
                <a:sym typeface="Roboto"/>
              </a:defRPr>
            </a:lvl3pPr>
            <a:lvl4pPr indent="-317500" lvl="3" marL="18288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Roboto"/>
                <a:ea typeface="Roboto"/>
                <a:cs typeface="Roboto"/>
                <a:sym typeface="Roboto"/>
              </a:defRPr>
            </a:lvl4pPr>
            <a:lvl5pPr indent="-330200" lvl="4" marL="2286000" marR="0" rtl="0" algn="l">
              <a:lnSpc>
                <a:spcPct val="100000"/>
              </a:lnSpc>
              <a:spcBef>
                <a:spcPts val="600"/>
              </a:spcBef>
              <a:spcAft>
                <a:spcPts val="0"/>
              </a:spcAft>
              <a:buClr>
                <a:schemeClr val="lt1"/>
              </a:buClr>
              <a:buSzPts val="1600"/>
              <a:buFont typeface="Arial"/>
              <a:buChar char="•"/>
              <a:defRPr b="0" i="0" sz="1600" u="none" cap="none" strike="noStrike">
                <a:solidFill>
                  <a:schemeClr val="lt1"/>
                </a:solidFill>
                <a:latin typeface="Roboto"/>
                <a:ea typeface="Roboto"/>
                <a:cs typeface="Roboto"/>
                <a:sym typeface="Roboto"/>
              </a:defRPr>
            </a:lvl5pPr>
            <a:lvl6pPr indent="-228600" lvl="5" marL="27432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68" name="Google Shape;268;p41"/>
          <p:cNvSpPr txBox="1"/>
          <p:nvPr>
            <p:ph idx="3" type="body"/>
          </p:nvPr>
        </p:nvSpPr>
        <p:spPr>
          <a:xfrm>
            <a:off x="658905" y="218144"/>
            <a:ext cx="3689100" cy="523200"/>
          </a:xfrm>
          <a:prstGeom prst="rect">
            <a:avLst/>
          </a:prstGeom>
          <a:noFill/>
          <a:ln>
            <a:noFill/>
          </a:ln>
        </p:spPr>
        <p:txBody>
          <a:bodyPr anchorCtr="0" anchor="t" bIns="91300" lIns="91300" spcFirstLastPara="1" rIns="91300" wrap="square" tIns="91300"/>
          <a:lstStyle>
            <a:lvl1pPr indent="-228600" lvl="0" marL="457200" marR="0" rtl="0" algn="l">
              <a:lnSpc>
                <a:spcPct val="100000"/>
              </a:lnSpc>
              <a:spcBef>
                <a:spcPts val="0"/>
              </a:spcBef>
              <a:spcAft>
                <a:spcPts val="0"/>
              </a:spcAft>
              <a:buClr>
                <a:schemeClr val="dk1"/>
              </a:buClr>
              <a:buSzPts val="1400"/>
              <a:buFont typeface="Roboto"/>
              <a:buNone/>
              <a:defRPr b="0" i="0" sz="2800" u="none" cap="none" strike="noStrike">
                <a:solidFill>
                  <a:schemeClr val="dk1"/>
                </a:solidFill>
                <a:latin typeface="Roboto"/>
                <a:ea typeface="Roboto"/>
                <a:cs typeface="Roboto"/>
                <a:sym typeface="Roboto"/>
              </a:defRPr>
            </a:lvl1pPr>
            <a:lvl2pPr indent="-228600" lvl="1" marL="914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69" name="Google Shape;269;p41"/>
          <p:cNvSpPr txBox="1"/>
          <p:nvPr>
            <p:ph idx="4" type="body"/>
          </p:nvPr>
        </p:nvSpPr>
        <p:spPr>
          <a:xfrm>
            <a:off x="4799208" y="218143"/>
            <a:ext cx="3689100" cy="523200"/>
          </a:xfrm>
          <a:prstGeom prst="rect">
            <a:avLst/>
          </a:prstGeom>
          <a:noFill/>
          <a:ln>
            <a:noFill/>
          </a:ln>
        </p:spPr>
        <p:txBody>
          <a:bodyPr anchorCtr="0" anchor="t" bIns="91300" lIns="91300" spcFirstLastPara="1" rIns="91300" wrap="square" tIns="91300"/>
          <a:lstStyle>
            <a:lvl1pPr indent="-228600" lvl="0" marL="45720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228600" lvl="1" marL="9144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pic>
        <p:nvPicPr>
          <p:cNvPr id="270" name="Google Shape;270;p41"/>
          <p:cNvPicPr preferRelativeResize="0"/>
          <p:nvPr/>
        </p:nvPicPr>
        <p:blipFill rotWithShape="1">
          <a:blip r:embed="rId2">
            <a:alphaModFix/>
          </a:blip>
          <a:srcRect b="0" l="0" r="0" t="0"/>
          <a:stretch/>
        </p:blipFill>
        <p:spPr>
          <a:xfrm>
            <a:off x="7995006" y="4881178"/>
            <a:ext cx="976245" cy="176607"/>
          </a:xfrm>
          <a:prstGeom prst="rect">
            <a:avLst/>
          </a:prstGeom>
          <a:noFill/>
          <a:ln>
            <a:noFill/>
          </a:ln>
        </p:spPr>
      </p:pic>
      <p:sp>
        <p:nvSpPr>
          <p:cNvPr id="271" name="Google Shape;271;p41"/>
          <p:cNvSpPr txBox="1"/>
          <p:nvPr/>
        </p:nvSpPr>
        <p:spPr>
          <a:xfrm>
            <a:off x="8571259" y="1"/>
            <a:ext cx="548700" cy="393600"/>
          </a:xfrm>
          <a:prstGeom prst="rect">
            <a:avLst/>
          </a:prstGeom>
          <a:noFill/>
          <a:ln>
            <a:noFill/>
          </a:ln>
        </p:spPr>
        <p:txBody>
          <a:bodyPr anchorCtr="0" anchor="ctr" bIns="91300" lIns="91300" spcFirstLastPara="1" rIns="91300" wrap="square" tIns="91300">
            <a:noAutofit/>
          </a:bodyPr>
          <a:lstStyle/>
          <a:p>
            <a:pPr indent="0" lvl="0" marL="0" rtl="0" algn="r">
              <a:spcBef>
                <a:spcPts val="0"/>
              </a:spcBef>
              <a:spcAft>
                <a:spcPts val="0"/>
              </a:spcAft>
              <a:buNone/>
            </a:pPr>
            <a:fld id="{00000000-1234-1234-1234-123412341234}" type="slidenum">
              <a:rPr lang="en" sz="800">
                <a:solidFill>
                  <a:schemeClr val="lt1"/>
                </a:solidFill>
                <a:latin typeface="Roboto"/>
                <a:ea typeface="Roboto"/>
                <a:cs typeface="Roboto"/>
                <a:sym typeface="Roboto"/>
              </a:rPr>
              <a:t>‹#›</a:t>
            </a:fld>
            <a:endParaRPr sz="800">
              <a:solidFill>
                <a:schemeClr val="lt1"/>
              </a:solidFill>
              <a:latin typeface="Roboto"/>
              <a:ea typeface="Roboto"/>
              <a:cs typeface="Roboto"/>
              <a:sym typeface="Roboto"/>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272" name="Shape 272"/>
        <p:cNvGrpSpPr/>
        <p:nvPr/>
      </p:nvGrpSpPr>
      <p:grpSpPr>
        <a:xfrm>
          <a:off x="0" y="0"/>
          <a:ext cx="0" cy="0"/>
          <a:chOff x="0" y="0"/>
          <a:chExt cx="0" cy="0"/>
        </a:xfrm>
      </p:grpSpPr>
      <p:sp>
        <p:nvSpPr>
          <p:cNvPr id="273" name="Google Shape;273;p42"/>
          <p:cNvSpPr txBox="1"/>
          <p:nvPr/>
        </p:nvSpPr>
        <p:spPr>
          <a:xfrm>
            <a:off x="8571259" y="1"/>
            <a:ext cx="548700" cy="393600"/>
          </a:xfrm>
          <a:prstGeom prst="rect">
            <a:avLst/>
          </a:prstGeom>
          <a:noFill/>
          <a:ln>
            <a:noFill/>
          </a:ln>
        </p:spPr>
        <p:txBody>
          <a:bodyPr anchorCtr="0" anchor="ctr" bIns="91300" lIns="91300" spcFirstLastPara="1" rIns="91300" wrap="square" tIns="91300">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85" name="Shape 285"/>
        <p:cNvGrpSpPr/>
        <p:nvPr/>
      </p:nvGrpSpPr>
      <p:grpSpPr>
        <a:xfrm>
          <a:off x="0" y="0"/>
          <a:ext cx="0" cy="0"/>
          <a:chOff x="0" y="0"/>
          <a:chExt cx="0" cy="0"/>
        </a:xfrm>
      </p:grpSpPr>
      <p:sp>
        <p:nvSpPr>
          <p:cNvPr id="286" name="Google Shape;286;p44"/>
          <p:cNvSpPr txBox="1"/>
          <p:nvPr>
            <p:ph type="title"/>
          </p:nvPr>
        </p:nvSpPr>
        <p:spPr>
          <a:xfrm>
            <a:off x="459388" y="218142"/>
            <a:ext cx="8225100" cy="523200"/>
          </a:xfrm>
          <a:prstGeom prst="rect">
            <a:avLst/>
          </a:prstGeom>
          <a:noFill/>
          <a:ln>
            <a:noFill/>
          </a:ln>
        </p:spPr>
        <p:txBody>
          <a:bodyPr anchorCtr="0" anchor="t" bIns="91300" lIns="91300" spcFirstLastPara="1" rIns="91300" wrap="square" tIns="91300"/>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287" name="Google Shape;287;p44"/>
          <p:cNvSpPr txBox="1"/>
          <p:nvPr/>
        </p:nvSpPr>
        <p:spPr>
          <a:xfrm>
            <a:off x="8571259" y="1"/>
            <a:ext cx="548700" cy="393600"/>
          </a:xfrm>
          <a:prstGeom prst="rect">
            <a:avLst/>
          </a:prstGeom>
          <a:noFill/>
          <a:ln>
            <a:noFill/>
          </a:ln>
        </p:spPr>
        <p:txBody>
          <a:bodyPr anchorCtr="0" anchor="ctr" bIns="91300" lIns="91300" spcFirstLastPara="1" rIns="91300" wrap="square" tIns="91300">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p:cSld name="Title and Text">
    <p:spTree>
      <p:nvGrpSpPr>
        <p:cNvPr id="288" name="Shape 288"/>
        <p:cNvGrpSpPr/>
        <p:nvPr/>
      </p:nvGrpSpPr>
      <p:grpSpPr>
        <a:xfrm>
          <a:off x="0" y="0"/>
          <a:ext cx="0" cy="0"/>
          <a:chOff x="0" y="0"/>
          <a:chExt cx="0" cy="0"/>
        </a:xfrm>
      </p:grpSpPr>
      <p:sp>
        <p:nvSpPr>
          <p:cNvPr id="289" name="Google Shape;289;p45"/>
          <p:cNvSpPr txBox="1"/>
          <p:nvPr>
            <p:ph type="title"/>
          </p:nvPr>
        </p:nvSpPr>
        <p:spPr>
          <a:xfrm>
            <a:off x="459388" y="218142"/>
            <a:ext cx="8225100" cy="523200"/>
          </a:xfrm>
          <a:prstGeom prst="rect">
            <a:avLst/>
          </a:prstGeom>
          <a:noFill/>
          <a:ln>
            <a:noFill/>
          </a:ln>
        </p:spPr>
        <p:txBody>
          <a:bodyPr anchorCtr="0" anchor="t" bIns="91300" lIns="91300" spcFirstLastPara="1" rIns="91300" wrap="square" tIns="91300"/>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290" name="Google Shape;290;p45"/>
          <p:cNvSpPr txBox="1"/>
          <p:nvPr>
            <p:ph idx="1" type="body"/>
          </p:nvPr>
        </p:nvSpPr>
        <p:spPr>
          <a:xfrm>
            <a:off x="658906" y="1063557"/>
            <a:ext cx="7826100" cy="3216900"/>
          </a:xfrm>
          <a:prstGeom prst="rect">
            <a:avLst/>
          </a:prstGeom>
          <a:noFill/>
          <a:ln>
            <a:noFill/>
          </a:ln>
        </p:spPr>
        <p:txBody>
          <a:bodyPr anchorCtr="0" anchor="t" bIns="91300" lIns="91300" spcFirstLastPara="1" rIns="91300" wrap="square" tIns="91300"/>
          <a:lstStyle>
            <a:lvl1pPr indent="-342900" lvl="0" marL="457200" marR="0" rtl="0" algn="l">
              <a:lnSpc>
                <a:spcPct val="100000"/>
              </a:lnSpc>
              <a:spcBef>
                <a:spcPts val="0"/>
              </a:spcBef>
              <a:spcAft>
                <a:spcPts val="0"/>
              </a:spcAft>
              <a:buClr>
                <a:schemeClr val="accent5"/>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accent5"/>
              </a:buClr>
              <a:buSzPts val="1600"/>
              <a:buFont typeface="Arial"/>
              <a:buChar char="•"/>
              <a:defRPr b="0" i="0" sz="1600" u="none" cap="none" strike="noStrike">
                <a:solidFill>
                  <a:schemeClr val="accent5"/>
                </a:solidFill>
                <a:latin typeface="Roboto"/>
                <a:ea typeface="Roboto"/>
                <a:cs typeface="Roboto"/>
                <a:sym typeface="Roboto"/>
              </a:defRPr>
            </a:lvl2pPr>
            <a:lvl3pPr indent="-317500" lvl="2" marL="1371600" marR="0" rtl="0" algn="l">
              <a:lnSpc>
                <a:spcPct val="100000"/>
              </a:lnSpc>
              <a:spcBef>
                <a:spcPts val="600"/>
              </a:spcBef>
              <a:spcAft>
                <a:spcPts val="0"/>
              </a:spcAft>
              <a:buClr>
                <a:schemeClr val="accent5"/>
              </a:buClr>
              <a:buSzPts val="1400"/>
              <a:buFont typeface="Arial"/>
              <a:buChar char="•"/>
              <a:defRPr b="0" i="0" sz="1400" u="none" cap="none" strike="noStrike">
                <a:solidFill>
                  <a:schemeClr val="accent5"/>
                </a:solidFill>
                <a:latin typeface="Roboto"/>
                <a:ea typeface="Roboto"/>
                <a:cs typeface="Roboto"/>
                <a:sym typeface="Roboto"/>
              </a:defRPr>
            </a:lvl3pPr>
            <a:lvl4pPr indent="-317500" lvl="3" marL="1828800" marR="0" rtl="0" algn="l">
              <a:lnSpc>
                <a:spcPct val="100000"/>
              </a:lnSpc>
              <a:spcBef>
                <a:spcPts val="600"/>
              </a:spcBef>
              <a:spcAft>
                <a:spcPts val="0"/>
              </a:spcAft>
              <a:buClr>
                <a:schemeClr val="accent5"/>
              </a:buClr>
              <a:buSzPts val="1400"/>
              <a:buFont typeface="Arial"/>
              <a:buChar char="•"/>
              <a:defRPr b="0" i="0" sz="1400" u="none" cap="none" strike="noStrike">
                <a:solidFill>
                  <a:schemeClr val="accent5"/>
                </a:solidFill>
                <a:latin typeface="Roboto"/>
                <a:ea typeface="Roboto"/>
                <a:cs typeface="Roboto"/>
                <a:sym typeface="Roboto"/>
              </a:defRPr>
            </a:lvl4pPr>
            <a:lvl5pPr indent="-317500" lvl="4" marL="2286000" marR="0" rtl="0" algn="l">
              <a:lnSpc>
                <a:spcPct val="100000"/>
              </a:lnSpc>
              <a:spcBef>
                <a:spcPts val="600"/>
              </a:spcBef>
              <a:spcAft>
                <a:spcPts val="0"/>
              </a:spcAft>
              <a:buClr>
                <a:schemeClr val="accent5"/>
              </a:buClr>
              <a:buSzPts val="1400"/>
              <a:buFont typeface="Arial"/>
              <a:buChar char="•"/>
              <a:defRPr b="0" i="0" sz="1400" u="none" cap="none" strike="noStrike">
                <a:solidFill>
                  <a:schemeClr val="accent5"/>
                </a:solidFill>
                <a:latin typeface="Roboto"/>
                <a:ea typeface="Roboto"/>
                <a:cs typeface="Roboto"/>
                <a:sym typeface="Roboto"/>
              </a:defRPr>
            </a:lvl5pPr>
            <a:lvl6pPr indent="-228600" lvl="5" marL="2743200" marR="0" rtl="0" algn="l">
              <a:lnSpc>
                <a:spcPct val="100000"/>
              </a:lnSpc>
              <a:spcBef>
                <a:spcPts val="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1" name="Google Shape;291;p45"/>
          <p:cNvSpPr txBox="1"/>
          <p:nvPr/>
        </p:nvSpPr>
        <p:spPr>
          <a:xfrm>
            <a:off x="8571259" y="1"/>
            <a:ext cx="548700" cy="393600"/>
          </a:xfrm>
          <a:prstGeom prst="rect">
            <a:avLst/>
          </a:prstGeom>
          <a:noFill/>
          <a:ln>
            <a:noFill/>
          </a:ln>
        </p:spPr>
        <p:txBody>
          <a:bodyPr anchorCtr="0" anchor="ctr" bIns="91300" lIns="91300" spcFirstLastPara="1" rIns="91300" wrap="square" tIns="91300">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Two Columns">
    <p:spTree>
      <p:nvGrpSpPr>
        <p:cNvPr id="292" name="Shape 292"/>
        <p:cNvGrpSpPr/>
        <p:nvPr/>
      </p:nvGrpSpPr>
      <p:grpSpPr>
        <a:xfrm>
          <a:off x="0" y="0"/>
          <a:ext cx="0" cy="0"/>
          <a:chOff x="0" y="0"/>
          <a:chExt cx="0" cy="0"/>
        </a:xfrm>
      </p:grpSpPr>
      <p:sp>
        <p:nvSpPr>
          <p:cNvPr id="293" name="Google Shape;293;p46"/>
          <p:cNvSpPr txBox="1"/>
          <p:nvPr>
            <p:ph type="title"/>
          </p:nvPr>
        </p:nvSpPr>
        <p:spPr>
          <a:xfrm>
            <a:off x="459388" y="218142"/>
            <a:ext cx="8225100" cy="523200"/>
          </a:xfrm>
          <a:prstGeom prst="rect">
            <a:avLst/>
          </a:prstGeom>
          <a:noFill/>
          <a:ln>
            <a:noFill/>
          </a:ln>
        </p:spPr>
        <p:txBody>
          <a:bodyPr anchorCtr="0" anchor="t" bIns="91300" lIns="91300" spcFirstLastPara="1" rIns="91300" wrap="square" tIns="91300"/>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294" name="Google Shape;294;p46"/>
          <p:cNvSpPr txBox="1"/>
          <p:nvPr>
            <p:ph idx="1" type="body"/>
          </p:nvPr>
        </p:nvSpPr>
        <p:spPr>
          <a:xfrm>
            <a:off x="658906" y="1063557"/>
            <a:ext cx="3689100" cy="3216900"/>
          </a:xfrm>
          <a:prstGeom prst="rect">
            <a:avLst/>
          </a:prstGeom>
          <a:noFill/>
          <a:ln>
            <a:noFill/>
          </a:ln>
        </p:spPr>
        <p:txBody>
          <a:bodyPr anchorCtr="0" anchor="t" bIns="91300" lIns="91300" spcFirstLastPara="1" rIns="91300" wrap="square" tIns="91300"/>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accent5"/>
              </a:buClr>
              <a:buSzPts val="1600"/>
              <a:buFont typeface="Arial"/>
              <a:buChar char="•"/>
              <a:defRPr b="0" i="0" sz="1600" u="none" cap="none" strike="noStrike">
                <a:solidFill>
                  <a:schemeClr val="accent5"/>
                </a:solidFill>
                <a:latin typeface="Roboto"/>
                <a:ea typeface="Roboto"/>
                <a:cs typeface="Roboto"/>
                <a:sym typeface="Roboto"/>
              </a:defRPr>
            </a:lvl2pPr>
            <a:lvl3pPr indent="-317500" lvl="2" marL="1371600" marR="0" rtl="0" algn="l">
              <a:lnSpc>
                <a:spcPct val="100000"/>
              </a:lnSpc>
              <a:spcBef>
                <a:spcPts val="600"/>
              </a:spcBef>
              <a:spcAft>
                <a:spcPts val="0"/>
              </a:spcAft>
              <a:buClr>
                <a:schemeClr val="accent5"/>
              </a:buClr>
              <a:buSzPts val="1400"/>
              <a:buFont typeface="Arial"/>
              <a:buChar char="•"/>
              <a:defRPr b="0" i="0" sz="1400" u="none" cap="none" strike="noStrike">
                <a:solidFill>
                  <a:schemeClr val="accent5"/>
                </a:solidFill>
                <a:latin typeface="Roboto"/>
                <a:ea typeface="Roboto"/>
                <a:cs typeface="Roboto"/>
                <a:sym typeface="Roboto"/>
              </a:defRPr>
            </a:lvl3pPr>
            <a:lvl4pPr indent="-317500" lvl="3" marL="1828800" marR="0" rtl="0" algn="l">
              <a:lnSpc>
                <a:spcPct val="100000"/>
              </a:lnSpc>
              <a:spcBef>
                <a:spcPts val="600"/>
              </a:spcBef>
              <a:spcAft>
                <a:spcPts val="0"/>
              </a:spcAft>
              <a:buClr>
                <a:schemeClr val="accent5"/>
              </a:buClr>
              <a:buSzPts val="1400"/>
              <a:buFont typeface="Arial"/>
              <a:buChar char="•"/>
              <a:defRPr b="0" i="0" sz="1400" u="none" cap="none" strike="noStrike">
                <a:solidFill>
                  <a:schemeClr val="accent5"/>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5" name="Google Shape;295;p46"/>
          <p:cNvSpPr txBox="1"/>
          <p:nvPr>
            <p:ph idx="2" type="body"/>
          </p:nvPr>
        </p:nvSpPr>
        <p:spPr>
          <a:xfrm>
            <a:off x="4799208" y="1063557"/>
            <a:ext cx="3689100" cy="3216900"/>
          </a:xfrm>
          <a:prstGeom prst="rect">
            <a:avLst/>
          </a:prstGeom>
          <a:noFill/>
          <a:ln>
            <a:noFill/>
          </a:ln>
        </p:spPr>
        <p:txBody>
          <a:bodyPr anchorCtr="0" anchor="t" bIns="91300" lIns="91300" spcFirstLastPara="1" rIns="91300" wrap="square" tIns="91300"/>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accent5"/>
              </a:buClr>
              <a:buSzPts val="1600"/>
              <a:buFont typeface="Arial"/>
              <a:buChar char="•"/>
              <a:defRPr b="0" i="0" sz="1600" u="none" cap="none" strike="noStrike">
                <a:solidFill>
                  <a:schemeClr val="accent5"/>
                </a:solidFill>
                <a:latin typeface="Roboto"/>
                <a:ea typeface="Roboto"/>
                <a:cs typeface="Roboto"/>
                <a:sym typeface="Roboto"/>
              </a:defRPr>
            </a:lvl2pPr>
            <a:lvl3pPr indent="-317500" lvl="2" marL="1371600" marR="0" rtl="0" algn="l">
              <a:lnSpc>
                <a:spcPct val="100000"/>
              </a:lnSpc>
              <a:spcBef>
                <a:spcPts val="600"/>
              </a:spcBef>
              <a:spcAft>
                <a:spcPts val="0"/>
              </a:spcAft>
              <a:buClr>
                <a:schemeClr val="accent5"/>
              </a:buClr>
              <a:buSzPts val="1400"/>
              <a:buFont typeface="Arial"/>
              <a:buChar char="•"/>
              <a:defRPr b="0" i="0" sz="1400" u="none" cap="none" strike="noStrike">
                <a:solidFill>
                  <a:schemeClr val="accent5"/>
                </a:solidFill>
                <a:latin typeface="Roboto"/>
                <a:ea typeface="Roboto"/>
                <a:cs typeface="Roboto"/>
                <a:sym typeface="Roboto"/>
              </a:defRPr>
            </a:lvl3pPr>
            <a:lvl4pPr indent="-317500" lvl="3" marL="1828800" marR="0" rtl="0" algn="l">
              <a:lnSpc>
                <a:spcPct val="100000"/>
              </a:lnSpc>
              <a:spcBef>
                <a:spcPts val="600"/>
              </a:spcBef>
              <a:spcAft>
                <a:spcPts val="0"/>
              </a:spcAft>
              <a:buClr>
                <a:schemeClr val="accent5"/>
              </a:buClr>
              <a:buSzPts val="1400"/>
              <a:buFont typeface="Arial"/>
              <a:buChar char="•"/>
              <a:defRPr b="0" i="0" sz="1400" u="none" cap="none" strike="noStrike">
                <a:solidFill>
                  <a:schemeClr val="accent5"/>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6" name="Google Shape;296;p46"/>
          <p:cNvSpPr txBox="1"/>
          <p:nvPr/>
        </p:nvSpPr>
        <p:spPr>
          <a:xfrm>
            <a:off x="8571259" y="1"/>
            <a:ext cx="548700" cy="393600"/>
          </a:xfrm>
          <a:prstGeom prst="rect">
            <a:avLst/>
          </a:prstGeom>
          <a:noFill/>
          <a:ln>
            <a:noFill/>
          </a:ln>
        </p:spPr>
        <p:txBody>
          <a:bodyPr anchorCtr="0" anchor="ctr" bIns="91300" lIns="91300" spcFirstLastPara="1" rIns="91300" wrap="square" tIns="91300">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Three Columns">
    <p:spTree>
      <p:nvGrpSpPr>
        <p:cNvPr id="297" name="Shape 297"/>
        <p:cNvGrpSpPr/>
        <p:nvPr/>
      </p:nvGrpSpPr>
      <p:grpSpPr>
        <a:xfrm>
          <a:off x="0" y="0"/>
          <a:ext cx="0" cy="0"/>
          <a:chOff x="0" y="0"/>
          <a:chExt cx="0" cy="0"/>
        </a:xfrm>
      </p:grpSpPr>
      <p:sp>
        <p:nvSpPr>
          <p:cNvPr id="298" name="Google Shape;298;p47"/>
          <p:cNvSpPr txBox="1"/>
          <p:nvPr>
            <p:ph type="title"/>
          </p:nvPr>
        </p:nvSpPr>
        <p:spPr>
          <a:xfrm>
            <a:off x="459388" y="218142"/>
            <a:ext cx="8225100" cy="523200"/>
          </a:xfrm>
          <a:prstGeom prst="rect">
            <a:avLst/>
          </a:prstGeom>
          <a:noFill/>
          <a:ln>
            <a:noFill/>
          </a:ln>
        </p:spPr>
        <p:txBody>
          <a:bodyPr anchorCtr="0" anchor="t" bIns="91300" lIns="91300" spcFirstLastPara="1" rIns="91300" wrap="square" tIns="91300"/>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299" name="Google Shape;299;p47"/>
          <p:cNvSpPr txBox="1"/>
          <p:nvPr>
            <p:ph idx="1" type="body"/>
          </p:nvPr>
        </p:nvSpPr>
        <p:spPr>
          <a:xfrm>
            <a:off x="658907" y="1063558"/>
            <a:ext cx="2310900" cy="3216900"/>
          </a:xfrm>
          <a:prstGeom prst="rect">
            <a:avLst/>
          </a:prstGeom>
          <a:noFill/>
          <a:ln>
            <a:noFill/>
          </a:ln>
        </p:spPr>
        <p:txBody>
          <a:bodyPr anchorCtr="0" anchor="t" bIns="91300" lIns="91300" spcFirstLastPara="1" rIns="91300" wrap="square" tIns="91300"/>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accent5"/>
              </a:buClr>
              <a:buSzPts val="1600"/>
              <a:buFont typeface="Arial"/>
              <a:buChar char="•"/>
              <a:defRPr b="0" i="0" sz="1600" u="none" cap="none" strike="noStrike">
                <a:solidFill>
                  <a:schemeClr val="accent5"/>
                </a:solidFill>
                <a:latin typeface="Roboto"/>
                <a:ea typeface="Roboto"/>
                <a:cs typeface="Roboto"/>
                <a:sym typeface="Roboto"/>
              </a:defRPr>
            </a:lvl2pPr>
            <a:lvl3pPr indent="-317500" lvl="2" marL="1371600" marR="0" rtl="0" algn="l">
              <a:lnSpc>
                <a:spcPct val="100000"/>
              </a:lnSpc>
              <a:spcBef>
                <a:spcPts val="600"/>
              </a:spcBef>
              <a:spcAft>
                <a:spcPts val="0"/>
              </a:spcAft>
              <a:buClr>
                <a:schemeClr val="accent5"/>
              </a:buClr>
              <a:buSzPts val="1400"/>
              <a:buFont typeface="Arial"/>
              <a:buChar char="•"/>
              <a:defRPr b="0" i="0" sz="1400" u="none" cap="none" strike="noStrike">
                <a:solidFill>
                  <a:schemeClr val="accent5"/>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Roboto"/>
                <a:ea typeface="Roboto"/>
                <a:cs typeface="Roboto"/>
                <a:sym typeface="Roboto"/>
              </a:defRPr>
            </a:lvl4pPr>
            <a:lvl5pPr indent="-330200" lvl="4" marL="22860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47"/>
          <p:cNvSpPr txBox="1"/>
          <p:nvPr>
            <p:ph idx="2" type="body"/>
          </p:nvPr>
        </p:nvSpPr>
        <p:spPr>
          <a:xfrm>
            <a:off x="3416742" y="1063557"/>
            <a:ext cx="2310900" cy="3216900"/>
          </a:xfrm>
          <a:prstGeom prst="rect">
            <a:avLst/>
          </a:prstGeom>
          <a:noFill/>
          <a:ln>
            <a:noFill/>
          </a:ln>
        </p:spPr>
        <p:txBody>
          <a:bodyPr anchorCtr="0" anchor="t" bIns="91300" lIns="91300" spcFirstLastPara="1" rIns="91300" wrap="square" tIns="91300"/>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accent5"/>
              </a:buClr>
              <a:buSzPts val="1600"/>
              <a:buFont typeface="Arial"/>
              <a:buChar char="•"/>
              <a:defRPr b="0" i="0" sz="1600" u="none" cap="none" strike="noStrike">
                <a:solidFill>
                  <a:schemeClr val="accent5"/>
                </a:solidFill>
                <a:latin typeface="Roboto"/>
                <a:ea typeface="Roboto"/>
                <a:cs typeface="Roboto"/>
                <a:sym typeface="Roboto"/>
              </a:defRPr>
            </a:lvl2pPr>
            <a:lvl3pPr indent="-317500" lvl="2" marL="1371600" marR="0" rtl="0" algn="l">
              <a:lnSpc>
                <a:spcPct val="100000"/>
              </a:lnSpc>
              <a:spcBef>
                <a:spcPts val="600"/>
              </a:spcBef>
              <a:spcAft>
                <a:spcPts val="0"/>
              </a:spcAft>
              <a:buClr>
                <a:schemeClr val="accent5"/>
              </a:buClr>
              <a:buSzPts val="1400"/>
              <a:buFont typeface="Arial"/>
              <a:buChar char="•"/>
              <a:defRPr b="0" i="0" sz="1400" u="none" cap="none" strike="noStrike">
                <a:solidFill>
                  <a:schemeClr val="accent5"/>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Roboto"/>
                <a:ea typeface="Roboto"/>
                <a:cs typeface="Roboto"/>
                <a:sym typeface="Roboto"/>
              </a:defRPr>
            </a:lvl4pPr>
            <a:lvl5pPr indent="-330200" lvl="4" marL="22860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7"/>
          <p:cNvSpPr txBox="1"/>
          <p:nvPr>
            <p:ph idx="3" type="body"/>
          </p:nvPr>
        </p:nvSpPr>
        <p:spPr>
          <a:xfrm>
            <a:off x="6180651" y="1063556"/>
            <a:ext cx="2310900" cy="3216900"/>
          </a:xfrm>
          <a:prstGeom prst="rect">
            <a:avLst/>
          </a:prstGeom>
          <a:noFill/>
          <a:ln>
            <a:noFill/>
          </a:ln>
        </p:spPr>
        <p:txBody>
          <a:bodyPr anchorCtr="0" anchor="t" bIns="91300" lIns="91300" spcFirstLastPara="1" rIns="91300" wrap="square" tIns="91300"/>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accent5"/>
              </a:buClr>
              <a:buSzPts val="1600"/>
              <a:buFont typeface="Arial"/>
              <a:buChar char="•"/>
              <a:defRPr b="0" i="0" sz="1600" u="none" cap="none" strike="noStrike">
                <a:solidFill>
                  <a:schemeClr val="accent5"/>
                </a:solidFill>
                <a:latin typeface="Roboto"/>
                <a:ea typeface="Roboto"/>
                <a:cs typeface="Roboto"/>
                <a:sym typeface="Roboto"/>
              </a:defRPr>
            </a:lvl2pPr>
            <a:lvl3pPr indent="-317500" lvl="2" marL="1371600" marR="0" rtl="0" algn="l">
              <a:lnSpc>
                <a:spcPct val="100000"/>
              </a:lnSpc>
              <a:spcBef>
                <a:spcPts val="600"/>
              </a:spcBef>
              <a:spcAft>
                <a:spcPts val="0"/>
              </a:spcAft>
              <a:buClr>
                <a:schemeClr val="accent5"/>
              </a:buClr>
              <a:buSzPts val="1400"/>
              <a:buFont typeface="Arial"/>
              <a:buChar char="•"/>
              <a:defRPr b="0" i="0" sz="1400" u="none" cap="none" strike="noStrike">
                <a:solidFill>
                  <a:schemeClr val="accent5"/>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Roboto"/>
                <a:ea typeface="Roboto"/>
                <a:cs typeface="Roboto"/>
                <a:sym typeface="Roboto"/>
              </a:defRPr>
            </a:lvl4pPr>
            <a:lvl5pPr indent="-330200" lvl="4" marL="22860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7"/>
          <p:cNvSpPr txBox="1"/>
          <p:nvPr/>
        </p:nvSpPr>
        <p:spPr>
          <a:xfrm>
            <a:off x="8571259" y="1"/>
            <a:ext cx="548700" cy="393600"/>
          </a:xfrm>
          <a:prstGeom prst="rect">
            <a:avLst/>
          </a:prstGeom>
          <a:noFill/>
          <a:ln>
            <a:noFill/>
          </a:ln>
        </p:spPr>
        <p:txBody>
          <a:bodyPr anchorCtr="0" anchor="ctr" bIns="91300" lIns="91300" spcFirstLastPara="1" rIns="91300" wrap="square" tIns="91300">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Four Columns">
    <p:spTree>
      <p:nvGrpSpPr>
        <p:cNvPr id="303" name="Shape 303"/>
        <p:cNvGrpSpPr/>
        <p:nvPr/>
      </p:nvGrpSpPr>
      <p:grpSpPr>
        <a:xfrm>
          <a:off x="0" y="0"/>
          <a:ext cx="0" cy="0"/>
          <a:chOff x="0" y="0"/>
          <a:chExt cx="0" cy="0"/>
        </a:xfrm>
      </p:grpSpPr>
      <p:sp>
        <p:nvSpPr>
          <p:cNvPr id="304" name="Google Shape;304;p48"/>
          <p:cNvSpPr txBox="1"/>
          <p:nvPr>
            <p:ph type="title"/>
          </p:nvPr>
        </p:nvSpPr>
        <p:spPr>
          <a:xfrm>
            <a:off x="459388" y="218142"/>
            <a:ext cx="8225100" cy="523200"/>
          </a:xfrm>
          <a:prstGeom prst="rect">
            <a:avLst/>
          </a:prstGeom>
          <a:noFill/>
          <a:ln>
            <a:noFill/>
          </a:ln>
        </p:spPr>
        <p:txBody>
          <a:bodyPr anchorCtr="0" anchor="t" bIns="91300" lIns="91300" spcFirstLastPara="1" rIns="91300" wrap="square" tIns="91300"/>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305" name="Google Shape;305;p48"/>
          <p:cNvSpPr txBox="1"/>
          <p:nvPr>
            <p:ph idx="1" type="body"/>
          </p:nvPr>
        </p:nvSpPr>
        <p:spPr>
          <a:xfrm>
            <a:off x="658907" y="1063557"/>
            <a:ext cx="1623900" cy="3216900"/>
          </a:xfrm>
          <a:prstGeom prst="rect">
            <a:avLst/>
          </a:prstGeom>
          <a:noFill/>
          <a:ln>
            <a:noFill/>
          </a:ln>
        </p:spPr>
        <p:txBody>
          <a:bodyPr anchorCtr="0" anchor="t" bIns="91300" lIns="91300" spcFirstLastPara="1" rIns="91300" wrap="square" tIns="91300"/>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accent5"/>
              </a:buClr>
              <a:buSzPts val="1400"/>
              <a:buFont typeface="Arial"/>
              <a:buChar char="•"/>
              <a:defRPr b="0" i="0" sz="1400" u="none" cap="none" strike="noStrike">
                <a:solidFill>
                  <a:schemeClr val="accent5"/>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Roboto"/>
                <a:ea typeface="Roboto"/>
                <a:cs typeface="Roboto"/>
                <a:sym typeface="Roboto"/>
              </a:defRPr>
            </a:lvl3pPr>
            <a:lvl4pPr indent="-330200" lvl="3" marL="18288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Roboto"/>
                <a:ea typeface="Roboto"/>
                <a:cs typeface="Roboto"/>
                <a:sym typeface="Roboto"/>
              </a:defRPr>
            </a:lvl4pPr>
            <a:lvl5pPr indent="-330200" lvl="4" marL="22860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6" name="Google Shape;306;p48"/>
          <p:cNvSpPr txBox="1"/>
          <p:nvPr>
            <p:ph idx="2" type="body"/>
          </p:nvPr>
        </p:nvSpPr>
        <p:spPr>
          <a:xfrm>
            <a:off x="4797633" y="1063557"/>
            <a:ext cx="1623900" cy="3216900"/>
          </a:xfrm>
          <a:prstGeom prst="rect">
            <a:avLst/>
          </a:prstGeom>
          <a:noFill/>
          <a:ln>
            <a:noFill/>
          </a:ln>
        </p:spPr>
        <p:txBody>
          <a:bodyPr anchorCtr="0" anchor="t" bIns="91300" lIns="91300" spcFirstLastPara="1" rIns="91300" wrap="square" tIns="91300"/>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accent5"/>
              </a:buClr>
              <a:buSzPts val="1400"/>
              <a:buFont typeface="Arial"/>
              <a:buChar char="•"/>
              <a:defRPr b="0" i="0" sz="1400" u="none" cap="none" strike="noStrike">
                <a:solidFill>
                  <a:schemeClr val="accent5"/>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Roboto"/>
                <a:ea typeface="Roboto"/>
                <a:cs typeface="Roboto"/>
                <a:sym typeface="Roboto"/>
              </a:defRPr>
            </a:lvl3pPr>
            <a:lvl4pPr indent="-330200" lvl="3" marL="18288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Roboto"/>
                <a:ea typeface="Roboto"/>
                <a:cs typeface="Roboto"/>
                <a:sym typeface="Roboto"/>
              </a:defRPr>
            </a:lvl4pPr>
            <a:lvl5pPr indent="-330200" lvl="4" marL="22860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7" name="Google Shape;307;p48"/>
          <p:cNvSpPr txBox="1"/>
          <p:nvPr>
            <p:ph idx="3" type="body"/>
          </p:nvPr>
        </p:nvSpPr>
        <p:spPr>
          <a:xfrm>
            <a:off x="6866904" y="1063557"/>
            <a:ext cx="1623900" cy="3216900"/>
          </a:xfrm>
          <a:prstGeom prst="rect">
            <a:avLst/>
          </a:prstGeom>
          <a:noFill/>
          <a:ln>
            <a:noFill/>
          </a:ln>
        </p:spPr>
        <p:txBody>
          <a:bodyPr anchorCtr="0" anchor="t" bIns="91300" lIns="91300" spcFirstLastPara="1" rIns="91300" wrap="square" tIns="91300"/>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accent5"/>
              </a:buClr>
              <a:buSzPts val="1400"/>
              <a:buFont typeface="Arial"/>
              <a:buChar char="•"/>
              <a:defRPr b="0" i="0" sz="1400" u="none" cap="none" strike="noStrike">
                <a:solidFill>
                  <a:schemeClr val="accent5"/>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Roboto"/>
                <a:ea typeface="Roboto"/>
                <a:cs typeface="Roboto"/>
                <a:sym typeface="Roboto"/>
              </a:defRPr>
            </a:lvl3pPr>
            <a:lvl4pPr indent="-330200" lvl="3" marL="18288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Roboto"/>
                <a:ea typeface="Roboto"/>
                <a:cs typeface="Roboto"/>
                <a:sym typeface="Roboto"/>
              </a:defRPr>
            </a:lvl4pPr>
            <a:lvl5pPr indent="-330200" lvl="4" marL="22860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8" name="Google Shape;308;p48"/>
          <p:cNvSpPr txBox="1"/>
          <p:nvPr>
            <p:ph idx="4" type="body"/>
          </p:nvPr>
        </p:nvSpPr>
        <p:spPr>
          <a:xfrm>
            <a:off x="2728270" y="1063557"/>
            <a:ext cx="1623900" cy="3216900"/>
          </a:xfrm>
          <a:prstGeom prst="rect">
            <a:avLst/>
          </a:prstGeom>
          <a:noFill/>
          <a:ln>
            <a:noFill/>
          </a:ln>
        </p:spPr>
        <p:txBody>
          <a:bodyPr anchorCtr="0" anchor="t" bIns="91300" lIns="91300" spcFirstLastPara="1" rIns="91300" wrap="square" tIns="91300"/>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accent5"/>
              </a:buClr>
              <a:buSzPts val="1400"/>
              <a:buFont typeface="Arial"/>
              <a:buChar char="•"/>
              <a:defRPr b="0" i="0" sz="1400" u="none" cap="none" strike="noStrike">
                <a:solidFill>
                  <a:schemeClr val="accent5"/>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Roboto"/>
                <a:ea typeface="Roboto"/>
                <a:cs typeface="Roboto"/>
                <a:sym typeface="Roboto"/>
              </a:defRPr>
            </a:lvl3pPr>
            <a:lvl4pPr indent="-330200" lvl="3" marL="18288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Roboto"/>
                <a:ea typeface="Roboto"/>
                <a:cs typeface="Roboto"/>
                <a:sym typeface="Roboto"/>
              </a:defRPr>
            </a:lvl4pPr>
            <a:lvl5pPr indent="-330200" lvl="4" marL="22860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9" name="Google Shape;309;p48"/>
          <p:cNvSpPr txBox="1"/>
          <p:nvPr/>
        </p:nvSpPr>
        <p:spPr>
          <a:xfrm>
            <a:off x="8571259" y="1"/>
            <a:ext cx="548700" cy="393600"/>
          </a:xfrm>
          <a:prstGeom prst="rect">
            <a:avLst/>
          </a:prstGeom>
          <a:noFill/>
          <a:ln>
            <a:noFill/>
          </a:ln>
        </p:spPr>
        <p:txBody>
          <a:bodyPr anchorCtr="0" anchor="ctr" bIns="91300" lIns="91300" spcFirstLastPara="1" rIns="91300" wrap="square" tIns="91300">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p:cSld name="Statement">
    <p:spTree>
      <p:nvGrpSpPr>
        <p:cNvPr id="310" name="Shape 310"/>
        <p:cNvGrpSpPr/>
        <p:nvPr/>
      </p:nvGrpSpPr>
      <p:grpSpPr>
        <a:xfrm>
          <a:off x="0" y="0"/>
          <a:ext cx="0" cy="0"/>
          <a:chOff x="0" y="0"/>
          <a:chExt cx="0" cy="0"/>
        </a:xfrm>
      </p:grpSpPr>
      <p:sp>
        <p:nvSpPr>
          <p:cNvPr id="311" name="Google Shape;311;p49"/>
          <p:cNvSpPr txBox="1"/>
          <p:nvPr>
            <p:ph idx="1" type="body"/>
          </p:nvPr>
        </p:nvSpPr>
        <p:spPr>
          <a:xfrm>
            <a:off x="1144402" y="1707776"/>
            <a:ext cx="6855300" cy="1344900"/>
          </a:xfrm>
          <a:prstGeom prst="rect">
            <a:avLst/>
          </a:prstGeom>
          <a:noFill/>
          <a:ln>
            <a:noFill/>
          </a:ln>
        </p:spPr>
        <p:txBody>
          <a:bodyPr anchorCtr="0" anchor="ctr" bIns="91300" lIns="91300" spcFirstLastPara="1" rIns="91300" wrap="square" tIns="91300"/>
          <a:lstStyle>
            <a:lvl1pPr indent="-228600" lvl="0" marL="457200" marR="0" rtl="0" algn="ctr">
              <a:lnSpc>
                <a:spcPct val="100000"/>
              </a:lnSpc>
              <a:spcBef>
                <a:spcPts val="0"/>
              </a:spcBef>
              <a:spcAft>
                <a:spcPts val="0"/>
              </a:spcAft>
              <a:buClr>
                <a:schemeClr val="accent5"/>
              </a:buClr>
              <a:buSzPts val="1400"/>
              <a:buFont typeface="Roboto"/>
              <a:buNone/>
              <a:defRPr b="0" i="0" sz="3200" u="none" cap="none" strike="noStrike">
                <a:solidFill>
                  <a:schemeClr val="dk1"/>
                </a:solidFill>
                <a:latin typeface="Roboto"/>
                <a:ea typeface="Roboto"/>
                <a:cs typeface="Roboto"/>
                <a:sym typeface="Roboto"/>
              </a:defRPr>
            </a:lvl1pPr>
            <a:lvl2pPr indent="-228600" lvl="1" marL="914400" marR="0" rtl="0" algn="l">
              <a:lnSpc>
                <a:spcPct val="100000"/>
              </a:lnSpc>
              <a:spcBef>
                <a:spcPts val="60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2pPr>
            <a:lvl3pPr indent="-228600" lvl="2" marL="13716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3pPr>
            <a:lvl4pPr indent="-228600" lvl="3" marL="18288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4pPr>
            <a:lvl5pPr indent="-228600" lvl="4" marL="22860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2" name="Google Shape;312;p49"/>
          <p:cNvSpPr txBox="1"/>
          <p:nvPr/>
        </p:nvSpPr>
        <p:spPr>
          <a:xfrm>
            <a:off x="8571259" y="1"/>
            <a:ext cx="548700" cy="393600"/>
          </a:xfrm>
          <a:prstGeom prst="rect">
            <a:avLst/>
          </a:prstGeom>
          <a:noFill/>
          <a:ln>
            <a:noFill/>
          </a:ln>
        </p:spPr>
        <p:txBody>
          <a:bodyPr anchorCtr="0" anchor="ctr" bIns="91300" lIns="91300" spcFirstLastPara="1" rIns="91300" wrap="square" tIns="91300">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313" name="Shape 313"/>
        <p:cNvGrpSpPr/>
        <p:nvPr/>
      </p:nvGrpSpPr>
      <p:grpSpPr>
        <a:xfrm>
          <a:off x="0" y="0"/>
          <a:ext cx="0" cy="0"/>
          <a:chOff x="0" y="0"/>
          <a:chExt cx="0" cy="0"/>
        </a:xfrm>
      </p:grpSpPr>
      <p:sp>
        <p:nvSpPr>
          <p:cNvPr id="314" name="Google Shape;314;p50"/>
          <p:cNvSpPr txBox="1"/>
          <p:nvPr>
            <p:ph idx="1" type="body"/>
          </p:nvPr>
        </p:nvSpPr>
        <p:spPr>
          <a:xfrm>
            <a:off x="2004164" y="1005997"/>
            <a:ext cx="5135700" cy="2956200"/>
          </a:xfrm>
          <a:prstGeom prst="rect">
            <a:avLst/>
          </a:prstGeom>
          <a:solidFill>
            <a:schemeClr val="accent2"/>
          </a:solidFill>
          <a:ln>
            <a:noFill/>
          </a:ln>
        </p:spPr>
        <p:txBody>
          <a:bodyPr anchorCtr="0" anchor="ctr" bIns="91300" lIns="91300" spcFirstLastPara="1" rIns="91300" wrap="square" tIns="91300"/>
          <a:lstStyle>
            <a:lvl1pPr indent="-228600" lvl="0" marL="457200" marR="0" rtl="0" algn="l">
              <a:lnSpc>
                <a:spcPct val="12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228600" lvl="1" marL="914400" marR="0" rtl="0" algn="l">
              <a:lnSpc>
                <a:spcPct val="100000"/>
              </a:lnSpc>
              <a:spcBef>
                <a:spcPts val="180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2pPr>
            <a:lvl3pPr indent="-228600" lvl="2" marL="13716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3pPr>
            <a:lvl4pPr indent="-228600" lvl="3" marL="18288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4pPr>
            <a:lvl5pPr indent="-228600" lvl="4" marL="22860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5" name="Google Shape;315;p50"/>
          <p:cNvSpPr txBox="1"/>
          <p:nvPr/>
        </p:nvSpPr>
        <p:spPr>
          <a:xfrm>
            <a:off x="3028950" y="4887335"/>
            <a:ext cx="3086100" cy="200100"/>
          </a:xfrm>
          <a:prstGeom prst="rect">
            <a:avLst/>
          </a:prstGeom>
          <a:noFill/>
          <a:ln>
            <a:noFill/>
          </a:ln>
        </p:spPr>
        <p:txBody>
          <a:bodyPr anchorCtr="0" anchor="b" bIns="45625" lIns="91300" spcFirstLastPara="1" rIns="91300" wrap="square" tIns="45625">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sz="1400"/>
          </a:p>
        </p:txBody>
      </p:sp>
      <p:sp>
        <p:nvSpPr>
          <p:cNvPr id="316" name="Google Shape;316;p50"/>
          <p:cNvSpPr txBox="1"/>
          <p:nvPr/>
        </p:nvSpPr>
        <p:spPr>
          <a:xfrm>
            <a:off x="8571259" y="1"/>
            <a:ext cx="548700" cy="393600"/>
          </a:xfrm>
          <a:prstGeom prst="rect">
            <a:avLst/>
          </a:prstGeom>
          <a:noFill/>
          <a:ln>
            <a:noFill/>
          </a:ln>
        </p:spPr>
        <p:txBody>
          <a:bodyPr anchorCtr="0" anchor="ctr" bIns="91300" lIns="91300" spcFirstLastPara="1" rIns="91300" wrap="square" tIns="91300">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317" name="Shape 317"/>
        <p:cNvGrpSpPr/>
        <p:nvPr/>
      </p:nvGrpSpPr>
      <p:grpSpPr>
        <a:xfrm>
          <a:off x="0" y="0"/>
          <a:ext cx="0" cy="0"/>
          <a:chOff x="0" y="0"/>
          <a:chExt cx="0" cy="0"/>
        </a:xfrm>
      </p:grpSpPr>
      <p:sp>
        <p:nvSpPr>
          <p:cNvPr id="318" name="Google Shape;318;p51"/>
          <p:cNvSpPr/>
          <p:nvPr/>
        </p:nvSpPr>
        <p:spPr>
          <a:xfrm>
            <a:off x="4572000" y="-1"/>
            <a:ext cx="4572000" cy="5143500"/>
          </a:xfrm>
          <a:prstGeom prst="rect">
            <a:avLst/>
          </a:prstGeom>
          <a:solidFill>
            <a:schemeClr val="accent1"/>
          </a:solidFill>
          <a:ln>
            <a:noFill/>
          </a:ln>
        </p:spPr>
        <p:txBody>
          <a:bodyPr anchorCtr="0" anchor="ctr" bIns="45625" lIns="91300" spcFirstLastPara="1" rIns="91300" wrap="square" tIns="456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9" name="Google Shape;319;p51"/>
          <p:cNvSpPr txBox="1"/>
          <p:nvPr>
            <p:ph idx="1" type="body"/>
          </p:nvPr>
        </p:nvSpPr>
        <p:spPr>
          <a:xfrm>
            <a:off x="658906" y="1063557"/>
            <a:ext cx="3689100" cy="3216900"/>
          </a:xfrm>
          <a:prstGeom prst="rect">
            <a:avLst/>
          </a:prstGeom>
          <a:noFill/>
          <a:ln>
            <a:noFill/>
          </a:ln>
        </p:spPr>
        <p:txBody>
          <a:bodyPr anchorCtr="0" anchor="t" bIns="91300" lIns="91300" spcFirstLastPara="1" rIns="91300" wrap="square" tIns="91300"/>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accent5"/>
              </a:buClr>
              <a:buSzPts val="1600"/>
              <a:buFont typeface="Arial"/>
              <a:buChar char="•"/>
              <a:defRPr b="0" i="0" sz="1600" u="none" cap="none" strike="noStrike">
                <a:solidFill>
                  <a:schemeClr val="accent5"/>
                </a:solidFill>
                <a:latin typeface="Roboto"/>
                <a:ea typeface="Roboto"/>
                <a:cs typeface="Roboto"/>
                <a:sym typeface="Roboto"/>
              </a:defRPr>
            </a:lvl2pPr>
            <a:lvl3pPr indent="-317500" lvl="2" marL="1371600" marR="0" rtl="0" algn="l">
              <a:lnSpc>
                <a:spcPct val="100000"/>
              </a:lnSpc>
              <a:spcBef>
                <a:spcPts val="600"/>
              </a:spcBef>
              <a:spcAft>
                <a:spcPts val="0"/>
              </a:spcAft>
              <a:buClr>
                <a:schemeClr val="accent5"/>
              </a:buClr>
              <a:buSzPts val="1400"/>
              <a:buFont typeface="Arial"/>
              <a:buChar char="•"/>
              <a:defRPr b="0" i="0" sz="1400" u="none" cap="none" strike="noStrike">
                <a:solidFill>
                  <a:schemeClr val="accent5"/>
                </a:solidFill>
                <a:latin typeface="Roboto"/>
                <a:ea typeface="Roboto"/>
                <a:cs typeface="Roboto"/>
                <a:sym typeface="Roboto"/>
              </a:defRPr>
            </a:lvl3pPr>
            <a:lvl4pPr indent="-317500" lvl="3" marL="1828800" marR="0" rtl="0" algn="l">
              <a:lnSpc>
                <a:spcPct val="100000"/>
              </a:lnSpc>
              <a:spcBef>
                <a:spcPts val="600"/>
              </a:spcBef>
              <a:spcAft>
                <a:spcPts val="0"/>
              </a:spcAft>
              <a:buClr>
                <a:schemeClr val="accent5"/>
              </a:buClr>
              <a:buSzPts val="1400"/>
              <a:buFont typeface="Arial"/>
              <a:buChar char="•"/>
              <a:defRPr b="0" i="0" sz="1400" u="none" cap="none" strike="noStrike">
                <a:solidFill>
                  <a:schemeClr val="accent5"/>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0" name="Google Shape;320;p51"/>
          <p:cNvSpPr txBox="1"/>
          <p:nvPr>
            <p:ph idx="2" type="body"/>
          </p:nvPr>
        </p:nvSpPr>
        <p:spPr>
          <a:xfrm>
            <a:off x="4799208" y="1063557"/>
            <a:ext cx="3689100" cy="3216900"/>
          </a:xfrm>
          <a:prstGeom prst="rect">
            <a:avLst/>
          </a:prstGeom>
          <a:noFill/>
          <a:ln>
            <a:noFill/>
          </a:ln>
        </p:spPr>
        <p:txBody>
          <a:bodyPr anchorCtr="0" anchor="t" bIns="91300" lIns="91300" spcFirstLastPara="1" rIns="91300" wrap="square" tIns="91300"/>
          <a:lstStyle>
            <a:lvl1pPr indent="-342900" lvl="0" marL="457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Roboto"/>
                <a:ea typeface="Roboto"/>
                <a:cs typeface="Roboto"/>
                <a:sym typeface="Roboto"/>
              </a:defRPr>
            </a:lvl1pPr>
            <a:lvl2pPr indent="-330200" lvl="1" marL="914400" marR="0" rtl="0" algn="l">
              <a:lnSpc>
                <a:spcPct val="100000"/>
              </a:lnSpc>
              <a:spcBef>
                <a:spcPts val="600"/>
              </a:spcBef>
              <a:spcAft>
                <a:spcPts val="0"/>
              </a:spcAft>
              <a:buClr>
                <a:schemeClr val="lt1"/>
              </a:buClr>
              <a:buSzPts val="1600"/>
              <a:buFont typeface="Arial"/>
              <a:buChar char="•"/>
              <a:defRPr b="0" i="0" sz="1600" u="none" cap="none" strike="noStrike">
                <a:solidFill>
                  <a:schemeClr val="lt1"/>
                </a:solidFill>
                <a:latin typeface="Roboto"/>
                <a:ea typeface="Roboto"/>
                <a:cs typeface="Roboto"/>
                <a:sym typeface="Roboto"/>
              </a:defRPr>
            </a:lvl2pPr>
            <a:lvl3pPr indent="-317500" lvl="2" marL="13716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Roboto"/>
                <a:ea typeface="Roboto"/>
                <a:cs typeface="Roboto"/>
                <a:sym typeface="Roboto"/>
              </a:defRPr>
            </a:lvl3pPr>
            <a:lvl4pPr indent="-317500" lvl="3" marL="18288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1" name="Google Shape;321;p51"/>
          <p:cNvSpPr txBox="1"/>
          <p:nvPr>
            <p:ph idx="3" type="body"/>
          </p:nvPr>
        </p:nvSpPr>
        <p:spPr>
          <a:xfrm>
            <a:off x="658905" y="218144"/>
            <a:ext cx="3689100" cy="523200"/>
          </a:xfrm>
          <a:prstGeom prst="rect">
            <a:avLst/>
          </a:prstGeom>
          <a:noFill/>
          <a:ln>
            <a:noFill/>
          </a:ln>
        </p:spPr>
        <p:txBody>
          <a:bodyPr anchorCtr="0" anchor="t" bIns="91300" lIns="91300" spcFirstLastPara="1" rIns="91300" wrap="square" tIns="91300"/>
          <a:lstStyle>
            <a:lvl1pPr indent="-228600" lvl="0" marL="457200" marR="0" rtl="0" algn="l">
              <a:lnSpc>
                <a:spcPct val="100000"/>
              </a:lnSpc>
              <a:spcBef>
                <a:spcPts val="0"/>
              </a:spcBef>
              <a:spcAft>
                <a:spcPts val="0"/>
              </a:spcAft>
              <a:buClr>
                <a:schemeClr val="dk1"/>
              </a:buClr>
              <a:buSzPts val="1400"/>
              <a:buFont typeface="Roboto"/>
              <a:buNone/>
              <a:defRPr b="0" i="0" sz="2800" u="none" cap="none" strike="noStrike">
                <a:solidFill>
                  <a:schemeClr val="dk1"/>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2" name="Google Shape;322;p51"/>
          <p:cNvSpPr txBox="1"/>
          <p:nvPr>
            <p:ph idx="4" type="body"/>
          </p:nvPr>
        </p:nvSpPr>
        <p:spPr>
          <a:xfrm>
            <a:off x="4799208" y="218143"/>
            <a:ext cx="3689100" cy="523200"/>
          </a:xfrm>
          <a:prstGeom prst="rect">
            <a:avLst/>
          </a:prstGeom>
          <a:noFill/>
          <a:ln>
            <a:noFill/>
          </a:ln>
        </p:spPr>
        <p:txBody>
          <a:bodyPr anchorCtr="0" anchor="t" bIns="91300" lIns="91300" spcFirstLastPara="1" rIns="91300" wrap="square" tIns="91300"/>
          <a:lstStyle>
            <a:lvl1pPr indent="-228600" lvl="0" marL="45720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323" name="Google Shape;323;p51"/>
          <p:cNvPicPr preferRelativeResize="0"/>
          <p:nvPr/>
        </p:nvPicPr>
        <p:blipFill rotWithShape="1">
          <a:blip r:embed="rId2">
            <a:alphaModFix/>
          </a:blip>
          <a:srcRect b="0" l="0" r="0" t="0"/>
          <a:stretch/>
        </p:blipFill>
        <p:spPr>
          <a:xfrm>
            <a:off x="7995006" y="4881178"/>
            <a:ext cx="976245" cy="176607"/>
          </a:xfrm>
          <a:prstGeom prst="rect">
            <a:avLst/>
          </a:prstGeom>
          <a:noFill/>
          <a:ln>
            <a:noFill/>
          </a:ln>
        </p:spPr>
      </p:pic>
      <p:sp>
        <p:nvSpPr>
          <p:cNvPr id="324" name="Google Shape;324;p51"/>
          <p:cNvSpPr txBox="1"/>
          <p:nvPr/>
        </p:nvSpPr>
        <p:spPr>
          <a:xfrm>
            <a:off x="8571259" y="1"/>
            <a:ext cx="548700" cy="393600"/>
          </a:xfrm>
          <a:prstGeom prst="rect">
            <a:avLst/>
          </a:prstGeom>
          <a:noFill/>
          <a:ln>
            <a:noFill/>
          </a:ln>
        </p:spPr>
        <p:txBody>
          <a:bodyPr anchorCtr="0" anchor="ctr" bIns="91300" lIns="91300" spcFirstLastPara="1" rIns="91300" wrap="square" tIns="91300">
            <a:noAutofit/>
          </a:bodyPr>
          <a:lstStyle/>
          <a:p>
            <a:pPr indent="0" lvl="0" marL="0" rtl="0" algn="r">
              <a:spcBef>
                <a:spcPts val="0"/>
              </a:spcBef>
              <a:spcAft>
                <a:spcPts val="0"/>
              </a:spcAft>
              <a:buNone/>
            </a:pPr>
            <a:fld id="{00000000-1234-1234-1234-123412341234}" type="slidenum">
              <a:rPr lang="en" sz="800">
                <a:solidFill>
                  <a:schemeClr val="lt1"/>
                </a:solidFill>
                <a:latin typeface="Roboto"/>
                <a:ea typeface="Roboto"/>
                <a:cs typeface="Roboto"/>
                <a:sym typeface="Roboto"/>
              </a:rPr>
              <a:t>‹#›</a:t>
            </a:fld>
            <a:endParaRPr sz="800">
              <a:solidFill>
                <a:schemeClr val="lt1"/>
              </a:solidFill>
              <a:latin typeface="Roboto"/>
              <a:ea typeface="Roboto"/>
              <a:cs typeface="Roboto"/>
              <a:sym typeface="Roboto"/>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325" name="Shape 325"/>
        <p:cNvGrpSpPr/>
        <p:nvPr/>
      </p:nvGrpSpPr>
      <p:grpSpPr>
        <a:xfrm>
          <a:off x="0" y="0"/>
          <a:ext cx="0" cy="0"/>
          <a:chOff x="0" y="0"/>
          <a:chExt cx="0" cy="0"/>
        </a:xfrm>
      </p:grpSpPr>
      <p:sp>
        <p:nvSpPr>
          <p:cNvPr id="326" name="Google Shape;326;p52"/>
          <p:cNvSpPr txBox="1"/>
          <p:nvPr/>
        </p:nvSpPr>
        <p:spPr>
          <a:xfrm>
            <a:off x="8571259" y="1"/>
            <a:ext cx="548700" cy="393600"/>
          </a:xfrm>
          <a:prstGeom prst="rect">
            <a:avLst/>
          </a:prstGeom>
          <a:noFill/>
          <a:ln>
            <a:noFill/>
          </a:ln>
        </p:spPr>
        <p:txBody>
          <a:bodyPr anchorCtr="0" anchor="ctr" bIns="91300" lIns="91300" spcFirstLastPara="1" rIns="91300" wrap="square" tIns="91300">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CUSTOM">
    <p:spTree>
      <p:nvGrpSpPr>
        <p:cNvPr id="327" name="Shape 327"/>
        <p:cNvGrpSpPr/>
        <p:nvPr/>
      </p:nvGrpSpPr>
      <p:grpSpPr>
        <a:xfrm>
          <a:off x="0" y="0"/>
          <a:ext cx="0" cy="0"/>
          <a:chOff x="0" y="0"/>
          <a:chExt cx="0" cy="0"/>
        </a:xfrm>
      </p:grpSpPr>
      <p:grpSp>
        <p:nvGrpSpPr>
          <p:cNvPr id="328" name="Google Shape;328;p53"/>
          <p:cNvGrpSpPr/>
          <p:nvPr/>
        </p:nvGrpSpPr>
        <p:grpSpPr>
          <a:xfrm>
            <a:off x="-10312" y="-8075"/>
            <a:ext cx="9164625" cy="5169875"/>
            <a:chOff x="-10312" y="-8075"/>
            <a:chExt cx="9164625" cy="5169875"/>
          </a:xfrm>
        </p:grpSpPr>
        <p:sp>
          <p:nvSpPr>
            <p:cNvPr id="329" name="Google Shape;329;p53"/>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EBEBEB"/>
            </a:solidFill>
            <a:ln>
              <a:noFill/>
            </a:ln>
          </p:spPr>
        </p:sp>
        <p:sp>
          <p:nvSpPr>
            <p:cNvPr id="330" name="Google Shape;330;p53"/>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FAFAFA"/>
            </a:solidFill>
            <a:ln>
              <a:noFill/>
            </a:ln>
          </p:spPr>
        </p:sp>
      </p:grpSp>
      <p:pic>
        <p:nvPicPr>
          <p:cNvPr id="331" name="Google Shape;331;p53"/>
          <p:cNvPicPr preferRelativeResize="0"/>
          <p:nvPr/>
        </p:nvPicPr>
        <p:blipFill rotWithShape="1">
          <a:blip r:embed="rId2">
            <a:alphaModFix/>
          </a:blip>
          <a:srcRect b="0" l="-2870" r="0" t="-20845"/>
          <a:stretch/>
        </p:blipFill>
        <p:spPr>
          <a:xfrm>
            <a:off x="606400" y="741150"/>
            <a:ext cx="1438801" cy="301275"/>
          </a:xfrm>
          <a:prstGeom prst="rect">
            <a:avLst/>
          </a:prstGeom>
          <a:noFill/>
          <a:ln>
            <a:noFill/>
          </a:ln>
        </p:spPr>
      </p:pic>
      <p:sp>
        <p:nvSpPr>
          <p:cNvPr id="332" name="Google Shape;332;p53"/>
          <p:cNvSpPr txBox="1"/>
          <p:nvPr/>
        </p:nvSpPr>
        <p:spPr>
          <a:xfrm>
            <a:off x="7408153" y="4402988"/>
            <a:ext cx="1362900" cy="125400"/>
          </a:xfrm>
          <a:prstGeom prst="rect">
            <a:avLst/>
          </a:prstGeom>
          <a:noFill/>
          <a:ln>
            <a:noFill/>
          </a:ln>
        </p:spPr>
        <p:txBody>
          <a:bodyPr anchorCtr="0" anchor="ctr" bIns="91300" lIns="91300" spcFirstLastPara="1" rIns="91300" wrap="square" tIns="91300">
            <a:noAutofit/>
          </a:bodyPr>
          <a:lstStyle/>
          <a:p>
            <a:pPr indent="0" lvl="0" marL="0" rtl="0">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1">
  <p:cSld name="CUSTOM_1">
    <p:spTree>
      <p:nvGrpSpPr>
        <p:cNvPr id="333" name="Shape 333"/>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p:cSld name="CUSTOM_1_1">
    <p:spTree>
      <p:nvGrpSpPr>
        <p:cNvPr id="334" name="Shape 334"/>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347" name="Shape 347"/>
        <p:cNvGrpSpPr/>
        <p:nvPr/>
      </p:nvGrpSpPr>
      <p:grpSpPr>
        <a:xfrm>
          <a:off x="0" y="0"/>
          <a:ext cx="0" cy="0"/>
          <a:chOff x="0" y="0"/>
          <a:chExt cx="0" cy="0"/>
        </a:xfrm>
      </p:grpSpPr>
      <p:sp>
        <p:nvSpPr>
          <p:cNvPr id="348" name="Google Shape;348;p57"/>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349" name="Google Shape;349;p57"/>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
        <p:nvSpPr>
          <p:cNvPr id="350" name="Google Shape;350;p57"/>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700"/>
              <a:buFont typeface="Roboto Light"/>
              <a:buNone/>
            </a:pPr>
            <a:r>
              <a:rPr b="0" i="0" lang="en" sz="700" u="none" cap="none" strike="noStrike">
                <a:solidFill>
                  <a:srgbClr val="999999"/>
                </a:solidFill>
                <a:latin typeface="Roboto Light"/>
                <a:ea typeface="Roboto Light"/>
                <a:cs typeface="Roboto Light"/>
                <a:sym typeface="Roboto Light"/>
              </a:rPr>
              <a:t>Proprietary and confidential</a:t>
            </a:r>
            <a:endParaRPr sz="1400">
              <a:solidFill>
                <a:srgbClr val="999999"/>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p:cSld name="Title and Text">
    <p:spTree>
      <p:nvGrpSpPr>
        <p:cNvPr id="351" name="Shape 351"/>
        <p:cNvGrpSpPr/>
        <p:nvPr/>
      </p:nvGrpSpPr>
      <p:grpSpPr>
        <a:xfrm>
          <a:off x="0" y="0"/>
          <a:ext cx="0" cy="0"/>
          <a:chOff x="0" y="0"/>
          <a:chExt cx="0" cy="0"/>
        </a:xfrm>
      </p:grpSpPr>
      <p:sp>
        <p:nvSpPr>
          <p:cNvPr id="352" name="Google Shape;352;p58"/>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353" name="Google Shape;353;p58"/>
          <p:cNvSpPr txBox="1"/>
          <p:nvPr>
            <p:ph idx="1" type="body"/>
          </p:nvPr>
        </p:nvSpPr>
        <p:spPr>
          <a:xfrm>
            <a:off x="658906" y="1063557"/>
            <a:ext cx="78261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17500" lvl="4" marL="22860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5pPr>
            <a:lvl6pPr indent="-228600" lvl="5" marL="2743200" marR="0" rtl="0" algn="l">
              <a:lnSpc>
                <a:spcPct val="100000"/>
              </a:lnSpc>
              <a:spcBef>
                <a:spcPts val="6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354" name="Google Shape;354;p58"/>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
        <p:nvSpPr>
          <p:cNvPr id="355" name="Google Shape;355;p58"/>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700"/>
              <a:buFont typeface="Roboto Light"/>
              <a:buNone/>
            </a:pPr>
            <a:r>
              <a:rPr b="0" i="0" lang="en" sz="700" u="none" cap="none" strike="noStrike">
                <a:solidFill>
                  <a:srgbClr val="999999"/>
                </a:solidFill>
                <a:latin typeface="Roboto Light"/>
                <a:ea typeface="Roboto Light"/>
                <a:cs typeface="Roboto Light"/>
                <a:sym typeface="Roboto Light"/>
              </a:rPr>
              <a:t>Proprietary and confidential</a:t>
            </a:r>
            <a:endParaRPr sz="1400">
              <a:solidFill>
                <a:srgbClr val="999999"/>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Two Columns">
    <p:spTree>
      <p:nvGrpSpPr>
        <p:cNvPr id="356" name="Shape 356"/>
        <p:cNvGrpSpPr/>
        <p:nvPr/>
      </p:nvGrpSpPr>
      <p:grpSpPr>
        <a:xfrm>
          <a:off x="0" y="0"/>
          <a:ext cx="0" cy="0"/>
          <a:chOff x="0" y="0"/>
          <a:chExt cx="0" cy="0"/>
        </a:xfrm>
      </p:grpSpPr>
      <p:sp>
        <p:nvSpPr>
          <p:cNvPr id="357" name="Google Shape;357;p59"/>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358" name="Google Shape;358;p59"/>
          <p:cNvSpPr txBox="1"/>
          <p:nvPr>
            <p:ph idx="1" type="body"/>
          </p:nvPr>
        </p:nvSpPr>
        <p:spPr>
          <a:xfrm>
            <a:off x="658906"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359" name="Google Shape;359;p59"/>
          <p:cNvSpPr txBox="1"/>
          <p:nvPr>
            <p:ph idx="2" type="body"/>
          </p:nvPr>
        </p:nvSpPr>
        <p:spPr>
          <a:xfrm>
            <a:off x="4799208"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360" name="Google Shape;360;p59"/>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Three Columns">
    <p:spTree>
      <p:nvGrpSpPr>
        <p:cNvPr id="361" name="Shape 361"/>
        <p:cNvGrpSpPr/>
        <p:nvPr/>
      </p:nvGrpSpPr>
      <p:grpSpPr>
        <a:xfrm>
          <a:off x="0" y="0"/>
          <a:ext cx="0" cy="0"/>
          <a:chOff x="0" y="0"/>
          <a:chExt cx="0" cy="0"/>
        </a:xfrm>
      </p:grpSpPr>
      <p:sp>
        <p:nvSpPr>
          <p:cNvPr id="362" name="Google Shape;362;p60"/>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363" name="Google Shape;363;p60"/>
          <p:cNvSpPr txBox="1"/>
          <p:nvPr>
            <p:ph idx="1" type="body"/>
          </p:nvPr>
        </p:nvSpPr>
        <p:spPr>
          <a:xfrm>
            <a:off x="658907" y="1063558"/>
            <a:ext cx="23106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364" name="Google Shape;364;p60"/>
          <p:cNvSpPr txBox="1"/>
          <p:nvPr>
            <p:ph idx="2" type="body"/>
          </p:nvPr>
        </p:nvSpPr>
        <p:spPr>
          <a:xfrm>
            <a:off x="3416742" y="1063557"/>
            <a:ext cx="23106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365" name="Google Shape;365;p60"/>
          <p:cNvSpPr txBox="1"/>
          <p:nvPr>
            <p:ph idx="3" type="body"/>
          </p:nvPr>
        </p:nvSpPr>
        <p:spPr>
          <a:xfrm>
            <a:off x="6180651" y="1063556"/>
            <a:ext cx="23106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366" name="Google Shape;366;p60"/>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Four Columns">
    <p:spTree>
      <p:nvGrpSpPr>
        <p:cNvPr id="367" name="Shape 367"/>
        <p:cNvGrpSpPr/>
        <p:nvPr/>
      </p:nvGrpSpPr>
      <p:grpSpPr>
        <a:xfrm>
          <a:off x="0" y="0"/>
          <a:ext cx="0" cy="0"/>
          <a:chOff x="0" y="0"/>
          <a:chExt cx="0" cy="0"/>
        </a:xfrm>
      </p:grpSpPr>
      <p:sp>
        <p:nvSpPr>
          <p:cNvPr id="368" name="Google Shape;368;p61"/>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369" name="Google Shape;369;p61"/>
          <p:cNvSpPr txBox="1"/>
          <p:nvPr>
            <p:ph idx="1" type="body"/>
          </p:nvPr>
        </p:nvSpPr>
        <p:spPr>
          <a:xfrm>
            <a:off x="658907"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370" name="Google Shape;370;p61"/>
          <p:cNvSpPr txBox="1"/>
          <p:nvPr>
            <p:ph idx="2" type="body"/>
          </p:nvPr>
        </p:nvSpPr>
        <p:spPr>
          <a:xfrm>
            <a:off x="4797633"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371" name="Google Shape;371;p61"/>
          <p:cNvSpPr txBox="1"/>
          <p:nvPr>
            <p:ph idx="3" type="body"/>
          </p:nvPr>
        </p:nvSpPr>
        <p:spPr>
          <a:xfrm>
            <a:off x="6866904"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372" name="Google Shape;372;p61"/>
          <p:cNvSpPr txBox="1"/>
          <p:nvPr>
            <p:ph idx="4" type="body"/>
          </p:nvPr>
        </p:nvSpPr>
        <p:spPr>
          <a:xfrm>
            <a:off x="2728270"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373" name="Google Shape;373;p61"/>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p:cSld name="Statement">
    <p:spTree>
      <p:nvGrpSpPr>
        <p:cNvPr id="374" name="Shape 374"/>
        <p:cNvGrpSpPr/>
        <p:nvPr/>
      </p:nvGrpSpPr>
      <p:grpSpPr>
        <a:xfrm>
          <a:off x="0" y="0"/>
          <a:ext cx="0" cy="0"/>
          <a:chOff x="0" y="0"/>
          <a:chExt cx="0" cy="0"/>
        </a:xfrm>
      </p:grpSpPr>
      <p:sp>
        <p:nvSpPr>
          <p:cNvPr id="375" name="Google Shape;375;p62"/>
          <p:cNvSpPr txBox="1"/>
          <p:nvPr>
            <p:ph idx="1" type="body"/>
          </p:nvPr>
        </p:nvSpPr>
        <p:spPr>
          <a:xfrm>
            <a:off x="1144402" y="1707776"/>
            <a:ext cx="6855300" cy="13449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chemeClr val="accent5"/>
              </a:buClr>
              <a:buSzPts val="1400"/>
              <a:buFont typeface="Roboto"/>
              <a:buNone/>
              <a:defRPr b="0" i="0" sz="3200" u="none" cap="none" strike="noStrike">
                <a:solidFill>
                  <a:schemeClr val="dk1"/>
                </a:solidFill>
                <a:latin typeface="Roboto"/>
                <a:ea typeface="Roboto"/>
                <a:cs typeface="Roboto"/>
                <a:sym typeface="Roboto"/>
              </a:defRPr>
            </a:lvl1pPr>
            <a:lvl2pPr indent="-228600" lvl="1" marL="914400" marR="0" rtl="0" algn="l">
              <a:lnSpc>
                <a:spcPct val="100000"/>
              </a:lnSpc>
              <a:spcBef>
                <a:spcPts val="60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2pPr>
            <a:lvl3pPr indent="-228600" lvl="2" marL="13716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3pPr>
            <a:lvl4pPr indent="-228600" lvl="3" marL="18288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4pPr>
            <a:lvl5pPr indent="-228600" lvl="4" marL="22860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6" name="Google Shape;376;p62"/>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377" name="Shape 377"/>
        <p:cNvGrpSpPr/>
        <p:nvPr/>
      </p:nvGrpSpPr>
      <p:grpSpPr>
        <a:xfrm>
          <a:off x="0" y="0"/>
          <a:ext cx="0" cy="0"/>
          <a:chOff x="0" y="0"/>
          <a:chExt cx="0" cy="0"/>
        </a:xfrm>
      </p:grpSpPr>
      <p:sp>
        <p:nvSpPr>
          <p:cNvPr id="378" name="Google Shape;378;p63"/>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sz="1400"/>
          </a:p>
        </p:txBody>
      </p:sp>
      <p:sp>
        <p:nvSpPr>
          <p:cNvPr id="379" name="Google Shape;379;p63"/>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380" name="Shape 380"/>
        <p:cNvGrpSpPr/>
        <p:nvPr/>
      </p:nvGrpSpPr>
      <p:grpSpPr>
        <a:xfrm>
          <a:off x="0" y="0"/>
          <a:ext cx="0" cy="0"/>
          <a:chOff x="0" y="0"/>
          <a:chExt cx="0" cy="0"/>
        </a:xfrm>
      </p:grpSpPr>
      <p:sp>
        <p:nvSpPr>
          <p:cNvPr id="381" name="Google Shape;381;p64"/>
          <p:cNvSpPr/>
          <p:nvPr/>
        </p:nvSpPr>
        <p:spPr>
          <a:xfrm>
            <a:off x="4572000" y="-1"/>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2" name="Google Shape;382;p64"/>
          <p:cNvSpPr txBox="1"/>
          <p:nvPr>
            <p:ph idx="1" type="body"/>
          </p:nvPr>
        </p:nvSpPr>
        <p:spPr>
          <a:xfrm>
            <a:off x="658906"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383" name="Google Shape;383;p64"/>
          <p:cNvSpPr txBox="1"/>
          <p:nvPr>
            <p:ph idx="2" type="body"/>
          </p:nvPr>
        </p:nvSpPr>
        <p:spPr>
          <a:xfrm>
            <a:off x="4799208"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Roboto"/>
                <a:ea typeface="Roboto"/>
                <a:cs typeface="Roboto"/>
                <a:sym typeface="Roboto"/>
              </a:defRPr>
            </a:lvl1pPr>
            <a:lvl2pPr indent="-330200" lvl="1" marL="914400" marR="0" rtl="0" algn="l">
              <a:lnSpc>
                <a:spcPct val="100000"/>
              </a:lnSpc>
              <a:spcBef>
                <a:spcPts val="600"/>
              </a:spcBef>
              <a:spcAft>
                <a:spcPts val="0"/>
              </a:spcAft>
              <a:buClr>
                <a:schemeClr val="lt1"/>
              </a:buClr>
              <a:buSzPts val="1600"/>
              <a:buFont typeface="Arial"/>
              <a:buChar char="•"/>
              <a:defRPr b="0" i="0" sz="1600" u="none" cap="none" strike="noStrike">
                <a:solidFill>
                  <a:schemeClr val="lt1"/>
                </a:solidFill>
                <a:latin typeface="Roboto"/>
                <a:ea typeface="Roboto"/>
                <a:cs typeface="Roboto"/>
                <a:sym typeface="Roboto"/>
              </a:defRPr>
            </a:lvl2pPr>
            <a:lvl3pPr indent="-317500" lvl="2" marL="13716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Roboto"/>
                <a:ea typeface="Roboto"/>
                <a:cs typeface="Roboto"/>
                <a:sym typeface="Roboto"/>
              </a:defRPr>
            </a:lvl3pPr>
            <a:lvl4pPr indent="-317500" lvl="3" marL="18288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Roboto"/>
                <a:ea typeface="Roboto"/>
                <a:cs typeface="Roboto"/>
                <a:sym typeface="Roboto"/>
              </a:defRPr>
            </a:lvl4pPr>
            <a:lvl5pPr indent="-330200" lvl="4" marL="2286000" marR="0" rtl="0" algn="l">
              <a:lnSpc>
                <a:spcPct val="100000"/>
              </a:lnSpc>
              <a:spcBef>
                <a:spcPts val="600"/>
              </a:spcBef>
              <a:spcAft>
                <a:spcPts val="0"/>
              </a:spcAft>
              <a:buClr>
                <a:schemeClr val="lt1"/>
              </a:buClr>
              <a:buSzPts val="1600"/>
              <a:buFont typeface="Arial"/>
              <a:buChar char="•"/>
              <a:defRPr b="0" i="0" sz="1600" u="none" cap="none" strike="noStrike">
                <a:solidFill>
                  <a:schemeClr val="lt1"/>
                </a:solidFill>
                <a:latin typeface="Roboto"/>
                <a:ea typeface="Roboto"/>
                <a:cs typeface="Roboto"/>
                <a:sym typeface="Roboto"/>
              </a:defRPr>
            </a:lvl5pPr>
            <a:lvl6pPr indent="-228600" lvl="5" marL="27432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384" name="Google Shape;384;p64"/>
          <p:cNvSpPr txBox="1"/>
          <p:nvPr>
            <p:ph idx="3" type="body"/>
          </p:nvPr>
        </p:nvSpPr>
        <p:spPr>
          <a:xfrm>
            <a:off x="658905" y="218144"/>
            <a:ext cx="3688800" cy="523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dk1"/>
              </a:buClr>
              <a:buSzPts val="1400"/>
              <a:buFont typeface="Roboto"/>
              <a:buNone/>
              <a:defRPr b="0" i="0" sz="2800" u="none" cap="none" strike="noStrike">
                <a:solidFill>
                  <a:schemeClr val="dk1"/>
                </a:solidFill>
                <a:latin typeface="Roboto"/>
                <a:ea typeface="Roboto"/>
                <a:cs typeface="Roboto"/>
                <a:sym typeface="Roboto"/>
              </a:defRPr>
            </a:lvl1pPr>
            <a:lvl2pPr indent="-228600" lvl="1" marL="914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385" name="Google Shape;385;p64"/>
          <p:cNvSpPr txBox="1"/>
          <p:nvPr>
            <p:ph idx="4" type="body"/>
          </p:nvPr>
        </p:nvSpPr>
        <p:spPr>
          <a:xfrm>
            <a:off x="4799208" y="218143"/>
            <a:ext cx="3688800" cy="523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228600" lvl="1" marL="9144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pic>
        <p:nvPicPr>
          <p:cNvPr id="386" name="Google Shape;386;p64"/>
          <p:cNvPicPr preferRelativeResize="0"/>
          <p:nvPr/>
        </p:nvPicPr>
        <p:blipFill rotWithShape="1">
          <a:blip r:embed="rId2">
            <a:alphaModFix/>
          </a:blip>
          <a:srcRect b="0" l="0" r="0" t="0"/>
          <a:stretch/>
        </p:blipFill>
        <p:spPr>
          <a:xfrm>
            <a:off x="7995006" y="4881178"/>
            <a:ext cx="977263" cy="176791"/>
          </a:xfrm>
          <a:prstGeom prst="rect">
            <a:avLst/>
          </a:prstGeom>
          <a:noFill/>
          <a:ln>
            <a:noFill/>
          </a:ln>
        </p:spPr>
      </p:pic>
      <p:sp>
        <p:nvSpPr>
          <p:cNvPr id="387" name="Google Shape;387;p64"/>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Roboto"/>
                <a:ea typeface="Roboto"/>
                <a:cs typeface="Roboto"/>
                <a:sym typeface="Roboto"/>
              </a:rPr>
              <a:t>‹#›</a:t>
            </a:fld>
            <a:endParaRPr sz="800">
              <a:solidFill>
                <a:schemeClr val="lt1"/>
              </a:solidFill>
              <a:latin typeface="Roboto"/>
              <a:ea typeface="Roboto"/>
              <a:cs typeface="Roboto"/>
              <a:sym typeface="Robo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388" name="Shape 388"/>
        <p:cNvGrpSpPr/>
        <p:nvPr/>
      </p:nvGrpSpPr>
      <p:grpSpPr>
        <a:xfrm>
          <a:off x="0" y="0"/>
          <a:ext cx="0" cy="0"/>
          <a:chOff x="0" y="0"/>
          <a:chExt cx="0" cy="0"/>
        </a:xfrm>
      </p:grpSpPr>
      <p:sp>
        <p:nvSpPr>
          <p:cNvPr id="389" name="Google Shape;389;p65"/>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showMasterSp="0">
  <p:cSld name="2_Title">
    <p:bg>
      <p:bgPr>
        <a:solidFill>
          <a:schemeClr val="lt1"/>
        </a:solidFill>
      </p:bgPr>
    </p:bg>
    <p:spTree>
      <p:nvGrpSpPr>
        <p:cNvPr id="390" name="Shape 390"/>
        <p:cNvGrpSpPr/>
        <p:nvPr/>
      </p:nvGrpSpPr>
      <p:grpSpPr>
        <a:xfrm>
          <a:off x="0" y="0"/>
          <a:ext cx="0" cy="0"/>
          <a:chOff x="0" y="0"/>
          <a:chExt cx="0" cy="0"/>
        </a:xfrm>
      </p:grpSpPr>
      <p:pic>
        <p:nvPicPr>
          <p:cNvPr id="391" name="Google Shape;391;p66"/>
          <p:cNvPicPr preferRelativeResize="0"/>
          <p:nvPr/>
        </p:nvPicPr>
        <p:blipFill rotWithShape="1">
          <a:blip r:embed="rId2">
            <a:alphaModFix/>
          </a:blip>
          <a:srcRect b="0" l="0" r="0" t="0"/>
          <a:stretch/>
        </p:blipFill>
        <p:spPr>
          <a:xfrm>
            <a:off x="0" y="0"/>
            <a:ext cx="9123060" cy="3875374"/>
          </a:xfrm>
          <a:prstGeom prst="rect">
            <a:avLst/>
          </a:prstGeom>
          <a:noFill/>
          <a:ln>
            <a:noFill/>
          </a:ln>
        </p:spPr>
      </p:pic>
      <p:sp>
        <p:nvSpPr>
          <p:cNvPr id="392" name="Google Shape;392;p66"/>
          <p:cNvSpPr/>
          <p:nvPr/>
        </p:nvSpPr>
        <p:spPr>
          <a:xfrm>
            <a:off x="0" y="243"/>
            <a:ext cx="9144000" cy="3893400"/>
          </a:xfrm>
          <a:prstGeom prst="rect">
            <a:avLst/>
          </a:prstGeom>
          <a:solidFill>
            <a:schemeClr val="dk1">
              <a:alpha val="14900"/>
            </a:schemeClr>
          </a:solidFill>
          <a:ln>
            <a:noFill/>
          </a:ln>
        </p:spPr>
        <p:txBody>
          <a:bodyPr anchorCtr="0" anchor="ctr" bIns="22775" lIns="45600" spcFirstLastPara="1" rIns="45600" wrap="square" tIns="227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393" name="Google Shape;393;p66"/>
          <p:cNvSpPr/>
          <p:nvPr/>
        </p:nvSpPr>
        <p:spPr>
          <a:xfrm>
            <a:off x="0" y="0"/>
            <a:ext cx="9144000" cy="3893700"/>
          </a:xfrm>
          <a:prstGeom prst="rect">
            <a:avLst/>
          </a:prstGeom>
          <a:gradFill>
            <a:gsLst>
              <a:gs pos="0">
                <a:srgbClr val="FD2A00">
                  <a:alpha val="78823"/>
                </a:srgbClr>
              </a:gs>
              <a:gs pos="36000">
                <a:srgbClr val="FD2A00">
                  <a:alpha val="78823"/>
                </a:srgbClr>
              </a:gs>
              <a:gs pos="100000">
                <a:srgbClr val="940000">
                  <a:alpha val="83921"/>
                </a:srgbClr>
              </a:gs>
            </a:gsLst>
            <a:path path="circle">
              <a:fillToRect r="100%" t="100%"/>
            </a:path>
            <a:tileRect b="-100%" l="-100%"/>
          </a:gradFill>
          <a:ln>
            <a:noFill/>
          </a:ln>
        </p:spPr>
        <p:txBody>
          <a:bodyPr anchorCtr="0" anchor="ctr" bIns="22775" lIns="45600" spcFirstLastPara="1" rIns="45600" wrap="square" tIns="227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394" name="Google Shape;394;p66"/>
          <p:cNvSpPr txBox="1"/>
          <p:nvPr>
            <p:ph type="ctrTitle"/>
          </p:nvPr>
        </p:nvSpPr>
        <p:spPr>
          <a:xfrm>
            <a:off x="242046" y="3052529"/>
            <a:ext cx="8901900" cy="8316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395" name="Google Shape;395;p66"/>
          <p:cNvSpPr txBox="1"/>
          <p:nvPr>
            <p:ph idx="1" type="subTitle"/>
          </p:nvPr>
        </p:nvSpPr>
        <p:spPr>
          <a:xfrm>
            <a:off x="242046" y="3884269"/>
            <a:ext cx="8901900" cy="329400"/>
          </a:xfrm>
          <a:prstGeom prst="rect">
            <a:avLst/>
          </a:prstGeom>
          <a:noFill/>
          <a:ln>
            <a:noFill/>
          </a:ln>
        </p:spPr>
        <p:txBody>
          <a:bodyPr anchorCtr="0" anchor="t" bIns="91300" lIns="91300" spcFirstLastPara="1" rIns="91300" wrap="square" tIns="91300"/>
          <a:lstStyle>
            <a:lvl1pPr indent="0" lvl="0" marL="0" marR="0" rtl="0" algn="l">
              <a:lnSpc>
                <a:spcPct val="110000"/>
              </a:lnSpc>
              <a:spcBef>
                <a:spcPts val="0"/>
              </a:spcBef>
              <a:spcAft>
                <a:spcPts val="0"/>
              </a:spcAft>
              <a:buClr>
                <a:srgbClr val="A1A1A1"/>
              </a:buClr>
              <a:buSzPts val="1400"/>
              <a:buFont typeface="Arial"/>
              <a:buNone/>
              <a:defRPr b="0" i="0" sz="1400" u="none" cap="none" strike="noStrike">
                <a:solidFill>
                  <a:schemeClr val="accent1"/>
                </a:solidFill>
                <a:latin typeface="Roboto"/>
                <a:ea typeface="Roboto"/>
                <a:cs typeface="Roboto"/>
                <a:sym typeface="Roboto"/>
              </a:defRPr>
            </a:lvl1pPr>
            <a:lvl2pPr indent="0" lvl="1" marL="342900" marR="0" rtl="0" algn="ctr">
              <a:lnSpc>
                <a:spcPct val="110000"/>
              </a:lnSpc>
              <a:spcBef>
                <a:spcPts val="400"/>
              </a:spcBef>
              <a:spcAft>
                <a:spcPts val="0"/>
              </a:spcAft>
              <a:buClr>
                <a:srgbClr val="545454"/>
              </a:buClr>
              <a:buSzPts val="14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400"/>
              </a:spcBef>
              <a:spcAft>
                <a:spcPts val="0"/>
              </a:spcAft>
              <a:buClr>
                <a:srgbClr val="545454"/>
              </a:buClr>
              <a:buSzPts val="1400"/>
              <a:buFont typeface="Arial"/>
              <a:buNone/>
              <a:defRPr b="0" i="0" sz="1300" u="none" cap="none" strike="noStrike">
                <a:solidFill>
                  <a:srgbClr val="545454"/>
                </a:solidFill>
                <a:latin typeface="Roboto"/>
                <a:ea typeface="Roboto"/>
                <a:cs typeface="Roboto"/>
                <a:sym typeface="Roboto"/>
              </a:defRPr>
            </a:lvl3pPr>
            <a:lvl4pPr indent="0" lvl="3" marL="1028700" marR="0" rtl="0" algn="ctr">
              <a:lnSpc>
                <a:spcPct val="110000"/>
              </a:lnSpc>
              <a:spcBef>
                <a:spcPts val="40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40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396" name="Google Shape;396;p66"/>
          <p:cNvSpPr txBox="1"/>
          <p:nvPr/>
        </p:nvSpPr>
        <p:spPr>
          <a:xfrm>
            <a:off x="3028950" y="4887335"/>
            <a:ext cx="3086100" cy="200100"/>
          </a:xfrm>
          <a:prstGeom prst="rect">
            <a:avLst/>
          </a:prstGeom>
          <a:noFill/>
          <a:ln>
            <a:noFill/>
          </a:ln>
        </p:spPr>
        <p:txBody>
          <a:bodyPr anchorCtr="0" anchor="b" bIns="45625" lIns="91300" spcFirstLastPara="1" rIns="91300" wrap="square" tIns="45625">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sz="1400"/>
          </a:p>
        </p:txBody>
      </p:sp>
      <p:pic>
        <p:nvPicPr>
          <p:cNvPr id="397" name="Google Shape;397;p66"/>
          <p:cNvPicPr preferRelativeResize="0"/>
          <p:nvPr/>
        </p:nvPicPr>
        <p:blipFill rotWithShape="1">
          <a:blip r:embed="rId3">
            <a:alphaModFix/>
          </a:blip>
          <a:srcRect b="0" l="0" r="0" t="0"/>
          <a:stretch/>
        </p:blipFill>
        <p:spPr>
          <a:xfrm>
            <a:off x="7995900" y="4881178"/>
            <a:ext cx="976245" cy="176607"/>
          </a:xfrm>
          <a:prstGeom prst="rect">
            <a:avLst/>
          </a:prstGeom>
          <a:noFill/>
          <a:ln>
            <a:noFill/>
          </a:ln>
        </p:spPr>
      </p:pic>
      <p:grpSp>
        <p:nvGrpSpPr>
          <p:cNvPr id="398" name="Google Shape;398;p66"/>
          <p:cNvGrpSpPr/>
          <p:nvPr/>
        </p:nvGrpSpPr>
        <p:grpSpPr>
          <a:xfrm>
            <a:off x="338276" y="452820"/>
            <a:ext cx="1032397" cy="342669"/>
            <a:chOff x="2005661" y="1306799"/>
            <a:chExt cx="3098429" cy="1027493"/>
          </a:xfrm>
        </p:grpSpPr>
        <p:sp>
          <p:nvSpPr>
            <p:cNvPr id="399" name="Google Shape;399;p66"/>
            <p:cNvSpPr/>
            <p:nvPr/>
          </p:nvSpPr>
          <p:spPr>
            <a:xfrm>
              <a:off x="3385657" y="1511392"/>
              <a:ext cx="552600" cy="822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400" name="Google Shape;400;p66"/>
            <p:cNvSpPr/>
            <p:nvPr/>
          </p:nvSpPr>
          <p:spPr>
            <a:xfrm>
              <a:off x="2601698" y="1511378"/>
              <a:ext cx="555600" cy="8217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401" name="Google Shape;401;p66"/>
            <p:cNvSpPr/>
            <p:nvPr/>
          </p:nvSpPr>
          <p:spPr>
            <a:xfrm>
              <a:off x="2005661" y="1511388"/>
              <a:ext cx="555300" cy="6024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402" name="Google Shape;402;p66"/>
            <p:cNvSpPr/>
            <p:nvPr/>
          </p:nvSpPr>
          <p:spPr>
            <a:xfrm>
              <a:off x="4545490" y="1511381"/>
              <a:ext cx="558600" cy="6012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403" name="Google Shape;403;p66"/>
            <p:cNvSpPr/>
            <p:nvPr/>
          </p:nvSpPr>
          <p:spPr>
            <a:xfrm>
              <a:off x="3960212" y="1511388"/>
              <a:ext cx="555900" cy="5997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404" name="Google Shape;404;p66"/>
            <p:cNvSpPr/>
            <p:nvPr/>
          </p:nvSpPr>
          <p:spPr>
            <a:xfrm>
              <a:off x="3192359" y="1516751"/>
              <a:ext cx="156000" cy="5877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405" name="Google Shape;405;p66"/>
            <p:cNvSpPr/>
            <p:nvPr/>
          </p:nvSpPr>
          <p:spPr>
            <a:xfrm>
              <a:off x="3187636" y="1306799"/>
              <a:ext cx="170100" cy="171900"/>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p:cSld name="CUSTOM_1_1">
    <p:spTree>
      <p:nvGrpSpPr>
        <p:cNvPr id="406" name="Shape 406"/>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419" name="Shape 419"/>
        <p:cNvGrpSpPr/>
        <p:nvPr/>
      </p:nvGrpSpPr>
      <p:grpSpPr>
        <a:xfrm>
          <a:off x="0" y="0"/>
          <a:ext cx="0" cy="0"/>
          <a:chOff x="0" y="0"/>
          <a:chExt cx="0" cy="0"/>
        </a:xfrm>
      </p:grpSpPr>
      <p:sp>
        <p:nvSpPr>
          <p:cNvPr id="420" name="Google Shape;420;p69"/>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421" name="Google Shape;421;p69"/>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
        <p:nvSpPr>
          <p:cNvPr id="422" name="Google Shape;422;p69"/>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700"/>
              <a:buFont typeface="Roboto Light"/>
              <a:buNone/>
            </a:pPr>
            <a:r>
              <a:rPr b="0" i="0" lang="en" sz="700" u="none" cap="none" strike="noStrike">
                <a:solidFill>
                  <a:srgbClr val="999999"/>
                </a:solidFill>
                <a:latin typeface="Roboto Light"/>
                <a:ea typeface="Roboto Light"/>
                <a:cs typeface="Roboto Light"/>
                <a:sym typeface="Roboto Light"/>
              </a:rPr>
              <a:t>Proprietary and confidential</a:t>
            </a:r>
            <a:endParaRPr>
              <a:solidFill>
                <a:srgbClr val="999999"/>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p:cSld name="Title and Text">
    <p:spTree>
      <p:nvGrpSpPr>
        <p:cNvPr id="423" name="Shape 423"/>
        <p:cNvGrpSpPr/>
        <p:nvPr/>
      </p:nvGrpSpPr>
      <p:grpSpPr>
        <a:xfrm>
          <a:off x="0" y="0"/>
          <a:ext cx="0" cy="0"/>
          <a:chOff x="0" y="0"/>
          <a:chExt cx="0" cy="0"/>
        </a:xfrm>
      </p:grpSpPr>
      <p:sp>
        <p:nvSpPr>
          <p:cNvPr id="424" name="Google Shape;424;p70"/>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425" name="Google Shape;425;p70"/>
          <p:cNvSpPr txBox="1"/>
          <p:nvPr>
            <p:ph idx="1" type="body"/>
          </p:nvPr>
        </p:nvSpPr>
        <p:spPr>
          <a:xfrm>
            <a:off x="658906" y="1063557"/>
            <a:ext cx="78261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17500" lvl="4" marL="22860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5pPr>
            <a:lvl6pPr indent="-228600" lvl="5" marL="2743200" marR="0" rtl="0" algn="l">
              <a:lnSpc>
                <a:spcPct val="100000"/>
              </a:lnSpc>
              <a:spcBef>
                <a:spcPts val="6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26" name="Google Shape;426;p70"/>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
        <p:nvSpPr>
          <p:cNvPr id="427" name="Google Shape;427;p70"/>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700"/>
              <a:buFont typeface="Roboto Light"/>
              <a:buNone/>
            </a:pPr>
            <a:r>
              <a:rPr b="0" i="0" lang="en" sz="700" u="none" cap="none" strike="noStrike">
                <a:solidFill>
                  <a:srgbClr val="999999"/>
                </a:solidFill>
                <a:latin typeface="Roboto Light"/>
                <a:ea typeface="Roboto Light"/>
                <a:cs typeface="Roboto Light"/>
                <a:sym typeface="Roboto Light"/>
              </a:rPr>
              <a:t>Proprietary and confidential</a:t>
            </a:r>
            <a:endParaRPr>
              <a:solidFill>
                <a:srgbClr val="999999"/>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Two Columns">
    <p:spTree>
      <p:nvGrpSpPr>
        <p:cNvPr id="428" name="Shape 428"/>
        <p:cNvGrpSpPr/>
        <p:nvPr/>
      </p:nvGrpSpPr>
      <p:grpSpPr>
        <a:xfrm>
          <a:off x="0" y="0"/>
          <a:ext cx="0" cy="0"/>
          <a:chOff x="0" y="0"/>
          <a:chExt cx="0" cy="0"/>
        </a:xfrm>
      </p:grpSpPr>
      <p:sp>
        <p:nvSpPr>
          <p:cNvPr id="429" name="Google Shape;429;p71"/>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430" name="Google Shape;430;p71"/>
          <p:cNvSpPr txBox="1"/>
          <p:nvPr>
            <p:ph idx="1" type="body"/>
          </p:nvPr>
        </p:nvSpPr>
        <p:spPr>
          <a:xfrm>
            <a:off x="658906"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31" name="Google Shape;431;p71"/>
          <p:cNvSpPr txBox="1"/>
          <p:nvPr>
            <p:ph idx="2" type="body"/>
          </p:nvPr>
        </p:nvSpPr>
        <p:spPr>
          <a:xfrm>
            <a:off x="4799208"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32" name="Google Shape;432;p71"/>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Three Columns">
    <p:spTree>
      <p:nvGrpSpPr>
        <p:cNvPr id="433" name="Shape 433"/>
        <p:cNvGrpSpPr/>
        <p:nvPr/>
      </p:nvGrpSpPr>
      <p:grpSpPr>
        <a:xfrm>
          <a:off x="0" y="0"/>
          <a:ext cx="0" cy="0"/>
          <a:chOff x="0" y="0"/>
          <a:chExt cx="0" cy="0"/>
        </a:xfrm>
      </p:grpSpPr>
      <p:sp>
        <p:nvSpPr>
          <p:cNvPr id="434" name="Google Shape;434;p72"/>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435" name="Google Shape;435;p72"/>
          <p:cNvSpPr txBox="1"/>
          <p:nvPr>
            <p:ph idx="1" type="body"/>
          </p:nvPr>
        </p:nvSpPr>
        <p:spPr>
          <a:xfrm>
            <a:off x="658907" y="1063558"/>
            <a:ext cx="23106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36" name="Google Shape;436;p72"/>
          <p:cNvSpPr txBox="1"/>
          <p:nvPr>
            <p:ph idx="2" type="body"/>
          </p:nvPr>
        </p:nvSpPr>
        <p:spPr>
          <a:xfrm>
            <a:off x="3416742" y="1063557"/>
            <a:ext cx="23106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37" name="Google Shape;437;p72"/>
          <p:cNvSpPr txBox="1"/>
          <p:nvPr>
            <p:ph idx="3" type="body"/>
          </p:nvPr>
        </p:nvSpPr>
        <p:spPr>
          <a:xfrm>
            <a:off x="6180651" y="1063556"/>
            <a:ext cx="23106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38" name="Google Shape;438;p72"/>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Four Columns">
    <p:spTree>
      <p:nvGrpSpPr>
        <p:cNvPr id="439" name="Shape 439"/>
        <p:cNvGrpSpPr/>
        <p:nvPr/>
      </p:nvGrpSpPr>
      <p:grpSpPr>
        <a:xfrm>
          <a:off x="0" y="0"/>
          <a:ext cx="0" cy="0"/>
          <a:chOff x="0" y="0"/>
          <a:chExt cx="0" cy="0"/>
        </a:xfrm>
      </p:grpSpPr>
      <p:sp>
        <p:nvSpPr>
          <p:cNvPr id="440" name="Google Shape;440;p73"/>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441" name="Google Shape;441;p73"/>
          <p:cNvSpPr txBox="1"/>
          <p:nvPr>
            <p:ph idx="1" type="body"/>
          </p:nvPr>
        </p:nvSpPr>
        <p:spPr>
          <a:xfrm>
            <a:off x="658907"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42" name="Google Shape;442;p73"/>
          <p:cNvSpPr txBox="1"/>
          <p:nvPr>
            <p:ph idx="2" type="body"/>
          </p:nvPr>
        </p:nvSpPr>
        <p:spPr>
          <a:xfrm>
            <a:off x="4797633"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43" name="Google Shape;443;p73"/>
          <p:cNvSpPr txBox="1"/>
          <p:nvPr>
            <p:ph idx="3" type="body"/>
          </p:nvPr>
        </p:nvSpPr>
        <p:spPr>
          <a:xfrm>
            <a:off x="6866904"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44" name="Google Shape;444;p73"/>
          <p:cNvSpPr txBox="1"/>
          <p:nvPr>
            <p:ph idx="4" type="body"/>
          </p:nvPr>
        </p:nvSpPr>
        <p:spPr>
          <a:xfrm>
            <a:off x="2728270"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45" name="Google Shape;445;p73"/>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p:cSld name="Statement">
    <p:spTree>
      <p:nvGrpSpPr>
        <p:cNvPr id="446" name="Shape 446"/>
        <p:cNvGrpSpPr/>
        <p:nvPr/>
      </p:nvGrpSpPr>
      <p:grpSpPr>
        <a:xfrm>
          <a:off x="0" y="0"/>
          <a:ext cx="0" cy="0"/>
          <a:chOff x="0" y="0"/>
          <a:chExt cx="0" cy="0"/>
        </a:xfrm>
      </p:grpSpPr>
      <p:sp>
        <p:nvSpPr>
          <p:cNvPr id="447" name="Google Shape;447;p74"/>
          <p:cNvSpPr txBox="1"/>
          <p:nvPr>
            <p:ph idx="1" type="body"/>
          </p:nvPr>
        </p:nvSpPr>
        <p:spPr>
          <a:xfrm>
            <a:off x="1144402" y="1707776"/>
            <a:ext cx="6855300" cy="13449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chemeClr val="accent5"/>
              </a:buClr>
              <a:buSzPts val="1400"/>
              <a:buFont typeface="Roboto"/>
              <a:buNone/>
              <a:defRPr b="0" i="0" sz="3200" u="none" cap="none" strike="noStrike">
                <a:solidFill>
                  <a:schemeClr val="dk1"/>
                </a:solidFill>
                <a:latin typeface="Roboto"/>
                <a:ea typeface="Roboto"/>
                <a:cs typeface="Roboto"/>
                <a:sym typeface="Roboto"/>
              </a:defRPr>
            </a:lvl1pPr>
            <a:lvl2pPr indent="-228600" lvl="1" marL="914400" marR="0" rtl="0" algn="l">
              <a:lnSpc>
                <a:spcPct val="100000"/>
              </a:lnSpc>
              <a:spcBef>
                <a:spcPts val="60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2pPr>
            <a:lvl3pPr indent="-228600" lvl="2" marL="13716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3pPr>
            <a:lvl4pPr indent="-228600" lvl="3" marL="18288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4pPr>
            <a:lvl5pPr indent="-228600" lvl="4" marL="22860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74"/>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449" name="Shape 449"/>
        <p:cNvGrpSpPr/>
        <p:nvPr/>
      </p:nvGrpSpPr>
      <p:grpSpPr>
        <a:xfrm>
          <a:off x="0" y="0"/>
          <a:ext cx="0" cy="0"/>
          <a:chOff x="0" y="0"/>
          <a:chExt cx="0" cy="0"/>
        </a:xfrm>
      </p:grpSpPr>
      <p:sp>
        <p:nvSpPr>
          <p:cNvPr id="450" name="Google Shape;450;p75"/>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a:p>
        </p:txBody>
      </p:sp>
      <p:sp>
        <p:nvSpPr>
          <p:cNvPr id="451" name="Google Shape;451;p75"/>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452" name="Shape 452"/>
        <p:cNvGrpSpPr/>
        <p:nvPr/>
      </p:nvGrpSpPr>
      <p:grpSpPr>
        <a:xfrm>
          <a:off x="0" y="0"/>
          <a:ext cx="0" cy="0"/>
          <a:chOff x="0" y="0"/>
          <a:chExt cx="0" cy="0"/>
        </a:xfrm>
      </p:grpSpPr>
      <p:sp>
        <p:nvSpPr>
          <p:cNvPr id="453" name="Google Shape;453;p76"/>
          <p:cNvSpPr/>
          <p:nvPr/>
        </p:nvSpPr>
        <p:spPr>
          <a:xfrm>
            <a:off x="4572000" y="-1"/>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4" name="Google Shape;454;p76"/>
          <p:cNvSpPr txBox="1"/>
          <p:nvPr>
            <p:ph idx="1" type="body"/>
          </p:nvPr>
        </p:nvSpPr>
        <p:spPr>
          <a:xfrm>
            <a:off x="658906"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55" name="Google Shape;455;p76"/>
          <p:cNvSpPr txBox="1"/>
          <p:nvPr>
            <p:ph idx="2" type="body"/>
          </p:nvPr>
        </p:nvSpPr>
        <p:spPr>
          <a:xfrm>
            <a:off x="4799208"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Roboto"/>
                <a:ea typeface="Roboto"/>
                <a:cs typeface="Roboto"/>
                <a:sym typeface="Roboto"/>
              </a:defRPr>
            </a:lvl1pPr>
            <a:lvl2pPr indent="-330200" lvl="1" marL="914400" marR="0" rtl="0" algn="l">
              <a:lnSpc>
                <a:spcPct val="100000"/>
              </a:lnSpc>
              <a:spcBef>
                <a:spcPts val="600"/>
              </a:spcBef>
              <a:spcAft>
                <a:spcPts val="0"/>
              </a:spcAft>
              <a:buClr>
                <a:schemeClr val="lt1"/>
              </a:buClr>
              <a:buSzPts val="1600"/>
              <a:buFont typeface="Arial"/>
              <a:buChar char="•"/>
              <a:defRPr b="0" i="0" sz="1600" u="none" cap="none" strike="noStrike">
                <a:solidFill>
                  <a:schemeClr val="lt1"/>
                </a:solidFill>
                <a:latin typeface="Roboto"/>
                <a:ea typeface="Roboto"/>
                <a:cs typeface="Roboto"/>
                <a:sym typeface="Roboto"/>
              </a:defRPr>
            </a:lvl2pPr>
            <a:lvl3pPr indent="-317500" lvl="2" marL="13716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Roboto"/>
                <a:ea typeface="Roboto"/>
                <a:cs typeface="Roboto"/>
                <a:sym typeface="Roboto"/>
              </a:defRPr>
            </a:lvl3pPr>
            <a:lvl4pPr indent="-317500" lvl="3" marL="18288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Roboto"/>
                <a:ea typeface="Roboto"/>
                <a:cs typeface="Roboto"/>
                <a:sym typeface="Roboto"/>
              </a:defRPr>
            </a:lvl4pPr>
            <a:lvl5pPr indent="-330200" lvl="4" marL="2286000" marR="0" rtl="0" algn="l">
              <a:lnSpc>
                <a:spcPct val="100000"/>
              </a:lnSpc>
              <a:spcBef>
                <a:spcPts val="600"/>
              </a:spcBef>
              <a:spcAft>
                <a:spcPts val="0"/>
              </a:spcAft>
              <a:buClr>
                <a:schemeClr val="lt1"/>
              </a:buClr>
              <a:buSzPts val="1600"/>
              <a:buFont typeface="Arial"/>
              <a:buChar char="•"/>
              <a:defRPr b="0" i="0" sz="1600" u="none" cap="none" strike="noStrike">
                <a:solidFill>
                  <a:schemeClr val="lt1"/>
                </a:solidFill>
                <a:latin typeface="Roboto"/>
                <a:ea typeface="Roboto"/>
                <a:cs typeface="Roboto"/>
                <a:sym typeface="Roboto"/>
              </a:defRPr>
            </a:lvl5pPr>
            <a:lvl6pPr indent="-228600" lvl="5" marL="27432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456" name="Google Shape;456;p76"/>
          <p:cNvSpPr txBox="1"/>
          <p:nvPr>
            <p:ph idx="3" type="body"/>
          </p:nvPr>
        </p:nvSpPr>
        <p:spPr>
          <a:xfrm>
            <a:off x="658905" y="218144"/>
            <a:ext cx="3688800" cy="523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dk1"/>
              </a:buClr>
              <a:buSzPts val="1400"/>
              <a:buFont typeface="Roboto"/>
              <a:buNone/>
              <a:defRPr b="0" i="0" sz="2800" u="none" cap="none" strike="noStrike">
                <a:solidFill>
                  <a:schemeClr val="dk1"/>
                </a:solidFill>
                <a:latin typeface="Roboto"/>
                <a:ea typeface="Roboto"/>
                <a:cs typeface="Roboto"/>
                <a:sym typeface="Roboto"/>
              </a:defRPr>
            </a:lvl1pPr>
            <a:lvl2pPr indent="-228600" lvl="1" marL="914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57" name="Google Shape;457;p76"/>
          <p:cNvSpPr txBox="1"/>
          <p:nvPr>
            <p:ph idx="4" type="body"/>
          </p:nvPr>
        </p:nvSpPr>
        <p:spPr>
          <a:xfrm>
            <a:off x="4799208" y="218143"/>
            <a:ext cx="3688800" cy="523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228600" lvl="1" marL="9144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pic>
        <p:nvPicPr>
          <p:cNvPr id="458" name="Google Shape;458;p76"/>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sp>
        <p:nvSpPr>
          <p:cNvPr id="459" name="Google Shape;459;p76"/>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Roboto"/>
                <a:ea typeface="Roboto"/>
                <a:cs typeface="Roboto"/>
                <a:sym typeface="Roboto"/>
              </a:rPr>
              <a:t>‹#›</a:t>
            </a:fld>
            <a:endParaRPr sz="800">
              <a:solidFill>
                <a:schemeClr val="lt1"/>
              </a:solidFill>
              <a:latin typeface="Roboto"/>
              <a:ea typeface="Roboto"/>
              <a:cs typeface="Roboto"/>
              <a:sym typeface="Roboto"/>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460" name="Shape 460"/>
        <p:cNvGrpSpPr/>
        <p:nvPr/>
      </p:nvGrpSpPr>
      <p:grpSpPr>
        <a:xfrm>
          <a:off x="0" y="0"/>
          <a:ext cx="0" cy="0"/>
          <a:chOff x="0" y="0"/>
          <a:chExt cx="0" cy="0"/>
        </a:xfrm>
      </p:grpSpPr>
      <p:sp>
        <p:nvSpPr>
          <p:cNvPr id="461" name="Google Shape;461;p77"/>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 2">
    <p:spTree>
      <p:nvGrpSpPr>
        <p:cNvPr id="462" name="Shape 462"/>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474" name="Shape 474"/>
        <p:cNvGrpSpPr/>
        <p:nvPr/>
      </p:nvGrpSpPr>
      <p:grpSpPr>
        <a:xfrm>
          <a:off x="0" y="0"/>
          <a:ext cx="0" cy="0"/>
          <a:chOff x="0" y="0"/>
          <a:chExt cx="0" cy="0"/>
        </a:xfrm>
      </p:grpSpPr>
      <p:sp>
        <p:nvSpPr>
          <p:cNvPr id="475" name="Google Shape;475;p80"/>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476" name="Google Shape;476;p80"/>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p:cSld name="Title and Text">
    <p:spTree>
      <p:nvGrpSpPr>
        <p:cNvPr id="477" name="Shape 477"/>
        <p:cNvGrpSpPr/>
        <p:nvPr/>
      </p:nvGrpSpPr>
      <p:grpSpPr>
        <a:xfrm>
          <a:off x="0" y="0"/>
          <a:ext cx="0" cy="0"/>
          <a:chOff x="0" y="0"/>
          <a:chExt cx="0" cy="0"/>
        </a:xfrm>
      </p:grpSpPr>
      <p:sp>
        <p:nvSpPr>
          <p:cNvPr id="478" name="Google Shape;478;p81"/>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479" name="Google Shape;479;p81"/>
          <p:cNvSpPr txBox="1"/>
          <p:nvPr>
            <p:ph idx="1" type="body"/>
          </p:nvPr>
        </p:nvSpPr>
        <p:spPr>
          <a:xfrm>
            <a:off x="658906" y="1063557"/>
            <a:ext cx="78261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17500" lvl="4" marL="22860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5pPr>
            <a:lvl6pPr indent="-228600" lvl="5" marL="2743200" marR="0" rtl="0" algn="l">
              <a:lnSpc>
                <a:spcPct val="100000"/>
              </a:lnSpc>
              <a:spcBef>
                <a:spcPts val="6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80" name="Google Shape;480;p81"/>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Two Columns">
    <p:spTree>
      <p:nvGrpSpPr>
        <p:cNvPr id="481" name="Shape 481"/>
        <p:cNvGrpSpPr/>
        <p:nvPr/>
      </p:nvGrpSpPr>
      <p:grpSpPr>
        <a:xfrm>
          <a:off x="0" y="0"/>
          <a:ext cx="0" cy="0"/>
          <a:chOff x="0" y="0"/>
          <a:chExt cx="0" cy="0"/>
        </a:xfrm>
      </p:grpSpPr>
      <p:sp>
        <p:nvSpPr>
          <p:cNvPr id="482" name="Google Shape;482;p82"/>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483" name="Google Shape;483;p82"/>
          <p:cNvSpPr txBox="1"/>
          <p:nvPr>
            <p:ph idx="1" type="body"/>
          </p:nvPr>
        </p:nvSpPr>
        <p:spPr>
          <a:xfrm>
            <a:off x="658906"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84" name="Google Shape;484;p82"/>
          <p:cNvSpPr txBox="1"/>
          <p:nvPr>
            <p:ph idx="2" type="body"/>
          </p:nvPr>
        </p:nvSpPr>
        <p:spPr>
          <a:xfrm>
            <a:off x="4799208"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85" name="Google Shape;485;p82"/>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Three Columns">
    <p:spTree>
      <p:nvGrpSpPr>
        <p:cNvPr id="486" name="Shape 486"/>
        <p:cNvGrpSpPr/>
        <p:nvPr/>
      </p:nvGrpSpPr>
      <p:grpSpPr>
        <a:xfrm>
          <a:off x="0" y="0"/>
          <a:ext cx="0" cy="0"/>
          <a:chOff x="0" y="0"/>
          <a:chExt cx="0" cy="0"/>
        </a:xfrm>
      </p:grpSpPr>
      <p:sp>
        <p:nvSpPr>
          <p:cNvPr id="487" name="Google Shape;487;p83"/>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488" name="Google Shape;488;p83"/>
          <p:cNvSpPr txBox="1"/>
          <p:nvPr>
            <p:ph idx="1" type="body"/>
          </p:nvPr>
        </p:nvSpPr>
        <p:spPr>
          <a:xfrm>
            <a:off x="658907" y="1063558"/>
            <a:ext cx="23106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89" name="Google Shape;489;p83"/>
          <p:cNvSpPr txBox="1"/>
          <p:nvPr>
            <p:ph idx="2" type="body"/>
          </p:nvPr>
        </p:nvSpPr>
        <p:spPr>
          <a:xfrm>
            <a:off x="3416742" y="1063557"/>
            <a:ext cx="23106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90" name="Google Shape;490;p83"/>
          <p:cNvSpPr txBox="1"/>
          <p:nvPr>
            <p:ph idx="3" type="body"/>
          </p:nvPr>
        </p:nvSpPr>
        <p:spPr>
          <a:xfrm>
            <a:off x="6180651" y="1063556"/>
            <a:ext cx="23106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91" name="Google Shape;491;p83"/>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Four Columns">
    <p:spTree>
      <p:nvGrpSpPr>
        <p:cNvPr id="492" name="Shape 492"/>
        <p:cNvGrpSpPr/>
        <p:nvPr/>
      </p:nvGrpSpPr>
      <p:grpSpPr>
        <a:xfrm>
          <a:off x="0" y="0"/>
          <a:ext cx="0" cy="0"/>
          <a:chOff x="0" y="0"/>
          <a:chExt cx="0" cy="0"/>
        </a:xfrm>
      </p:grpSpPr>
      <p:sp>
        <p:nvSpPr>
          <p:cNvPr id="493" name="Google Shape;493;p84"/>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494" name="Google Shape;494;p84"/>
          <p:cNvSpPr txBox="1"/>
          <p:nvPr>
            <p:ph idx="1" type="body"/>
          </p:nvPr>
        </p:nvSpPr>
        <p:spPr>
          <a:xfrm>
            <a:off x="658907"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95" name="Google Shape;495;p84"/>
          <p:cNvSpPr txBox="1"/>
          <p:nvPr>
            <p:ph idx="2" type="body"/>
          </p:nvPr>
        </p:nvSpPr>
        <p:spPr>
          <a:xfrm>
            <a:off x="4797633"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96" name="Google Shape;496;p84"/>
          <p:cNvSpPr txBox="1"/>
          <p:nvPr>
            <p:ph idx="3" type="body"/>
          </p:nvPr>
        </p:nvSpPr>
        <p:spPr>
          <a:xfrm>
            <a:off x="6866904"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97" name="Google Shape;497;p84"/>
          <p:cNvSpPr txBox="1"/>
          <p:nvPr>
            <p:ph idx="4" type="body"/>
          </p:nvPr>
        </p:nvSpPr>
        <p:spPr>
          <a:xfrm>
            <a:off x="2728270"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98" name="Google Shape;498;p84"/>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p:cSld name="Statement">
    <p:spTree>
      <p:nvGrpSpPr>
        <p:cNvPr id="499" name="Shape 499"/>
        <p:cNvGrpSpPr/>
        <p:nvPr/>
      </p:nvGrpSpPr>
      <p:grpSpPr>
        <a:xfrm>
          <a:off x="0" y="0"/>
          <a:ext cx="0" cy="0"/>
          <a:chOff x="0" y="0"/>
          <a:chExt cx="0" cy="0"/>
        </a:xfrm>
      </p:grpSpPr>
      <p:sp>
        <p:nvSpPr>
          <p:cNvPr id="500" name="Google Shape;500;p85"/>
          <p:cNvSpPr txBox="1"/>
          <p:nvPr>
            <p:ph idx="1" type="body"/>
          </p:nvPr>
        </p:nvSpPr>
        <p:spPr>
          <a:xfrm>
            <a:off x="1144402" y="1707776"/>
            <a:ext cx="6855300" cy="13449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chemeClr val="accent5"/>
              </a:buClr>
              <a:buSzPts val="1400"/>
              <a:buFont typeface="Roboto"/>
              <a:buNone/>
              <a:defRPr b="0" i="0" sz="3200" u="none" cap="none" strike="noStrike">
                <a:solidFill>
                  <a:schemeClr val="dk1"/>
                </a:solidFill>
                <a:latin typeface="Roboto"/>
                <a:ea typeface="Roboto"/>
                <a:cs typeface="Roboto"/>
                <a:sym typeface="Roboto"/>
              </a:defRPr>
            </a:lvl1pPr>
            <a:lvl2pPr indent="-228600" lvl="1" marL="914400" marR="0" rtl="0" algn="l">
              <a:lnSpc>
                <a:spcPct val="100000"/>
              </a:lnSpc>
              <a:spcBef>
                <a:spcPts val="60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2pPr>
            <a:lvl3pPr indent="-228600" lvl="2" marL="13716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3pPr>
            <a:lvl4pPr indent="-228600" lvl="3" marL="18288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4pPr>
            <a:lvl5pPr indent="-228600" lvl="4" marL="22860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1" name="Google Shape;501;p85"/>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502" name="Shape 502"/>
        <p:cNvGrpSpPr/>
        <p:nvPr/>
      </p:nvGrpSpPr>
      <p:grpSpPr>
        <a:xfrm>
          <a:off x="0" y="0"/>
          <a:ext cx="0" cy="0"/>
          <a:chOff x="0" y="0"/>
          <a:chExt cx="0" cy="0"/>
        </a:xfrm>
      </p:grpSpPr>
      <p:sp>
        <p:nvSpPr>
          <p:cNvPr id="503" name="Google Shape;503;p86"/>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sz="1400"/>
          </a:p>
        </p:txBody>
      </p:sp>
      <p:sp>
        <p:nvSpPr>
          <p:cNvPr id="504" name="Google Shape;504;p86"/>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505" name="Shape 505"/>
        <p:cNvGrpSpPr/>
        <p:nvPr/>
      </p:nvGrpSpPr>
      <p:grpSpPr>
        <a:xfrm>
          <a:off x="0" y="0"/>
          <a:ext cx="0" cy="0"/>
          <a:chOff x="0" y="0"/>
          <a:chExt cx="0" cy="0"/>
        </a:xfrm>
      </p:grpSpPr>
      <p:sp>
        <p:nvSpPr>
          <p:cNvPr id="506" name="Google Shape;506;p87"/>
          <p:cNvSpPr/>
          <p:nvPr/>
        </p:nvSpPr>
        <p:spPr>
          <a:xfrm>
            <a:off x="4572000" y="-1"/>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7" name="Google Shape;507;p87"/>
          <p:cNvSpPr txBox="1"/>
          <p:nvPr>
            <p:ph idx="1" type="body"/>
          </p:nvPr>
        </p:nvSpPr>
        <p:spPr>
          <a:xfrm>
            <a:off x="658906"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508" name="Google Shape;508;p87"/>
          <p:cNvSpPr txBox="1"/>
          <p:nvPr>
            <p:ph idx="2" type="body"/>
          </p:nvPr>
        </p:nvSpPr>
        <p:spPr>
          <a:xfrm>
            <a:off x="4799208"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Roboto"/>
                <a:ea typeface="Roboto"/>
                <a:cs typeface="Roboto"/>
                <a:sym typeface="Roboto"/>
              </a:defRPr>
            </a:lvl1pPr>
            <a:lvl2pPr indent="-330200" lvl="1" marL="914400" marR="0" rtl="0" algn="l">
              <a:lnSpc>
                <a:spcPct val="100000"/>
              </a:lnSpc>
              <a:spcBef>
                <a:spcPts val="600"/>
              </a:spcBef>
              <a:spcAft>
                <a:spcPts val="0"/>
              </a:spcAft>
              <a:buClr>
                <a:schemeClr val="lt1"/>
              </a:buClr>
              <a:buSzPts val="1600"/>
              <a:buFont typeface="Arial"/>
              <a:buChar char="•"/>
              <a:defRPr b="0" i="0" sz="1600" u="none" cap="none" strike="noStrike">
                <a:solidFill>
                  <a:schemeClr val="lt1"/>
                </a:solidFill>
                <a:latin typeface="Roboto"/>
                <a:ea typeface="Roboto"/>
                <a:cs typeface="Roboto"/>
                <a:sym typeface="Roboto"/>
              </a:defRPr>
            </a:lvl2pPr>
            <a:lvl3pPr indent="-317500" lvl="2" marL="13716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Roboto"/>
                <a:ea typeface="Roboto"/>
                <a:cs typeface="Roboto"/>
                <a:sym typeface="Roboto"/>
              </a:defRPr>
            </a:lvl3pPr>
            <a:lvl4pPr indent="-317500" lvl="3" marL="18288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Roboto"/>
                <a:ea typeface="Roboto"/>
                <a:cs typeface="Roboto"/>
                <a:sym typeface="Roboto"/>
              </a:defRPr>
            </a:lvl4pPr>
            <a:lvl5pPr indent="-330200" lvl="4" marL="2286000" marR="0" rtl="0" algn="l">
              <a:lnSpc>
                <a:spcPct val="100000"/>
              </a:lnSpc>
              <a:spcBef>
                <a:spcPts val="600"/>
              </a:spcBef>
              <a:spcAft>
                <a:spcPts val="0"/>
              </a:spcAft>
              <a:buClr>
                <a:schemeClr val="lt1"/>
              </a:buClr>
              <a:buSzPts val="1600"/>
              <a:buFont typeface="Arial"/>
              <a:buChar char="•"/>
              <a:defRPr b="0" i="0" sz="1600" u="none" cap="none" strike="noStrike">
                <a:solidFill>
                  <a:schemeClr val="lt1"/>
                </a:solidFill>
                <a:latin typeface="Roboto"/>
                <a:ea typeface="Roboto"/>
                <a:cs typeface="Roboto"/>
                <a:sym typeface="Roboto"/>
              </a:defRPr>
            </a:lvl5pPr>
            <a:lvl6pPr indent="-228600" lvl="5" marL="27432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509" name="Google Shape;509;p87"/>
          <p:cNvSpPr txBox="1"/>
          <p:nvPr>
            <p:ph idx="3" type="body"/>
          </p:nvPr>
        </p:nvSpPr>
        <p:spPr>
          <a:xfrm>
            <a:off x="658905" y="218144"/>
            <a:ext cx="3688800" cy="523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dk1"/>
              </a:buClr>
              <a:buSzPts val="1400"/>
              <a:buFont typeface="Roboto"/>
              <a:buNone/>
              <a:defRPr b="0" i="0" sz="2800" u="none" cap="none" strike="noStrike">
                <a:solidFill>
                  <a:schemeClr val="dk1"/>
                </a:solidFill>
                <a:latin typeface="Roboto"/>
                <a:ea typeface="Roboto"/>
                <a:cs typeface="Roboto"/>
                <a:sym typeface="Roboto"/>
              </a:defRPr>
            </a:lvl1pPr>
            <a:lvl2pPr indent="-228600" lvl="1" marL="914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510" name="Google Shape;510;p87"/>
          <p:cNvSpPr txBox="1"/>
          <p:nvPr>
            <p:ph idx="4" type="body"/>
          </p:nvPr>
        </p:nvSpPr>
        <p:spPr>
          <a:xfrm>
            <a:off x="4799208" y="218143"/>
            <a:ext cx="3688800" cy="523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228600" lvl="1" marL="9144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pic>
        <p:nvPicPr>
          <p:cNvPr id="511" name="Google Shape;511;p87"/>
          <p:cNvPicPr preferRelativeResize="0"/>
          <p:nvPr/>
        </p:nvPicPr>
        <p:blipFill rotWithShape="1">
          <a:blip r:embed="rId2">
            <a:alphaModFix/>
          </a:blip>
          <a:srcRect b="0" l="0" r="0" t="0"/>
          <a:stretch/>
        </p:blipFill>
        <p:spPr>
          <a:xfrm>
            <a:off x="7995006" y="4881178"/>
            <a:ext cx="977263" cy="176791"/>
          </a:xfrm>
          <a:prstGeom prst="rect">
            <a:avLst/>
          </a:prstGeom>
          <a:noFill/>
          <a:ln>
            <a:noFill/>
          </a:ln>
        </p:spPr>
      </p:pic>
      <p:sp>
        <p:nvSpPr>
          <p:cNvPr id="512" name="Google Shape;512;p87"/>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Roboto"/>
                <a:ea typeface="Roboto"/>
                <a:cs typeface="Roboto"/>
                <a:sym typeface="Roboto"/>
              </a:rPr>
              <a:t>‹#›</a:t>
            </a:fld>
            <a:endParaRPr sz="800">
              <a:solidFill>
                <a:schemeClr val="lt1"/>
              </a:solidFill>
              <a:latin typeface="Roboto"/>
              <a:ea typeface="Roboto"/>
              <a:cs typeface="Roboto"/>
              <a:sym typeface="Roboto"/>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513" name="Shape 513"/>
        <p:cNvGrpSpPr/>
        <p:nvPr/>
      </p:nvGrpSpPr>
      <p:grpSpPr>
        <a:xfrm>
          <a:off x="0" y="0"/>
          <a:ext cx="0" cy="0"/>
          <a:chOff x="0" y="0"/>
          <a:chExt cx="0" cy="0"/>
        </a:xfrm>
      </p:grpSpPr>
      <p:sp>
        <p:nvSpPr>
          <p:cNvPr id="514" name="Google Shape;514;p88"/>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Title Red Image" showMasterSp="0" type="title">
  <p:cSld name="TITLE">
    <p:bg>
      <p:bgPr>
        <a:gradFill>
          <a:gsLst>
            <a:gs pos="0">
              <a:schemeClr val="accent1"/>
            </a:gs>
            <a:gs pos="35000">
              <a:schemeClr val="accent1"/>
            </a:gs>
            <a:gs pos="100000">
              <a:srgbClr val="982302"/>
            </a:gs>
          </a:gsLst>
          <a:path path="circle">
            <a:fillToRect r="100%" t="100%"/>
          </a:path>
          <a:tileRect b="-100%" l="-100%"/>
        </a:gradFill>
      </p:bgPr>
    </p:bg>
    <p:spTree>
      <p:nvGrpSpPr>
        <p:cNvPr id="526" name="Shape 526"/>
        <p:cNvGrpSpPr/>
        <p:nvPr/>
      </p:nvGrpSpPr>
      <p:grpSpPr>
        <a:xfrm>
          <a:off x="0" y="0"/>
          <a:ext cx="0" cy="0"/>
          <a:chOff x="0" y="0"/>
          <a:chExt cx="0" cy="0"/>
        </a:xfrm>
      </p:grpSpPr>
      <p:pic>
        <p:nvPicPr>
          <p:cNvPr id="527" name="Google Shape;527;p90"/>
          <p:cNvPicPr preferRelativeResize="0"/>
          <p:nvPr/>
        </p:nvPicPr>
        <p:blipFill rotWithShape="1">
          <a:blip r:embed="rId2">
            <a:alphaModFix/>
          </a:blip>
          <a:srcRect b="9724" l="22245" r="2752" t="40457"/>
          <a:stretch/>
        </p:blipFill>
        <p:spPr>
          <a:xfrm>
            <a:off x="0" y="0"/>
            <a:ext cx="9157363" cy="5143500"/>
          </a:xfrm>
          <a:prstGeom prst="rect">
            <a:avLst/>
          </a:prstGeom>
          <a:noFill/>
          <a:ln>
            <a:noFill/>
          </a:ln>
        </p:spPr>
      </p:pic>
      <p:sp>
        <p:nvSpPr>
          <p:cNvPr id="528" name="Google Shape;528;p90"/>
          <p:cNvSpPr/>
          <p:nvPr/>
        </p:nvSpPr>
        <p:spPr>
          <a:xfrm>
            <a:off x="-75" y="0"/>
            <a:ext cx="9157500" cy="5143500"/>
          </a:xfrm>
          <a:prstGeom prst="rect">
            <a:avLst/>
          </a:prstGeom>
          <a:gradFill>
            <a:gsLst>
              <a:gs pos="0">
                <a:srgbClr val="FD2A00">
                  <a:alpha val="78823"/>
                </a:srgbClr>
              </a:gs>
              <a:gs pos="36000">
                <a:srgbClr val="FD2A00">
                  <a:alpha val="78823"/>
                </a:srgbClr>
              </a:gs>
              <a:gs pos="100000">
                <a:srgbClr val="940000">
                  <a:alpha val="83921"/>
                </a:srgbClr>
              </a:gs>
            </a:gsLst>
            <a:path path="circle">
              <a:fillToRect r="100%" t="100%"/>
            </a:path>
            <a:tileRect b="-100%" l="-100%"/>
          </a:gra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529" name="Google Shape;529;p90"/>
          <p:cNvSpPr txBox="1"/>
          <p:nvPr>
            <p:ph type="ctrTitle"/>
          </p:nvPr>
        </p:nvSpPr>
        <p:spPr>
          <a:xfrm>
            <a:off x="242046" y="1937551"/>
            <a:ext cx="8901900" cy="8316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530" name="Google Shape;530;p90"/>
          <p:cNvSpPr txBox="1"/>
          <p:nvPr>
            <p:ph idx="1" type="subTitle"/>
          </p:nvPr>
        </p:nvSpPr>
        <p:spPr>
          <a:xfrm>
            <a:off x="242046" y="2769291"/>
            <a:ext cx="8901900" cy="329400"/>
          </a:xfrm>
          <a:prstGeom prst="rect">
            <a:avLst/>
          </a:prstGeom>
          <a:noFill/>
          <a:ln>
            <a:noFill/>
          </a:ln>
        </p:spPr>
        <p:txBody>
          <a:bodyPr anchorCtr="0" anchor="t" bIns="91425" lIns="91425" spcFirstLastPara="1" rIns="91425" wrap="square" tIns="91425"/>
          <a:lstStyle>
            <a:lvl1pPr indent="0" lvl="0" marL="0" marR="0" rtl="0" algn="l">
              <a:lnSpc>
                <a:spcPct val="110000"/>
              </a:lnSpc>
              <a:spcBef>
                <a:spcPts val="0"/>
              </a:spcBef>
              <a:spcAft>
                <a:spcPts val="0"/>
              </a:spcAft>
              <a:buClr>
                <a:srgbClr val="A1A1A1"/>
              </a:buClr>
              <a:buSzPts val="1400"/>
              <a:buFont typeface="Arial"/>
              <a:buNone/>
              <a:defRPr b="0" i="0" sz="1400" u="none" cap="none" strike="noStrike">
                <a:solidFill>
                  <a:schemeClr val="lt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4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4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531" name="Google Shape;531;p90"/>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a:p>
        </p:txBody>
      </p:sp>
      <p:pic>
        <p:nvPicPr>
          <p:cNvPr id="532" name="Google Shape;532;p90"/>
          <p:cNvPicPr preferRelativeResize="0"/>
          <p:nvPr/>
        </p:nvPicPr>
        <p:blipFill rotWithShape="1">
          <a:blip r:embed="rId3">
            <a:alphaModFix/>
          </a:blip>
          <a:srcRect b="0" l="0" r="0" t="0"/>
          <a:stretch/>
        </p:blipFill>
        <p:spPr>
          <a:xfrm>
            <a:off x="7995006" y="4881178"/>
            <a:ext cx="978486" cy="177012"/>
          </a:xfrm>
          <a:prstGeom prst="rect">
            <a:avLst/>
          </a:prstGeom>
          <a:noFill/>
          <a:ln>
            <a:noFill/>
          </a:ln>
        </p:spPr>
      </p:pic>
      <p:grpSp>
        <p:nvGrpSpPr>
          <p:cNvPr id="533" name="Google Shape;533;p90"/>
          <p:cNvGrpSpPr/>
          <p:nvPr/>
        </p:nvGrpSpPr>
        <p:grpSpPr>
          <a:xfrm>
            <a:off x="338276" y="1350286"/>
            <a:ext cx="1032397" cy="342669"/>
            <a:chOff x="2005661" y="1306799"/>
            <a:chExt cx="3098429" cy="1027493"/>
          </a:xfrm>
        </p:grpSpPr>
        <p:sp>
          <p:nvSpPr>
            <p:cNvPr id="534" name="Google Shape;534;p90"/>
            <p:cNvSpPr/>
            <p:nvPr/>
          </p:nvSpPr>
          <p:spPr>
            <a:xfrm>
              <a:off x="3385657" y="1511392"/>
              <a:ext cx="552600" cy="822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535" name="Google Shape;535;p90"/>
            <p:cNvSpPr/>
            <p:nvPr/>
          </p:nvSpPr>
          <p:spPr>
            <a:xfrm>
              <a:off x="2601698" y="1511378"/>
              <a:ext cx="555600" cy="8217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536" name="Google Shape;536;p90"/>
            <p:cNvSpPr/>
            <p:nvPr/>
          </p:nvSpPr>
          <p:spPr>
            <a:xfrm>
              <a:off x="2005661" y="1511388"/>
              <a:ext cx="555300" cy="6024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537" name="Google Shape;537;p90"/>
            <p:cNvSpPr/>
            <p:nvPr/>
          </p:nvSpPr>
          <p:spPr>
            <a:xfrm>
              <a:off x="4545490" y="1511381"/>
              <a:ext cx="558600" cy="6012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538" name="Google Shape;538;p90"/>
            <p:cNvSpPr/>
            <p:nvPr/>
          </p:nvSpPr>
          <p:spPr>
            <a:xfrm>
              <a:off x="3960212" y="1511388"/>
              <a:ext cx="555900" cy="5997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539" name="Google Shape;539;p90"/>
            <p:cNvSpPr/>
            <p:nvPr/>
          </p:nvSpPr>
          <p:spPr>
            <a:xfrm>
              <a:off x="3192359" y="1516751"/>
              <a:ext cx="156000" cy="5877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540" name="Google Shape;540;p90"/>
            <p:cNvSpPr/>
            <p:nvPr/>
          </p:nvSpPr>
          <p:spPr>
            <a:xfrm>
              <a:off x="3187636" y="1306799"/>
              <a:ext cx="170100" cy="171900"/>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Title Red Gradient" showMasterSp="0">
  <p:cSld name="TITLE_1">
    <p:bg>
      <p:bgPr>
        <a:gradFill>
          <a:gsLst>
            <a:gs pos="0">
              <a:schemeClr val="accent1"/>
            </a:gs>
            <a:gs pos="35000">
              <a:schemeClr val="accent1"/>
            </a:gs>
            <a:gs pos="100000">
              <a:srgbClr val="982302"/>
            </a:gs>
          </a:gsLst>
          <a:path path="circle">
            <a:fillToRect r="100%" t="100%"/>
          </a:path>
          <a:tileRect b="-100%" l="-100%"/>
        </a:gradFill>
      </p:bgPr>
    </p:bg>
    <p:spTree>
      <p:nvGrpSpPr>
        <p:cNvPr id="541" name="Shape 541"/>
        <p:cNvGrpSpPr/>
        <p:nvPr/>
      </p:nvGrpSpPr>
      <p:grpSpPr>
        <a:xfrm>
          <a:off x="0" y="0"/>
          <a:ext cx="0" cy="0"/>
          <a:chOff x="0" y="0"/>
          <a:chExt cx="0" cy="0"/>
        </a:xfrm>
      </p:grpSpPr>
      <p:sp>
        <p:nvSpPr>
          <p:cNvPr id="542" name="Google Shape;542;p91"/>
          <p:cNvSpPr/>
          <p:nvPr/>
        </p:nvSpPr>
        <p:spPr>
          <a:xfrm>
            <a:off x="-6762" y="0"/>
            <a:ext cx="9157500" cy="5143500"/>
          </a:xfrm>
          <a:prstGeom prst="rect">
            <a:avLst/>
          </a:prstGeom>
          <a:gradFill>
            <a:gsLst>
              <a:gs pos="0">
                <a:srgbClr val="FD2A00">
                  <a:alpha val="78823"/>
                </a:srgbClr>
              </a:gs>
              <a:gs pos="36000">
                <a:srgbClr val="FD2A00">
                  <a:alpha val="78823"/>
                </a:srgbClr>
              </a:gs>
              <a:gs pos="100000">
                <a:srgbClr val="940000">
                  <a:alpha val="83921"/>
                </a:srgbClr>
              </a:gs>
            </a:gsLst>
            <a:path path="circle">
              <a:fillToRect r="100%" t="100%"/>
            </a:path>
            <a:tileRect b="-100%" l="-100%"/>
          </a:gra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543" name="Google Shape;543;p91"/>
          <p:cNvSpPr txBox="1"/>
          <p:nvPr>
            <p:ph type="ctrTitle"/>
          </p:nvPr>
        </p:nvSpPr>
        <p:spPr>
          <a:xfrm>
            <a:off x="242046" y="1937551"/>
            <a:ext cx="8901900" cy="8316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544" name="Google Shape;544;p91"/>
          <p:cNvSpPr txBox="1"/>
          <p:nvPr>
            <p:ph idx="1" type="subTitle"/>
          </p:nvPr>
        </p:nvSpPr>
        <p:spPr>
          <a:xfrm>
            <a:off x="242046" y="2769291"/>
            <a:ext cx="8901900" cy="329400"/>
          </a:xfrm>
          <a:prstGeom prst="rect">
            <a:avLst/>
          </a:prstGeom>
          <a:noFill/>
          <a:ln>
            <a:noFill/>
          </a:ln>
        </p:spPr>
        <p:txBody>
          <a:bodyPr anchorCtr="0" anchor="t" bIns="91425" lIns="91425" spcFirstLastPara="1" rIns="91425" wrap="square" tIns="91425"/>
          <a:lstStyle>
            <a:lvl1pPr indent="0" lvl="0" marL="0" marR="0" rtl="0" algn="l">
              <a:lnSpc>
                <a:spcPct val="110000"/>
              </a:lnSpc>
              <a:spcBef>
                <a:spcPts val="0"/>
              </a:spcBef>
              <a:spcAft>
                <a:spcPts val="0"/>
              </a:spcAft>
              <a:buClr>
                <a:srgbClr val="A1A1A1"/>
              </a:buClr>
              <a:buSzPts val="1400"/>
              <a:buFont typeface="Arial"/>
              <a:buNone/>
              <a:defRPr b="0" i="0" sz="1400" u="none" cap="none" strike="noStrike">
                <a:solidFill>
                  <a:schemeClr val="lt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4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4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545" name="Google Shape;545;p91"/>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a:p>
        </p:txBody>
      </p:sp>
      <p:pic>
        <p:nvPicPr>
          <p:cNvPr id="546" name="Google Shape;546;p91"/>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grpSp>
        <p:nvGrpSpPr>
          <p:cNvPr id="547" name="Google Shape;547;p91"/>
          <p:cNvGrpSpPr/>
          <p:nvPr/>
        </p:nvGrpSpPr>
        <p:grpSpPr>
          <a:xfrm>
            <a:off x="338276" y="1350286"/>
            <a:ext cx="1032397" cy="342669"/>
            <a:chOff x="2005661" y="1306799"/>
            <a:chExt cx="3098429" cy="1027493"/>
          </a:xfrm>
        </p:grpSpPr>
        <p:sp>
          <p:nvSpPr>
            <p:cNvPr id="548" name="Google Shape;548;p91"/>
            <p:cNvSpPr/>
            <p:nvPr/>
          </p:nvSpPr>
          <p:spPr>
            <a:xfrm>
              <a:off x="3385657" y="1511392"/>
              <a:ext cx="552600" cy="822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549" name="Google Shape;549;p91"/>
            <p:cNvSpPr/>
            <p:nvPr/>
          </p:nvSpPr>
          <p:spPr>
            <a:xfrm>
              <a:off x="2601698" y="1511378"/>
              <a:ext cx="555600" cy="8217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550" name="Google Shape;550;p91"/>
            <p:cNvSpPr/>
            <p:nvPr/>
          </p:nvSpPr>
          <p:spPr>
            <a:xfrm>
              <a:off x="2005661" y="1511388"/>
              <a:ext cx="555300" cy="6024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551" name="Google Shape;551;p91"/>
            <p:cNvSpPr/>
            <p:nvPr/>
          </p:nvSpPr>
          <p:spPr>
            <a:xfrm>
              <a:off x="4545490" y="1511381"/>
              <a:ext cx="558600" cy="6012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552" name="Google Shape;552;p91"/>
            <p:cNvSpPr/>
            <p:nvPr/>
          </p:nvSpPr>
          <p:spPr>
            <a:xfrm>
              <a:off x="3960212" y="1511388"/>
              <a:ext cx="555900" cy="5997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553" name="Google Shape;553;p91"/>
            <p:cNvSpPr/>
            <p:nvPr/>
          </p:nvSpPr>
          <p:spPr>
            <a:xfrm>
              <a:off x="3192359" y="1516751"/>
              <a:ext cx="156000" cy="5877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554" name="Google Shape;554;p91"/>
            <p:cNvSpPr/>
            <p:nvPr/>
          </p:nvSpPr>
          <p:spPr>
            <a:xfrm>
              <a:off x="3187636" y="1306799"/>
              <a:ext cx="170100" cy="171900"/>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Title Red Image with Customer Logo" showMasterSp="0">
  <p:cSld name="2_Title">
    <p:bg>
      <p:bgPr>
        <a:solidFill>
          <a:schemeClr val="lt1"/>
        </a:solidFill>
      </p:bgPr>
    </p:bg>
    <p:spTree>
      <p:nvGrpSpPr>
        <p:cNvPr id="555" name="Shape 555"/>
        <p:cNvGrpSpPr/>
        <p:nvPr/>
      </p:nvGrpSpPr>
      <p:grpSpPr>
        <a:xfrm>
          <a:off x="0" y="0"/>
          <a:ext cx="0" cy="0"/>
          <a:chOff x="0" y="0"/>
          <a:chExt cx="0" cy="0"/>
        </a:xfrm>
      </p:grpSpPr>
      <p:pic>
        <p:nvPicPr>
          <p:cNvPr id="556" name="Google Shape;556;p92"/>
          <p:cNvPicPr preferRelativeResize="0"/>
          <p:nvPr/>
        </p:nvPicPr>
        <p:blipFill rotWithShape="1">
          <a:blip r:embed="rId2">
            <a:alphaModFix/>
          </a:blip>
          <a:srcRect b="0" l="0" r="0" t="0"/>
          <a:stretch/>
        </p:blipFill>
        <p:spPr>
          <a:xfrm>
            <a:off x="0" y="0"/>
            <a:ext cx="9143996" cy="3884268"/>
          </a:xfrm>
          <a:prstGeom prst="rect">
            <a:avLst/>
          </a:prstGeom>
          <a:noFill/>
          <a:ln>
            <a:noFill/>
          </a:ln>
        </p:spPr>
      </p:pic>
      <p:sp>
        <p:nvSpPr>
          <p:cNvPr id="557" name="Google Shape;557;p92"/>
          <p:cNvSpPr/>
          <p:nvPr/>
        </p:nvSpPr>
        <p:spPr>
          <a:xfrm>
            <a:off x="0" y="243"/>
            <a:ext cx="9144000" cy="3893400"/>
          </a:xfrm>
          <a:prstGeom prst="rect">
            <a:avLst/>
          </a:prstGeom>
          <a:solidFill>
            <a:schemeClr val="dk1">
              <a:alpha val="14900"/>
            </a:schemeClr>
          </a:soli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558" name="Google Shape;558;p92"/>
          <p:cNvSpPr/>
          <p:nvPr/>
        </p:nvSpPr>
        <p:spPr>
          <a:xfrm>
            <a:off x="0" y="0"/>
            <a:ext cx="9144000" cy="3893700"/>
          </a:xfrm>
          <a:prstGeom prst="rect">
            <a:avLst/>
          </a:prstGeom>
          <a:gradFill>
            <a:gsLst>
              <a:gs pos="0">
                <a:srgbClr val="FD2A00">
                  <a:alpha val="78823"/>
                </a:srgbClr>
              </a:gs>
              <a:gs pos="36000">
                <a:srgbClr val="FD2A00">
                  <a:alpha val="78823"/>
                </a:srgbClr>
              </a:gs>
              <a:gs pos="100000">
                <a:srgbClr val="940000">
                  <a:alpha val="83921"/>
                </a:srgbClr>
              </a:gs>
            </a:gsLst>
            <a:path path="circle">
              <a:fillToRect r="100%" t="100%"/>
            </a:path>
            <a:tileRect b="-100%" l="-100%"/>
          </a:gra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Helvetica Neue Light"/>
              <a:ea typeface="Helvetica Neue Light"/>
              <a:cs typeface="Helvetica Neue Light"/>
              <a:sym typeface="Helvetica Neue Light"/>
            </a:endParaRPr>
          </a:p>
        </p:txBody>
      </p:sp>
      <p:sp>
        <p:nvSpPr>
          <p:cNvPr id="559" name="Google Shape;559;p92"/>
          <p:cNvSpPr txBox="1"/>
          <p:nvPr>
            <p:ph type="ctrTitle"/>
          </p:nvPr>
        </p:nvSpPr>
        <p:spPr>
          <a:xfrm>
            <a:off x="242046" y="3052529"/>
            <a:ext cx="8901900" cy="8316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560" name="Google Shape;560;p92"/>
          <p:cNvSpPr txBox="1"/>
          <p:nvPr>
            <p:ph idx="1" type="subTitle"/>
          </p:nvPr>
        </p:nvSpPr>
        <p:spPr>
          <a:xfrm>
            <a:off x="242046" y="3884269"/>
            <a:ext cx="8901900" cy="329400"/>
          </a:xfrm>
          <a:prstGeom prst="rect">
            <a:avLst/>
          </a:prstGeom>
          <a:noFill/>
          <a:ln>
            <a:noFill/>
          </a:ln>
        </p:spPr>
        <p:txBody>
          <a:bodyPr anchorCtr="0" anchor="t" bIns="91425" lIns="91425" spcFirstLastPara="1" rIns="91425" wrap="square" tIns="91425"/>
          <a:lstStyle>
            <a:lvl1pPr indent="0" lvl="0" marL="0" marR="0" rtl="0" algn="l">
              <a:lnSpc>
                <a:spcPct val="110000"/>
              </a:lnSpc>
              <a:spcBef>
                <a:spcPts val="0"/>
              </a:spcBef>
              <a:spcAft>
                <a:spcPts val="0"/>
              </a:spcAft>
              <a:buClr>
                <a:srgbClr val="A1A1A1"/>
              </a:buClr>
              <a:buSzPts val="1400"/>
              <a:buFont typeface="Arial"/>
              <a:buNone/>
              <a:defRPr b="0" i="0" sz="1400" u="none" cap="none" strike="noStrike">
                <a:solidFill>
                  <a:schemeClr val="accent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4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4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561" name="Google Shape;561;p92"/>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a:p>
        </p:txBody>
      </p:sp>
      <p:pic>
        <p:nvPicPr>
          <p:cNvPr id="562" name="Google Shape;562;p92"/>
          <p:cNvPicPr preferRelativeResize="0"/>
          <p:nvPr/>
        </p:nvPicPr>
        <p:blipFill rotWithShape="1">
          <a:blip r:embed="rId3">
            <a:alphaModFix/>
          </a:blip>
          <a:srcRect b="0" l="0" r="0" t="0"/>
          <a:stretch/>
        </p:blipFill>
        <p:spPr>
          <a:xfrm>
            <a:off x="7995900" y="4881178"/>
            <a:ext cx="978486" cy="177012"/>
          </a:xfrm>
          <a:prstGeom prst="rect">
            <a:avLst/>
          </a:prstGeom>
          <a:noFill/>
          <a:ln>
            <a:noFill/>
          </a:ln>
        </p:spPr>
      </p:pic>
      <p:grpSp>
        <p:nvGrpSpPr>
          <p:cNvPr id="563" name="Google Shape;563;p92"/>
          <p:cNvGrpSpPr/>
          <p:nvPr/>
        </p:nvGrpSpPr>
        <p:grpSpPr>
          <a:xfrm>
            <a:off x="338276" y="452820"/>
            <a:ext cx="1032397" cy="342669"/>
            <a:chOff x="2005661" y="1306799"/>
            <a:chExt cx="3098429" cy="1027493"/>
          </a:xfrm>
        </p:grpSpPr>
        <p:sp>
          <p:nvSpPr>
            <p:cNvPr id="564" name="Google Shape;564;p92"/>
            <p:cNvSpPr/>
            <p:nvPr/>
          </p:nvSpPr>
          <p:spPr>
            <a:xfrm>
              <a:off x="3385657" y="1511392"/>
              <a:ext cx="552600" cy="8229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565" name="Google Shape;565;p92"/>
            <p:cNvSpPr/>
            <p:nvPr/>
          </p:nvSpPr>
          <p:spPr>
            <a:xfrm>
              <a:off x="2601698" y="1511378"/>
              <a:ext cx="555600" cy="8217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566" name="Google Shape;566;p92"/>
            <p:cNvSpPr/>
            <p:nvPr/>
          </p:nvSpPr>
          <p:spPr>
            <a:xfrm>
              <a:off x="2005661" y="1511388"/>
              <a:ext cx="555300" cy="6024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567" name="Google Shape;567;p92"/>
            <p:cNvSpPr/>
            <p:nvPr/>
          </p:nvSpPr>
          <p:spPr>
            <a:xfrm>
              <a:off x="4545490" y="1511381"/>
              <a:ext cx="558600" cy="6012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568" name="Google Shape;568;p92"/>
            <p:cNvSpPr/>
            <p:nvPr/>
          </p:nvSpPr>
          <p:spPr>
            <a:xfrm>
              <a:off x="3960212" y="1511388"/>
              <a:ext cx="555900" cy="5997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569" name="Google Shape;569;p92"/>
            <p:cNvSpPr/>
            <p:nvPr/>
          </p:nvSpPr>
          <p:spPr>
            <a:xfrm>
              <a:off x="3192359" y="1516751"/>
              <a:ext cx="156000" cy="5877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Gill Sans"/>
                <a:buNone/>
              </a:pPr>
              <a:r>
                <a:t/>
              </a:r>
              <a:endParaRPr b="0" i="0" sz="1400" u="none" cap="none" strike="noStrike">
                <a:solidFill>
                  <a:srgbClr val="000000"/>
                </a:solidFill>
                <a:latin typeface="Arial"/>
                <a:ea typeface="Arial"/>
                <a:cs typeface="Arial"/>
                <a:sym typeface="Arial"/>
              </a:endParaRPr>
            </a:p>
          </p:txBody>
        </p:sp>
        <p:sp>
          <p:nvSpPr>
            <p:cNvPr id="570" name="Google Shape;570;p92"/>
            <p:cNvSpPr/>
            <p:nvPr/>
          </p:nvSpPr>
          <p:spPr>
            <a:xfrm>
              <a:off x="3187636" y="1306799"/>
              <a:ext cx="170100" cy="171900"/>
            </a:xfrm>
            <a:custGeom>
              <a:rect b="b" l="l" r="r" t="t"/>
              <a:pathLst>
                <a:path extrusionOk="0" h="120000" w="120000">
                  <a:moveTo>
                    <a:pt x="102419" y="17574"/>
                  </a:moveTo>
                  <a:cubicBezTo>
                    <a:pt x="125853" y="41004"/>
                    <a:pt x="125853" y="78995"/>
                    <a:pt x="102419" y="102425"/>
                  </a:cubicBezTo>
                  <a:cubicBezTo>
                    <a:pt x="78991" y="125860"/>
                    <a:pt x="41002" y="125860"/>
                    <a:pt x="17574" y="102425"/>
                  </a:cubicBezTo>
                  <a:cubicBezTo>
                    <a:pt x="-5860" y="78995"/>
                    <a:pt x="-5860" y="41004"/>
                    <a:pt x="17574" y="17574"/>
                  </a:cubicBezTo>
                  <a:cubicBezTo>
                    <a:pt x="41002" y="-5860"/>
                    <a:pt x="78991" y="-5860"/>
                    <a:pt x="102419" y="17574"/>
                  </a:cubicBezTo>
                  <a:close/>
                </a:path>
              </a:pathLst>
            </a:cu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Divider Orange Image">
  <p:cSld name="1_Section Title Blue">
    <p:bg>
      <p:bgPr>
        <a:gradFill>
          <a:gsLst>
            <a:gs pos="0">
              <a:schemeClr val="accent2"/>
            </a:gs>
            <a:gs pos="35000">
              <a:schemeClr val="accent2"/>
            </a:gs>
            <a:gs pos="100000">
              <a:srgbClr val="B94E05"/>
            </a:gs>
          </a:gsLst>
          <a:path path="circle">
            <a:fillToRect r="100%" t="100%"/>
          </a:path>
          <a:tileRect b="-100%" l="-100%"/>
        </a:gradFill>
      </p:bgPr>
    </p:bg>
    <p:spTree>
      <p:nvGrpSpPr>
        <p:cNvPr id="571" name="Shape 571"/>
        <p:cNvGrpSpPr/>
        <p:nvPr/>
      </p:nvGrpSpPr>
      <p:grpSpPr>
        <a:xfrm>
          <a:off x="0" y="0"/>
          <a:ext cx="0" cy="0"/>
          <a:chOff x="0" y="0"/>
          <a:chExt cx="0" cy="0"/>
        </a:xfrm>
      </p:grpSpPr>
      <p:pic>
        <p:nvPicPr>
          <p:cNvPr id="572" name="Google Shape;572;p93"/>
          <p:cNvPicPr preferRelativeResize="0"/>
          <p:nvPr/>
        </p:nvPicPr>
        <p:blipFill rotWithShape="1">
          <a:blip r:embed="rId2">
            <a:alphaModFix/>
          </a:blip>
          <a:srcRect b="7940" l="0" r="0" t="7948"/>
          <a:stretch/>
        </p:blipFill>
        <p:spPr>
          <a:xfrm>
            <a:off x="0" y="0"/>
            <a:ext cx="9144002" cy="5143498"/>
          </a:xfrm>
          <a:prstGeom prst="rect">
            <a:avLst/>
          </a:prstGeom>
          <a:noFill/>
          <a:ln>
            <a:noFill/>
          </a:ln>
        </p:spPr>
      </p:pic>
      <p:sp>
        <p:nvSpPr>
          <p:cNvPr id="573" name="Google Shape;573;p93"/>
          <p:cNvSpPr/>
          <p:nvPr/>
        </p:nvSpPr>
        <p:spPr>
          <a:xfrm>
            <a:off x="0" y="0"/>
            <a:ext cx="9144000" cy="5143500"/>
          </a:xfrm>
          <a:prstGeom prst="rect">
            <a:avLst/>
          </a:prstGeom>
          <a:gradFill>
            <a:gsLst>
              <a:gs pos="0">
                <a:srgbClr val="F76908">
                  <a:alpha val="48627"/>
                </a:srgbClr>
              </a:gs>
              <a:gs pos="35000">
                <a:srgbClr val="F76908">
                  <a:alpha val="48627"/>
                </a:srgbClr>
              </a:gs>
              <a:gs pos="99000">
                <a:srgbClr val="B94E05">
                  <a:alpha val="80784"/>
                </a:srgbClr>
              </a:gs>
              <a:gs pos="100000">
                <a:srgbClr val="B94E05">
                  <a:alpha val="80784"/>
                </a:srgbClr>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4" name="Google Shape;574;p93"/>
          <p:cNvSpPr txBox="1"/>
          <p:nvPr>
            <p:ph type="ctrTitle"/>
          </p:nvPr>
        </p:nvSpPr>
        <p:spPr>
          <a:xfrm>
            <a:off x="213460" y="2155880"/>
            <a:ext cx="6375600" cy="8316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575" name="Google Shape;575;p93"/>
          <p:cNvGrpSpPr/>
          <p:nvPr/>
        </p:nvGrpSpPr>
        <p:grpSpPr>
          <a:xfrm>
            <a:off x="171863" y="4881178"/>
            <a:ext cx="8801630" cy="206257"/>
            <a:chOff x="171863" y="4881178"/>
            <a:chExt cx="8801630" cy="206257"/>
          </a:xfrm>
        </p:grpSpPr>
        <p:grpSp>
          <p:nvGrpSpPr>
            <p:cNvPr id="576" name="Google Shape;576;p93"/>
            <p:cNvGrpSpPr/>
            <p:nvPr/>
          </p:nvGrpSpPr>
          <p:grpSpPr>
            <a:xfrm>
              <a:off x="171863" y="4892453"/>
              <a:ext cx="500240" cy="169022"/>
              <a:chOff x="3719513" y="2933700"/>
              <a:chExt cx="5027537" cy="1698713"/>
            </a:xfrm>
          </p:grpSpPr>
          <p:sp>
            <p:nvSpPr>
              <p:cNvPr id="577" name="Google Shape;577;p93"/>
              <p:cNvSpPr/>
              <p:nvPr/>
            </p:nvSpPr>
            <p:spPr>
              <a:xfrm>
                <a:off x="3719513" y="3300413"/>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93"/>
              <p:cNvSpPr/>
              <p:nvPr/>
            </p:nvSpPr>
            <p:spPr>
              <a:xfrm>
                <a:off x="4687888" y="3300413"/>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93"/>
              <p:cNvSpPr/>
              <p:nvPr/>
            </p:nvSpPr>
            <p:spPr>
              <a:xfrm>
                <a:off x="5627688"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93"/>
              <p:cNvSpPr/>
              <p:nvPr/>
            </p:nvSpPr>
            <p:spPr>
              <a:xfrm>
                <a:off x="5954713" y="3300413"/>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93"/>
              <p:cNvSpPr/>
              <p:nvPr/>
            </p:nvSpPr>
            <p:spPr>
              <a:xfrm>
                <a:off x="6897688" y="3300413"/>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93"/>
              <p:cNvSpPr/>
              <p:nvPr/>
            </p:nvSpPr>
            <p:spPr>
              <a:xfrm>
                <a:off x="7842250" y="3303588"/>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83" name="Google Shape;583;p93"/>
            <p:cNvPicPr preferRelativeResize="0"/>
            <p:nvPr/>
          </p:nvPicPr>
          <p:blipFill rotWithShape="1">
            <a:blip r:embed="rId3">
              <a:alphaModFix/>
            </a:blip>
            <a:srcRect b="0" l="0" r="0" t="0"/>
            <a:stretch/>
          </p:blipFill>
          <p:spPr>
            <a:xfrm>
              <a:off x="7995006" y="4881178"/>
              <a:ext cx="978486" cy="177012"/>
            </a:xfrm>
            <a:prstGeom prst="rect">
              <a:avLst/>
            </a:prstGeom>
            <a:noFill/>
            <a:ln>
              <a:noFill/>
            </a:ln>
          </p:spPr>
        </p:pic>
        <p:sp>
          <p:nvSpPr>
            <p:cNvPr id="584" name="Google Shape;584;p93"/>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a:p>
          </p:txBody>
        </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Divider Yellow Gradient">
  <p:cSld name="Section Title Green">
    <p:bg>
      <p:bgPr>
        <a:gradFill>
          <a:gsLst>
            <a:gs pos="0">
              <a:schemeClr val="accent3"/>
            </a:gs>
            <a:gs pos="35000">
              <a:schemeClr val="accent3"/>
            </a:gs>
            <a:gs pos="100000">
              <a:srgbClr val="C57E00"/>
            </a:gs>
          </a:gsLst>
          <a:path path="circle">
            <a:fillToRect r="100%" t="100%"/>
          </a:path>
          <a:tileRect b="-100%" l="-100%"/>
        </a:gradFill>
      </p:bgPr>
    </p:bg>
    <p:spTree>
      <p:nvGrpSpPr>
        <p:cNvPr id="585" name="Shape 585"/>
        <p:cNvGrpSpPr/>
        <p:nvPr/>
      </p:nvGrpSpPr>
      <p:grpSpPr>
        <a:xfrm>
          <a:off x="0" y="0"/>
          <a:ext cx="0" cy="0"/>
          <a:chOff x="0" y="0"/>
          <a:chExt cx="0" cy="0"/>
        </a:xfrm>
      </p:grpSpPr>
      <p:sp>
        <p:nvSpPr>
          <p:cNvPr id="586" name="Google Shape;586;p94"/>
          <p:cNvSpPr txBox="1"/>
          <p:nvPr>
            <p:ph type="ctrTitle"/>
          </p:nvPr>
        </p:nvSpPr>
        <p:spPr>
          <a:xfrm>
            <a:off x="213460" y="2155880"/>
            <a:ext cx="6375600" cy="8316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587" name="Google Shape;587;p94"/>
          <p:cNvGrpSpPr/>
          <p:nvPr/>
        </p:nvGrpSpPr>
        <p:grpSpPr>
          <a:xfrm>
            <a:off x="171863" y="4881178"/>
            <a:ext cx="8801630" cy="180297"/>
            <a:chOff x="171863" y="4881178"/>
            <a:chExt cx="8801630" cy="180297"/>
          </a:xfrm>
        </p:grpSpPr>
        <p:grpSp>
          <p:nvGrpSpPr>
            <p:cNvPr id="588" name="Google Shape;588;p94"/>
            <p:cNvGrpSpPr/>
            <p:nvPr/>
          </p:nvGrpSpPr>
          <p:grpSpPr>
            <a:xfrm>
              <a:off x="171863" y="4892453"/>
              <a:ext cx="500240" cy="169022"/>
              <a:chOff x="3719513" y="2933700"/>
              <a:chExt cx="5027537" cy="1698713"/>
            </a:xfrm>
          </p:grpSpPr>
          <p:sp>
            <p:nvSpPr>
              <p:cNvPr id="589" name="Google Shape;589;p94"/>
              <p:cNvSpPr/>
              <p:nvPr/>
            </p:nvSpPr>
            <p:spPr>
              <a:xfrm>
                <a:off x="3719513" y="3300413"/>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94"/>
              <p:cNvSpPr/>
              <p:nvPr/>
            </p:nvSpPr>
            <p:spPr>
              <a:xfrm>
                <a:off x="4687888" y="3300413"/>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94"/>
              <p:cNvSpPr/>
              <p:nvPr/>
            </p:nvSpPr>
            <p:spPr>
              <a:xfrm>
                <a:off x="5627688"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94"/>
              <p:cNvSpPr/>
              <p:nvPr/>
            </p:nvSpPr>
            <p:spPr>
              <a:xfrm>
                <a:off x="5954713" y="3300413"/>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94"/>
              <p:cNvSpPr/>
              <p:nvPr/>
            </p:nvSpPr>
            <p:spPr>
              <a:xfrm>
                <a:off x="6897688" y="3300413"/>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94"/>
              <p:cNvSpPr/>
              <p:nvPr/>
            </p:nvSpPr>
            <p:spPr>
              <a:xfrm>
                <a:off x="7842250" y="3303588"/>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5" name="Google Shape;595;p94"/>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Divider Orange Gradient">
  <p:cSld name="Section Title Blue">
    <p:bg>
      <p:bgPr>
        <a:gradFill>
          <a:gsLst>
            <a:gs pos="0">
              <a:schemeClr val="accent2"/>
            </a:gs>
            <a:gs pos="35000">
              <a:schemeClr val="accent2"/>
            </a:gs>
            <a:gs pos="100000">
              <a:srgbClr val="B94E05"/>
            </a:gs>
          </a:gsLst>
          <a:path path="circle">
            <a:fillToRect r="100%" t="100%"/>
          </a:path>
          <a:tileRect b="-100%" l="-100%"/>
        </a:gradFill>
      </p:bgPr>
    </p:bg>
    <p:spTree>
      <p:nvGrpSpPr>
        <p:cNvPr id="596" name="Shape 596"/>
        <p:cNvGrpSpPr/>
        <p:nvPr/>
      </p:nvGrpSpPr>
      <p:grpSpPr>
        <a:xfrm>
          <a:off x="0" y="0"/>
          <a:ext cx="0" cy="0"/>
          <a:chOff x="0" y="0"/>
          <a:chExt cx="0" cy="0"/>
        </a:xfrm>
      </p:grpSpPr>
      <p:sp>
        <p:nvSpPr>
          <p:cNvPr id="597" name="Google Shape;597;p95"/>
          <p:cNvSpPr txBox="1"/>
          <p:nvPr>
            <p:ph type="ctrTitle"/>
          </p:nvPr>
        </p:nvSpPr>
        <p:spPr>
          <a:xfrm>
            <a:off x="213460" y="2155880"/>
            <a:ext cx="6375600" cy="8316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4800" u="none" cap="none" strike="noStrike">
                <a:solidFill>
                  <a:schemeClr val="l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598" name="Google Shape;598;p95"/>
          <p:cNvGrpSpPr/>
          <p:nvPr/>
        </p:nvGrpSpPr>
        <p:grpSpPr>
          <a:xfrm>
            <a:off x="171863" y="4881178"/>
            <a:ext cx="8801630" cy="180297"/>
            <a:chOff x="171863" y="4881178"/>
            <a:chExt cx="8801630" cy="180297"/>
          </a:xfrm>
        </p:grpSpPr>
        <p:grpSp>
          <p:nvGrpSpPr>
            <p:cNvPr id="599" name="Google Shape;599;p95"/>
            <p:cNvGrpSpPr/>
            <p:nvPr/>
          </p:nvGrpSpPr>
          <p:grpSpPr>
            <a:xfrm>
              <a:off x="171863" y="4892453"/>
              <a:ext cx="500240" cy="169022"/>
              <a:chOff x="3719513" y="2933700"/>
              <a:chExt cx="5027537" cy="1698713"/>
            </a:xfrm>
          </p:grpSpPr>
          <p:sp>
            <p:nvSpPr>
              <p:cNvPr id="600" name="Google Shape;600;p95"/>
              <p:cNvSpPr/>
              <p:nvPr/>
            </p:nvSpPr>
            <p:spPr>
              <a:xfrm>
                <a:off x="3719513" y="3300413"/>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95"/>
              <p:cNvSpPr/>
              <p:nvPr/>
            </p:nvSpPr>
            <p:spPr>
              <a:xfrm>
                <a:off x="4687888" y="3300413"/>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95"/>
              <p:cNvSpPr/>
              <p:nvPr/>
            </p:nvSpPr>
            <p:spPr>
              <a:xfrm>
                <a:off x="5627688"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95"/>
              <p:cNvSpPr/>
              <p:nvPr/>
            </p:nvSpPr>
            <p:spPr>
              <a:xfrm>
                <a:off x="5954713" y="3300413"/>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95"/>
              <p:cNvSpPr/>
              <p:nvPr/>
            </p:nvSpPr>
            <p:spPr>
              <a:xfrm>
                <a:off x="6897688" y="3300413"/>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95"/>
              <p:cNvSpPr/>
              <p:nvPr/>
            </p:nvSpPr>
            <p:spPr>
              <a:xfrm>
                <a:off x="7842250" y="3303588"/>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6" name="Google Shape;606;p95"/>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 Split Blank">
  <p:cSld name="Blank">
    <p:spTree>
      <p:nvGrpSpPr>
        <p:cNvPr id="607" name="Shape 607"/>
        <p:cNvGrpSpPr/>
        <p:nvPr/>
      </p:nvGrpSpPr>
      <p:grpSpPr>
        <a:xfrm>
          <a:off x="0" y="0"/>
          <a:ext cx="0" cy="0"/>
          <a:chOff x="0" y="0"/>
          <a:chExt cx="0" cy="0"/>
        </a:xfrm>
      </p:grpSpPr>
      <p:sp>
        <p:nvSpPr>
          <p:cNvPr id="608" name="Google Shape;608;p96"/>
          <p:cNvSpPr txBox="1"/>
          <p:nvPr>
            <p:ph type="title"/>
          </p:nvPr>
        </p:nvSpPr>
        <p:spPr>
          <a:xfrm>
            <a:off x="458490" y="738974"/>
            <a:ext cx="3204600" cy="99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609" name="Google Shape;609;p96"/>
          <p:cNvSpPr txBox="1"/>
          <p:nvPr>
            <p:ph idx="1" type="body"/>
          </p:nvPr>
        </p:nvSpPr>
        <p:spPr>
          <a:xfrm>
            <a:off x="458490" y="1732748"/>
            <a:ext cx="3204600" cy="1644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accent5"/>
              </a:buClr>
              <a:buSzPts val="1400"/>
              <a:buFont typeface="Roboto"/>
              <a:buNone/>
              <a:defRPr b="0" i="0" sz="1600" u="none" cap="none" strike="noStrike">
                <a:solidFill>
                  <a:schemeClr val="dk1"/>
                </a:solidFill>
                <a:latin typeface="Roboto"/>
                <a:ea typeface="Roboto"/>
                <a:cs typeface="Roboto"/>
                <a:sym typeface="Roboto"/>
              </a:defRPr>
            </a:lvl1pPr>
            <a:lvl2pPr indent="-228600" lvl="1" marL="914400" marR="0" rtl="0" algn="l">
              <a:lnSpc>
                <a:spcPct val="100000"/>
              </a:lnSpc>
              <a:spcBef>
                <a:spcPts val="600"/>
              </a:spcBef>
              <a:spcAft>
                <a:spcPts val="0"/>
              </a:spcAft>
              <a:buClr>
                <a:schemeClr val="accent5"/>
              </a:buClr>
              <a:buSzPts val="1400"/>
              <a:buFont typeface="Roboto"/>
              <a:buNone/>
              <a:defRPr b="0" i="0" sz="1400" u="none" cap="none" strike="noStrike">
                <a:solidFill>
                  <a:schemeClr val="accent5"/>
                </a:solidFill>
                <a:latin typeface="Roboto"/>
                <a:ea typeface="Roboto"/>
                <a:cs typeface="Roboto"/>
                <a:sym typeface="Roboto"/>
              </a:defRPr>
            </a:lvl2pPr>
            <a:lvl3pPr indent="-228600" lvl="2" marL="1371600" marR="0" rtl="0" algn="l">
              <a:lnSpc>
                <a:spcPct val="100000"/>
              </a:lnSpc>
              <a:spcBef>
                <a:spcPts val="600"/>
              </a:spcBef>
              <a:spcAft>
                <a:spcPts val="0"/>
              </a:spcAft>
              <a:buClr>
                <a:schemeClr val="accent5"/>
              </a:buClr>
              <a:buSzPts val="1400"/>
              <a:buFont typeface="Roboto"/>
              <a:buNone/>
              <a:defRPr b="0" i="0" sz="1600" u="none" cap="none" strike="noStrike">
                <a:solidFill>
                  <a:schemeClr val="accent5"/>
                </a:solidFill>
                <a:latin typeface="Roboto"/>
                <a:ea typeface="Roboto"/>
                <a:cs typeface="Roboto"/>
                <a:sym typeface="Roboto"/>
              </a:defRPr>
            </a:lvl3pPr>
            <a:lvl4pPr indent="-228600" lvl="3" marL="1828800" marR="0" rtl="0" algn="l">
              <a:lnSpc>
                <a:spcPct val="100000"/>
              </a:lnSpc>
              <a:spcBef>
                <a:spcPts val="0"/>
              </a:spcBef>
              <a:spcAft>
                <a:spcPts val="0"/>
              </a:spcAft>
              <a:buClr>
                <a:schemeClr val="accent5"/>
              </a:buClr>
              <a:buSzPts val="1400"/>
              <a:buFont typeface="Roboto"/>
              <a:buNone/>
              <a:defRPr b="0" i="0" sz="1600" u="none" cap="none" strike="noStrike">
                <a:solidFill>
                  <a:schemeClr val="accent5"/>
                </a:solidFill>
                <a:latin typeface="Roboto"/>
                <a:ea typeface="Roboto"/>
                <a:cs typeface="Roboto"/>
                <a:sym typeface="Roboto"/>
              </a:defRPr>
            </a:lvl4pPr>
            <a:lvl5pPr indent="-228600" lvl="4" marL="2286000" marR="0" rtl="0" algn="l">
              <a:lnSpc>
                <a:spcPct val="100000"/>
              </a:lnSpc>
              <a:spcBef>
                <a:spcPts val="0"/>
              </a:spcBef>
              <a:spcAft>
                <a:spcPts val="0"/>
              </a:spcAft>
              <a:buClr>
                <a:schemeClr val="accent5"/>
              </a:buClr>
              <a:buSzPts val="1400"/>
              <a:buFont typeface="Roboto"/>
              <a:buNone/>
              <a:defRPr b="0" i="0" sz="1600" u="none" cap="none" strike="noStrike">
                <a:solidFill>
                  <a:schemeClr val="accent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0" name="Google Shape;610;p96"/>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Content 1 Column">
  <p:cSld name="Title and Text">
    <p:spTree>
      <p:nvGrpSpPr>
        <p:cNvPr id="611" name="Shape 611"/>
        <p:cNvGrpSpPr/>
        <p:nvPr/>
      </p:nvGrpSpPr>
      <p:grpSpPr>
        <a:xfrm>
          <a:off x="0" y="0"/>
          <a:ext cx="0" cy="0"/>
          <a:chOff x="0" y="0"/>
          <a:chExt cx="0" cy="0"/>
        </a:xfrm>
      </p:grpSpPr>
      <p:sp>
        <p:nvSpPr>
          <p:cNvPr id="612" name="Google Shape;612;p97"/>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613" name="Google Shape;613;p97"/>
          <p:cNvSpPr txBox="1"/>
          <p:nvPr>
            <p:ph idx="1" type="body"/>
          </p:nvPr>
        </p:nvSpPr>
        <p:spPr>
          <a:xfrm>
            <a:off x="658906" y="1063557"/>
            <a:ext cx="78261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17500" lvl="4" marL="22860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5pPr>
            <a:lvl6pPr indent="-228600" lvl="5" marL="2743200" marR="0" rtl="0" algn="l">
              <a:lnSpc>
                <a:spcPct val="100000"/>
              </a:lnSpc>
              <a:spcBef>
                <a:spcPts val="6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614" name="Google Shape;614;p97"/>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
        <p:nvSpPr>
          <p:cNvPr id="615" name="Google Shape;615;p97"/>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700"/>
              <a:buFont typeface="Roboto Light"/>
              <a:buNone/>
            </a:pPr>
            <a:r>
              <a:rPr b="0" i="0" lang="en" sz="700" u="none" cap="none" strike="noStrike">
                <a:solidFill>
                  <a:srgbClr val="999999"/>
                </a:solidFill>
                <a:latin typeface="Roboto Light"/>
                <a:ea typeface="Roboto Light"/>
                <a:cs typeface="Roboto Light"/>
                <a:sym typeface="Roboto Light"/>
              </a:rPr>
              <a:t>Proprietary and confidential</a:t>
            </a:r>
            <a:endParaRPr>
              <a:solidFill>
                <a:srgbClr val="999999"/>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Content Blank">
  <p:cSld name="Title Only">
    <p:spTree>
      <p:nvGrpSpPr>
        <p:cNvPr id="616" name="Shape 616"/>
        <p:cNvGrpSpPr/>
        <p:nvPr/>
      </p:nvGrpSpPr>
      <p:grpSpPr>
        <a:xfrm>
          <a:off x="0" y="0"/>
          <a:ext cx="0" cy="0"/>
          <a:chOff x="0" y="0"/>
          <a:chExt cx="0" cy="0"/>
        </a:xfrm>
      </p:grpSpPr>
      <p:sp>
        <p:nvSpPr>
          <p:cNvPr id="617" name="Google Shape;617;p98"/>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618" name="Google Shape;618;p98"/>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
        <p:nvSpPr>
          <p:cNvPr id="619" name="Google Shape;619;p98"/>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700"/>
              <a:buFont typeface="Roboto Light"/>
              <a:buNone/>
            </a:pPr>
            <a:r>
              <a:rPr b="0" i="0" lang="en" sz="700" u="none" cap="none" strike="noStrike">
                <a:solidFill>
                  <a:srgbClr val="999999"/>
                </a:solidFill>
                <a:latin typeface="Roboto Light"/>
                <a:ea typeface="Roboto Light"/>
                <a:cs typeface="Roboto Light"/>
                <a:sym typeface="Roboto Light"/>
              </a:rPr>
              <a:t>Proprietary and confidential</a:t>
            </a:r>
            <a:endParaRPr>
              <a:solidFill>
                <a:srgbClr val="999999"/>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Content 2 Columns">
  <p:cSld name="Two Columns">
    <p:spTree>
      <p:nvGrpSpPr>
        <p:cNvPr id="620" name="Shape 620"/>
        <p:cNvGrpSpPr/>
        <p:nvPr/>
      </p:nvGrpSpPr>
      <p:grpSpPr>
        <a:xfrm>
          <a:off x="0" y="0"/>
          <a:ext cx="0" cy="0"/>
          <a:chOff x="0" y="0"/>
          <a:chExt cx="0" cy="0"/>
        </a:xfrm>
      </p:grpSpPr>
      <p:sp>
        <p:nvSpPr>
          <p:cNvPr id="621" name="Google Shape;621;p99"/>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622" name="Google Shape;622;p99"/>
          <p:cNvSpPr txBox="1"/>
          <p:nvPr>
            <p:ph idx="1" type="body"/>
          </p:nvPr>
        </p:nvSpPr>
        <p:spPr>
          <a:xfrm>
            <a:off x="658906"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623" name="Google Shape;623;p99"/>
          <p:cNvSpPr txBox="1"/>
          <p:nvPr>
            <p:ph idx="2" type="body"/>
          </p:nvPr>
        </p:nvSpPr>
        <p:spPr>
          <a:xfrm>
            <a:off x="4799208"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624" name="Google Shape;624;p99"/>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Content 3 Columns">
  <p:cSld name="Three Columns">
    <p:spTree>
      <p:nvGrpSpPr>
        <p:cNvPr id="625" name="Shape 625"/>
        <p:cNvGrpSpPr/>
        <p:nvPr/>
      </p:nvGrpSpPr>
      <p:grpSpPr>
        <a:xfrm>
          <a:off x="0" y="0"/>
          <a:ext cx="0" cy="0"/>
          <a:chOff x="0" y="0"/>
          <a:chExt cx="0" cy="0"/>
        </a:xfrm>
      </p:grpSpPr>
      <p:sp>
        <p:nvSpPr>
          <p:cNvPr id="626" name="Google Shape;626;p100"/>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627" name="Google Shape;627;p100"/>
          <p:cNvSpPr txBox="1"/>
          <p:nvPr>
            <p:ph idx="1" type="body"/>
          </p:nvPr>
        </p:nvSpPr>
        <p:spPr>
          <a:xfrm>
            <a:off x="658907" y="1063558"/>
            <a:ext cx="23106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628" name="Google Shape;628;p100"/>
          <p:cNvSpPr txBox="1"/>
          <p:nvPr>
            <p:ph idx="2" type="body"/>
          </p:nvPr>
        </p:nvSpPr>
        <p:spPr>
          <a:xfrm>
            <a:off x="3416742" y="1063557"/>
            <a:ext cx="23106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629" name="Google Shape;629;p100"/>
          <p:cNvSpPr txBox="1"/>
          <p:nvPr>
            <p:ph idx="3" type="body"/>
          </p:nvPr>
        </p:nvSpPr>
        <p:spPr>
          <a:xfrm>
            <a:off x="6180651" y="1063556"/>
            <a:ext cx="23106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30200" lvl="3" marL="18288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630" name="Google Shape;630;p100"/>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Content 4 Columns">
  <p:cSld name="Four Columns">
    <p:spTree>
      <p:nvGrpSpPr>
        <p:cNvPr id="631" name="Shape 631"/>
        <p:cNvGrpSpPr/>
        <p:nvPr/>
      </p:nvGrpSpPr>
      <p:grpSpPr>
        <a:xfrm>
          <a:off x="0" y="0"/>
          <a:ext cx="0" cy="0"/>
          <a:chOff x="0" y="0"/>
          <a:chExt cx="0" cy="0"/>
        </a:xfrm>
      </p:grpSpPr>
      <p:sp>
        <p:nvSpPr>
          <p:cNvPr id="632" name="Google Shape;632;p101"/>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633" name="Google Shape;633;p101"/>
          <p:cNvSpPr txBox="1"/>
          <p:nvPr>
            <p:ph idx="1" type="body"/>
          </p:nvPr>
        </p:nvSpPr>
        <p:spPr>
          <a:xfrm>
            <a:off x="658907"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634" name="Google Shape;634;p101"/>
          <p:cNvSpPr txBox="1"/>
          <p:nvPr>
            <p:ph idx="2" type="body"/>
          </p:nvPr>
        </p:nvSpPr>
        <p:spPr>
          <a:xfrm>
            <a:off x="4797633"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635" name="Google Shape;635;p101"/>
          <p:cNvSpPr txBox="1"/>
          <p:nvPr>
            <p:ph idx="3" type="body"/>
          </p:nvPr>
        </p:nvSpPr>
        <p:spPr>
          <a:xfrm>
            <a:off x="6866904"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636" name="Google Shape;636;p101"/>
          <p:cNvSpPr txBox="1"/>
          <p:nvPr>
            <p:ph idx="4" type="body"/>
          </p:nvPr>
        </p:nvSpPr>
        <p:spPr>
          <a:xfrm>
            <a:off x="2728270" y="1063557"/>
            <a:ext cx="1623900" cy="32169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1pPr>
            <a:lvl2pPr indent="-317500" lvl="1" marL="9144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3pPr>
            <a:lvl4pPr indent="-330200" lvl="3" marL="18288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637" name="Google Shape;637;p101"/>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 Blank Statement">
  <p:cSld name="Statement">
    <p:spTree>
      <p:nvGrpSpPr>
        <p:cNvPr id="638" name="Shape 638"/>
        <p:cNvGrpSpPr/>
        <p:nvPr/>
      </p:nvGrpSpPr>
      <p:grpSpPr>
        <a:xfrm>
          <a:off x="0" y="0"/>
          <a:ext cx="0" cy="0"/>
          <a:chOff x="0" y="0"/>
          <a:chExt cx="0" cy="0"/>
        </a:xfrm>
      </p:grpSpPr>
      <p:sp>
        <p:nvSpPr>
          <p:cNvPr id="639" name="Google Shape;639;p102"/>
          <p:cNvSpPr txBox="1"/>
          <p:nvPr>
            <p:ph idx="1" type="body"/>
          </p:nvPr>
        </p:nvSpPr>
        <p:spPr>
          <a:xfrm>
            <a:off x="1144402" y="1707776"/>
            <a:ext cx="6855300" cy="13449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chemeClr val="accent5"/>
              </a:buClr>
              <a:buSzPts val="1400"/>
              <a:buFont typeface="Roboto"/>
              <a:buNone/>
              <a:defRPr b="0" i="0" sz="3200" u="none" cap="none" strike="noStrike">
                <a:solidFill>
                  <a:schemeClr val="dk1"/>
                </a:solidFill>
                <a:latin typeface="Roboto"/>
                <a:ea typeface="Roboto"/>
                <a:cs typeface="Roboto"/>
                <a:sym typeface="Roboto"/>
              </a:defRPr>
            </a:lvl1pPr>
            <a:lvl2pPr indent="-228600" lvl="1" marL="914400" marR="0" rtl="0" algn="l">
              <a:lnSpc>
                <a:spcPct val="100000"/>
              </a:lnSpc>
              <a:spcBef>
                <a:spcPts val="60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2pPr>
            <a:lvl3pPr indent="-228600" lvl="2" marL="13716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3pPr>
            <a:lvl4pPr indent="-228600" lvl="3" marL="18288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4pPr>
            <a:lvl5pPr indent="-228600" lvl="4" marL="2286000" marR="0" rtl="0" algn="l">
              <a:lnSpc>
                <a:spcPct val="100000"/>
              </a:lnSpc>
              <a:spcBef>
                <a:spcPts val="0"/>
              </a:spcBef>
              <a:spcAft>
                <a:spcPts val="0"/>
              </a:spcAft>
              <a:buClr>
                <a:schemeClr val="dk2"/>
              </a:buClr>
              <a:buSzPts val="1400"/>
              <a:buFont typeface="Roboto"/>
              <a:buNone/>
              <a:defRPr b="0" i="0" sz="1400" u="none" cap="none" strike="noStrike">
                <a:solidFill>
                  <a:schemeClr val="dk2"/>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102"/>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accent1"/>
                </a:solidFill>
                <a:latin typeface="Roboto"/>
                <a:ea typeface="Roboto"/>
                <a:cs typeface="Roboto"/>
                <a:sym typeface="Roboto"/>
              </a:rPr>
              <a:t>‹#›</a:t>
            </a:fld>
            <a:endParaRPr sz="800">
              <a:solidFill>
                <a:schemeClr val="accent1"/>
              </a:solidFill>
              <a:latin typeface="Roboto"/>
              <a:ea typeface="Roboto"/>
              <a:cs typeface="Roboto"/>
              <a:sym typeface="Roboto"/>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 Split Comparison">
  <p:cSld name="Comparison">
    <p:spTree>
      <p:nvGrpSpPr>
        <p:cNvPr id="641" name="Shape 641"/>
        <p:cNvGrpSpPr/>
        <p:nvPr/>
      </p:nvGrpSpPr>
      <p:grpSpPr>
        <a:xfrm>
          <a:off x="0" y="0"/>
          <a:ext cx="0" cy="0"/>
          <a:chOff x="0" y="0"/>
          <a:chExt cx="0" cy="0"/>
        </a:xfrm>
      </p:grpSpPr>
      <p:sp>
        <p:nvSpPr>
          <p:cNvPr id="642" name="Google Shape;642;p103"/>
          <p:cNvSpPr/>
          <p:nvPr/>
        </p:nvSpPr>
        <p:spPr>
          <a:xfrm>
            <a:off x="1932325" y="4791350"/>
            <a:ext cx="5279400" cy="35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3" name="Google Shape;643;p103"/>
          <p:cNvSpPr/>
          <p:nvPr/>
        </p:nvSpPr>
        <p:spPr>
          <a:xfrm>
            <a:off x="4572000" y="-1"/>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4" name="Google Shape;644;p103"/>
          <p:cNvSpPr txBox="1"/>
          <p:nvPr>
            <p:ph idx="1" type="body"/>
          </p:nvPr>
        </p:nvSpPr>
        <p:spPr>
          <a:xfrm>
            <a:off x="658906"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1pPr>
            <a:lvl2pPr indent="-330200" lvl="1" marL="9144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2pPr>
            <a:lvl3pPr indent="-317500" lvl="2" marL="13716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645" name="Google Shape;645;p103"/>
          <p:cNvSpPr txBox="1"/>
          <p:nvPr>
            <p:ph idx="2" type="body"/>
          </p:nvPr>
        </p:nvSpPr>
        <p:spPr>
          <a:xfrm>
            <a:off x="4799208" y="1063557"/>
            <a:ext cx="3688800" cy="3216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Roboto"/>
                <a:ea typeface="Roboto"/>
                <a:cs typeface="Roboto"/>
                <a:sym typeface="Roboto"/>
              </a:defRPr>
            </a:lvl1pPr>
            <a:lvl2pPr indent="-330200" lvl="1" marL="914400" marR="0" rtl="0" algn="l">
              <a:lnSpc>
                <a:spcPct val="100000"/>
              </a:lnSpc>
              <a:spcBef>
                <a:spcPts val="600"/>
              </a:spcBef>
              <a:spcAft>
                <a:spcPts val="0"/>
              </a:spcAft>
              <a:buClr>
                <a:schemeClr val="lt1"/>
              </a:buClr>
              <a:buSzPts val="1600"/>
              <a:buFont typeface="Arial"/>
              <a:buChar char="•"/>
              <a:defRPr b="0" i="0" sz="1600" u="none" cap="none" strike="noStrike">
                <a:solidFill>
                  <a:schemeClr val="lt1"/>
                </a:solidFill>
                <a:latin typeface="Roboto"/>
                <a:ea typeface="Roboto"/>
                <a:cs typeface="Roboto"/>
                <a:sym typeface="Roboto"/>
              </a:defRPr>
            </a:lvl2pPr>
            <a:lvl3pPr indent="-317500" lvl="2" marL="13716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Roboto"/>
                <a:ea typeface="Roboto"/>
                <a:cs typeface="Roboto"/>
                <a:sym typeface="Roboto"/>
              </a:defRPr>
            </a:lvl3pPr>
            <a:lvl4pPr indent="-317500" lvl="3" marL="18288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Roboto"/>
                <a:ea typeface="Roboto"/>
                <a:cs typeface="Roboto"/>
                <a:sym typeface="Roboto"/>
              </a:defRPr>
            </a:lvl4pPr>
            <a:lvl5pPr indent="-330200" lvl="4" marL="2286000" marR="0" rtl="0" algn="l">
              <a:lnSpc>
                <a:spcPct val="100000"/>
              </a:lnSpc>
              <a:spcBef>
                <a:spcPts val="600"/>
              </a:spcBef>
              <a:spcAft>
                <a:spcPts val="0"/>
              </a:spcAft>
              <a:buClr>
                <a:schemeClr val="lt1"/>
              </a:buClr>
              <a:buSzPts val="1600"/>
              <a:buFont typeface="Arial"/>
              <a:buChar char="•"/>
              <a:defRPr b="0" i="0" sz="1600" u="none" cap="none" strike="noStrike">
                <a:solidFill>
                  <a:schemeClr val="lt1"/>
                </a:solidFill>
                <a:latin typeface="Roboto"/>
                <a:ea typeface="Roboto"/>
                <a:cs typeface="Roboto"/>
                <a:sym typeface="Roboto"/>
              </a:defRPr>
            </a:lvl5pPr>
            <a:lvl6pPr indent="-228600" lvl="5" marL="27432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646" name="Google Shape;646;p103"/>
          <p:cNvSpPr txBox="1"/>
          <p:nvPr>
            <p:ph idx="3" type="body"/>
          </p:nvPr>
        </p:nvSpPr>
        <p:spPr>
          <a:xfrm>
            <a:off x="658905" y="218144"/>
            <a:ext cx="3688800" cy="523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dk1"/>
              </a:buClr>
              <a:buSzPts val="1400"/>
              <a:buFont typeface="Roboto"/>
              <a:buNone/>
              <a:defRPr b="0" i="0" sz="2800" u="none" cap="none" strike="noStrike">
                <a:solidFill>
                  <a:schemeClr val="dk1"/>
                </a:solidFill>
                <a:latin typeface="Roboto"/>
                <a:ea typeface="Roboto"/>
                <a:cs typeface="Roboto"/>
                <a:sym typeface="Roboto"/>
              </a:defRPr>
            </a:lvl1pPr>
            <a:lvl2pPr indent="-228600" lvl="1" marL="914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647" name="Google Shape;647;p103"/>
          <p:cNvSpPr txBox="1"/>
          <p:nvPr>
            <p:ph idx="4" type="body"/>
          </p:nvPr>
        </p:nvSpPr>
        <p:spPr>
          <a:xfrm>
            <a:off x="4799208" y="218143"/>
            <a:ext cx="3688800" cy="523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228600" lvl="1" marL="9144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pic>
        <p:nvPicPr>
          <p:cNvPr id="648" name="Google Shape;648;p103"/>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sp>
        <p:nvSpPr>
          <p:cNvPr id="649" name="Google Shape;649;p103"/>
          <p:cNvSpPr txBox="1"/>
          <p:nvPr/>
        </p:nvSpPr>
        <p:spPr>
          <a:xfrm>
            <a:off x="8571259" y="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Roboto"/>
                <a:ea typeface="Roboto"/>
                <a:cs typeface="Roboto"/>
                <a:sym typeface="Roboto"/>
              </a:rPr>
              <a:t>‹#›</a:t>
            </a:fld>
            <a:endParaRPr sz="800">
              <a:solidFill>
                <a:schemeClr val="lt1"/>
              </a:solidFill>
              <a:latin typeface="Roboto"/>
              <a:ea typeface="Roboto"/>
              <a:cs typeface="Roboto"/>
              <a:sym typeface="Roboto"/>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 Blank Light">
  <p:cSld name="White">
    <p:bg>
      <p:bgPr>
        <a:solidFill>
          <a:schemeClr val="lt1"/>
        </a:solidFill>
      </p:bgPr>
    </p:bg>
    <p:spTree>
      <p:nvGrpSpPr>
        <p:cNvPr id="650" name="Shape 650"/>
        <p:cNvGrpSpPr/>
        <p:nvPr/>
      </p:nvGrpSpPr>
      <p:grpSpPr>
        <a:xfrm>
          <a:off x="0" y="0"/>
          <a:ext cx="0" cy="0"/>
          <a:chOff x="0" y="0"/>
          <a:chExt cx="0" cy="0"/>
        </a:xfrm>
      </p:grpSpPr>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 Blank Dark">
  <p:cSld name="Black">
    <p:bg>
      <p:bgPr>
        <a:solidFill>
          <a:schemeClr val="dk1"/>
        </a:solidFill>
      </p:bgPr>
    </p:bg>
    <p:spTree>
      <p:nvGrpSpPr>
        <p:cNvPr id="651" name="Shape 651"/>
        <p:cNvGrpSpPr/>
        <p:nvPr/>
      </p:nvGrpSpPr>
      <p:grpSpPr>
        <a:xfrm>
          <a:off x="0" y="0"/>
          <a:ext cx="0" cy="0"/>
          <a:chOff x="0" y="0"/>
          <a:chExt cx="0" cy="0"/>
        </a:xfrm>
      </p:grpSpPr>
      <p:sp>
        <p:nvSpPr>
          <p:cNvPr id="652" name="Google Shape;652;p105"/>
          <p:cNvSpPr/>
          <p:nvPr/>
        </p:nvSpPr>
        <p:spPr>
          <a:xfrm>
            <a:off x="0" y="4791350"/>
            <a:ext cx="9144000" cy="3522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53" name="Google Shape;653;p105"/>
          <p:cNvGrpSpPr/>
          <p:nvPr/>
        </p:nvGrpSpPr>
        <p:grpSpPr>
          <a:xfrm>
            <a:off x="171863" y="4881178"/>
            <a:ext cx="8801630" cy="206257"/>
            <a:chOff x="171863" y="4881178"/>
            <a:chExt cx="8801630" cy="206257"/>
          </a:xfrm>
        </p:grpSpPr>
        <p:grpSp>
          <p:nvGrpSpPr>
            <p:cNvPr id="654" name="Google Shape;654;p105"/>
            <p:cNvGrpSpPr/>
            <p:nvPr/>
          </p:nvGrpSpPr>
          <p:grpSpPr>
            <a:xfrm>
              <a:off x="171863" y="4892453"/>
              <a:ext cx="500240" cy="169022"/>
              <a:chOff x="3719513" y="2933700"/>
              <a:chExt cx="5027537" cy="1698713"/>
            </a:xfrm>
          </p:grpSpPr>
          <p:sp>
            <p:nvSpPr>
              <p:cNvPr id="655" name="Google Shape;655;p105"/>
              <p:cNvSpPr/>
              <p:nvPr/>
            </p:nvSpPr>
            <p:spPr>
              <a:xfrm>
                <a:off x="3719513" y="3300413"/>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05"/>
              <p:cNvSpPr/>
              <p:nvPr/>
            </p:nvSpPr>
            <p:spPr>
              <a:xfrm>
                <a:off x="4687888" y="3300413"/>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05"/>
              <p:cNvSpPr/>
              <p:nvPr/>
            </p:nvSpPr>
            <p:spPr>
              <a:xfrm>
                <a:off x="5627688"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5"/>
              <p:cNvSpPr/>
              <p:nvPr/>
            </p:nvSpPr>
            <p:spPr>
              <a:xfrm>
                <a:off x="5954713" y="3300413"/>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05"/>
              <p:cNvSpPr/>
              <p:nvPr/>
            </p:nvSpPr>
            <p:spPr>
              <a:xfrm>
                <a:off x="6897688" y="3300413"/>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05"/>
              <p:cNvSpPr/>
              <p:nvPr/>
            </p:nvSpPr>
            <p:spPr>
              <a:xfrm>
                <a:off x="7842250" y="3303588"/>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61" name="Google Shape;661;p105"/>
            <p:cNvPicPr preferRelativeResize="0"/>
            <p:nvPr/>
          </p:nvPicPr>
          <p:blipFill rotWithShape="1">
            <a:blip r:embed="rId2">
              <a:alphaModFix/>
            </a:blip>
            <a:srcRect b="0" l="0" r="0" t="0"/>
            <a:stretch/>
          </p:blipFill>
          <p:spPr>
            <a:xfrm>
              <a:off x="7995006" y="4881178"/>
              <a:ext cx="978486" cy="177012"/>
            </a:xfrm>
            <a:prstGeom prst="rect">
              <a:avLst/>
            </a:prstGeom>
            <a:noFill/>
            <a:ln>
              <a:noFill/>
            </a:ln>
          </p:spPr>
        </p:pic>
        <p:sp>
          <p:nvSpPr>
            <p:cNvPr id="662" name="Google Shape;662;p105"/>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1">
  <p:cSld name="CUSTOM_1_1">
    <p:spTree>
      <p:nvGrpSpPr>
        <p:cNvPr id="663" name="Shape 663"/>
        <p:cNvGrpSpPr/>
        <p:nvPr/>
      </p:nvGrpSpPr>
      <p:grpSpPr>
        <a:xfrm>
          <a:off x="0" y="0"/>
          <a:ext cx="0" cy="0"/>
          <a:chOff x="0" y="0"/>
          <a:chExt cx="0" cy="0"/>
        </a:xfrm>
      </p:grpSpPr>
      <p:sp>
        <p:nvSpPr>
          <p:cNvPr id="664" name="Google Shape;664;p106"/>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65" name="Google Shape;665;p106"/>
          <p:cNvGrpSpPr/>
          <p:nvPr/>
        </p:nvGrpSpPr>
        <p:grpSpPr>
          <a:xfrm>
            <a:off x="-3" y="4529830"/>
            <a:ext cx="5098103" cy="613675"/>
            <a:chOff x="-3" y="4529830"/>
            <a:chExt cx="5098103" cy="613675"/>
          </a:xfrm>
        </p:grpSpPr>
        <p:sp>
          <p:nvSpPr>
            <p:cNvPr id="666" name="Google Shape;666;p106"/>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667" name="Google Shape;667;p106"/>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pic>
        <p:nvPicPr>
          <p:cNvPr id="668" name="Google Shape;668;p106"/>
          <p:cNvPicPr preferRelativeResize="0"/>
          <p:nvPr/>
        </p:nvPicPr>
        <p:blipFill>
          <a:blip r:embed="rId2">
            <a:alphaModFix/>
          </a:blip>
          <a:stretch>
            <a:fillRect/>
          </a:stretch>
        </p:blipFill>
        <p:spPr>
          <a:xfrm>
            <a:off x="319075" y="4839867"/>
            <a:ext cx="965696" cy="172120"/>
          </a:xfrm>
          <a:prstGeom prst="rect">
            <a:avLst/>
          </a:prstGeom>
          <a:noFill/>
          <a:ln>
            <a:noFill/>
          </a:ln>
        </p:spPr>
      </p:pic>
      <p:sp>
        <p:nvSpPr>
          <p:cNvPr id="669" name="Google Shape;669;p106"/>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p:cSld name="Content 2">
    <p:spTree>
      <p:nvGrpSpPr>
        <p:cNvPr id="670" name="Shape 670"/>
        <p:cNvGrpSpPr/>
        <p:nvPr/>
      </p:nvGrpSpPr>
      <p:grpSpPr>
        <a:xfrm>
          <a:off x="0" y="0"/>
          <a:ext cx="0" cy="0"/>
          <a:chOff x="0" y="0"/>
          <a:chExt cx="0" cy="0"/>
        </a:xfrm>
      </p:grpSpPr>
      <p:sp>
        <p:nvSpPr>
          <p:cNvPr id="671" name="Google Shape;671;p107"/>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2" name="Google Shape;672;p107"/>
          <p:cNvGrpSpPr/>
          <p:nvPr/>
        </p:nvGrpSpPr>
        <p:grpSpPr>
          <a:xfrm>
            <a:off x="-2" y="4529828"/>
            <a:ext cx="5098202" cy="613800"/>
            <a:chOff x="-2" y="4529828"/>
            <a:chExt cx="5098202" cy="613800"/>
          </a:xfrm>
        </p:grpSpPr>
        <p:sp>
          <p:nvSpPr>
            <p:cNvPr id="673" name="Google Shape;673;p107"/>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sp>
        <p:sp>
          <p:nvSpPr>
            <p:cNvPr id="674" name="Google Shape;674;p107"/>
            <p:cNvSpPr/>
            <p:nvPr/>
          </p:nvSpPr>
          <p:spPr>
            <a:xfrm>
              <a:off x="-2" y="4529828"/>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675" name="Google Shape;675;p107"/>
          <p:cNvPicPr preferRelativeResize="0"/>
          <p:nvPr/>
        </p:nvPicPr>
        <p:blipFill rotWithShape="1">
          <a:blip r:embed="rId2">
            <a:alphaModFix/>
          </a:blip>
          <a:srcRect b="0" l="0" r="0" t="0"/>
          <a:stretch/>
        </p:blipFill>
        <p:spPr>
          <a:xfrm>
            <a:off x="319073" y="4839867"/>
            <a:ext cx="966699" cy="172299"/>
          </a:xfrm>
          <a:prstGeom prst="rect">
            <a:avLst/>
          </a:prstGeom>
          <a:noFill/>
          <a:ln>
            <a:noFill/>
          </a:ln>
        </p:spPr>
      </p:pic>
      <p:sp>
        <p:nvSpPr>
          <p:cNvPr id="676" name="Google Shape;676;p107"/>
          <p:cNvSpPr txBox="1"/>
          <p:nvPr/>
        </p:nvSpPr>
        <p:spPr>
          <a:xfrm>
            <a:off x="7733646" y="4876337"/>
            <a:ext cx="1362900" cy="12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SzPts val="175"/>
              <a:buFont typeface="Roboto"/>
              <a:buNone/>
            </a:pPr>
            <a:r>
              <a:rPr b="0" i="0" lang="en" sz="700" u="none" cap="none" strike="noStrike">
                <a:solidFill>
                  <a:srgbClr val="666666"/>
                </a:solidFill>
                <a:latin typeface="Roboto"/>
                <a:ea typeface="Roboto"/>
                <a:cs typeface="Roboto"/>
                <a:sym typeface="Roboto"/>
              </a:rPr>
              <a:t>Proprietary + Confidential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21" Type="http://schemas.openxmlformats.org/officeDocument/2006/relationships/theme" Target="../theme/theme7.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1.xml"/><Relationship Id="rId10" Type="http://schemas.openxmlformats.org/officeDocument/2006/relationships/slideLayout" Target="../slideLayouts/slideLayout39.xml"/><Relationship Id="rId1" Type="http://schemas.openxmlformats.org/officeDocument/2006/relationships/image" Target="../media/image2.png"/><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 Type="http://schemas.openxmlformats.org/officeDocument/2006/relationships/image" Target="../media/image3.pn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10.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theme" Target="../theme/theme4.xml"/><Relationship Id="rId12" Type="http://schemas.openxmlformats.org/officeDocument/2006/relationships/slideLayout" Target="../slideLayouts/slideLayout62.xml"/><Relationship Id="rId1" Type="http://schemas.openxmlformats.org/officeDocument/2006/relationships/image" Target="../media/image4.png"/><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2.xml"/><Relationship Id="rId10" Type="http://schemas.openxmlformats.org/officeDocument/2006/relationships/slideLayout" Target="../slideLayouts/slideLayout71.xml"/><Relationship Id="rId12" Type="http://schemas.openxmlformats.org/officeDocument/2006/relationships/theme" Target="../theme/theme11.xml"/><Relationship Id="rId1" Type="http://schemas.openxmlformats.org/officeDocument/2006/relationships/image" Target="../media/image5.png"/><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11" Type="http://schemas.openxmlformats.org/officeDocument/2006/relationships/theme" Target="../theme/theme2.xml"/><Relationship Id="rId10" Type="http://schemas.openxmlformats.org/officeDocument/2006/relationships/slideLayout" Target="../slideLayouts/slideLayout81.xml"/><Relationship Id="rId1" Type="http://schemas.openxmlformats.org/officeDocument/2006/relationships/image" Target="../media/image6.png"/><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9" Type="http://schemas.openxmlformats.org/officeDocument/2006/relationships/slideLayout" Target="../slideLayouts/slideLayout80.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20" Type="http://schemas.openxmlformats.org/officeDocument/2006/relationships/theme" Target="../theme/theme8.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slideLayout" Target="../slideLayouts/slideLayout93.xml"/><Relationship Id="rId12" Type="http://schemas.openxmlformats.org/officeDocument/2006/relationships/slideLayout" Target="../slideLayouts/slideLayout92.xml"/><Relationship Id="rId1" Type="http://schemas.openxmlformats.org/officeDocument/2006/relationships/image" Target="../media/image8.png"/><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5" Type="http://schemas.openxmlformats.org/officeDocument/2006/relationships/slideLayout" Target="../slideLayouts/slideLayout85.xml"/><Relationship Id="rId19" Type="http://schemas.openxmlformats.org/officeDocument/2006/relationships/slideLayout" Target="../slideLayouts/slideLayout99.xml"/><Relationship Id="rId6" Type="http://schemas.openxmlformats.org/officeDocument/2006/relationships/slideLayout" Target="../slideLayouts/slideLayout86.xml"/><Relationship Id="rId18" Type="http://schemas.openxmlformats.org/officeDocument/2006/relationships/slideLayout" Target="../slideLayouts/slideLayout98.xml"/><Relationship Id="rId7" Type="http://schemas.openxmlformats.org/officeDocument/2006/relationships/slideLayout" Target="../slideLayouts/slideLayout87.xml"/><Relationship Id="rId8"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119.xml"/><Relationship Id="rId22" Type="http://schemas.openxmlformats.org/officeDocument/2006/relationships/slideLayout" Target="../slideLayouts/slideLayout121.xml"/><Relationship Id="rId21" Type="http://schemas.openxmlformats.org/officeDocument/2006/relationships/slideLayout" Target="../slideLayouts/slideLayout120.xml"/><Relationship Id="rId24" Type="http://schemas.openxmlformats.org/officeDocument/2006/relationships/slideLayout" Target="../slideLayouts/slideLayout123.xml"/><Relationship Id="rId23" Type="http://schemas.openxmlformats.org/officeDocument/2006/relationships/slideLayout" Target="../slideLayouts/slideLayout122.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26" Type="http://schemas.openxmlformats.org/officeDocument/2006/relationships/theme" Target="../theme/theme5.xml"/><Relationship Id="rId25" Type="http://schemas.openxmlformats.org/officeDocument/2006/relationships/slideLayout" Target="../slideLayouts/slideLayout124.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3" Type="http://schemas.openxmlformats.org/officeDocument/2006/relationships/slideLayout" Target="../slideLayouts/slideLayout112.xml"/><Relationship Id="rId12" Type="http://schemas.openxmlformats.org/officeDocument/2006/relationships/slideLayout" Target="../slideLayouts/slideLayout111.xml"/><Relationship Id="rId15" Type="http://schemas.openxmlformats.org/officeDocument/2006/relationships/slideLayout" Target="../slideLayouts/slideLayout114.xml"/><Relationship Id="rId14" Type="http://schemas.openxmlformats.org/officeDocument/2006/relationships/slideLayout" Target="../slideLayouts/slideLayout113.xml"/><Relationship Id="rId17" Type="http://schemas.openxmlformats.org/officeDocument/2006/relationships/slideLayout" Target="../slideLayouts/slideLayout116.xml"/><Relationship Id="rId16" Type="http://schemas.openxmlformats.org/officeDocument/2006/relationships/slideLayout" Target="../slideLayouts/slideLayout115.xml"/><Relationship Id="rId19" Type="http://schemas.openxmlformats.org/officeDocument/2006/relationships/slideLayout" Target="../slideLayouts/slideLayout118.xml"/><Relationship Id="rId18"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7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a:p>
        </p:txBody>
      </p:sp>
      <p:grpSp>
        <p:nvGrpSpPr>
          <p:cNvPr id="52" name="Google Shape;52;p13"/>
          <p:cNvGrpSpPr/>
          <p:nvPr/>
        </p:nvGrpSpPr>
        <p:grpSpPr>
          <a:xfrm>
            <a:off x="160935" y="4892453"/>
            <a:ext cx="500240" cy="169022"/>
            <a:chOff x="3719513" y="2933700"/>
            <a:chExt cx="5027540" cy="1698710"/>
          </a:xfrm>
        </p:grpSpPr>
        <p:sp>
          <p:nvSpPr>
            <p:cNvPr id="53" name="Google Shape;53;p13"/>
            <p:cNvSpPr/>
            <p:nvPr/>
          </p:nvSpPr>
          <p:spPr>
            <a:xfrm>
              <a:off x="3719513" y="3300410"/>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3"/>
            <p:cNvSpPr/>
            <p:nvPr/>
          </p:nvSpPr>
          <p:spPr>
            <a:xfrm>
              <a:off x="4687892" y="3300410"/>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3"/>
            <p:cNvSpPr/>
            <p:nvPr/>
          </p:nvSpPr>
          <p:spPr>
            <a:xfrm>
              <a:off x="5627684"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3"/>
            <p:cNvSpPr/>
            <p:nvPr/>
          </p:nvSpPr>
          <p:spPr>
            <a:xfrm>
              <a:off x="5954709" y="3300410"/>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3"/>
            <p:cNvSpPr/>
            <p:nvPr/>
          </p:nvSpPr>
          <p:spPr>
            <a:xfrm>
              <a:off x="6897687" y="3300410"/>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3"/>
            <p:cNvSpPr/>
            <p:nvPr/>
          </p:nvSpPr>
          <p:spPr>
            <a:xfrm>
              <a:off x="7842253" y="3303586"/>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 name="Google Shape;59;p13"/>
          <p:cNvPicPr preferRelativeResize="0"/>
          <p:nvPr/>
        </p:nvPicPr>
        <p:blipFill rotWithShape="1">
          <a:blip r:embed="rId1">
            <a:alphaModFix/>
          </a:blip>
          <a:srcRect b="0" l="0" r="0" t="0"/>
          <a:stretch/>
        </p:blipFill>
        <p:spPr>
          <a:xfrm>
            <a:off x="7995900" y="4881178"/>
            <a:ext cx="978486" cy="177012"/>
          </a:xfrm>
          <a:prstGeom prst="rect">
            <a:avLst/>
          </a:prstGeom>
          <a:noFill/>
          <a:ln>
            <a:noFill/>
          </a:ln>
        </p:spPr>
      </p:pic>
      <p:sp>
        <p:nvSpPr>
          <p:cNvPr id="60" name="Google Shape;60;p13"/>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700"/>
              <a:buFont typeface="Roboto Light"/>
              <a:buNone/>
            </a:pPr>
            <a:r>
              <a:rPr b="0" i="0" lang="en" sz="700" u="none" cap="none" strike="noStrike">
                <a:solidFill>
                  <a:srgbClr val="999999"/>
                </a:solidFill>
                <a:latin typeface="Roboto Light"/>
                <a:ea typeface="Roboto Light"/>
                <a:cs typeface="Roboto Light"/>
                <a:sym typeface="Roboto Light"/>
              </a:rPr>
              <a:t>Proprietary and confidential</a:t>
            </a:r>
            <a:endParaRPr>
              <a:solidFill>
                <a:srgbClr val="999999"/>
              </a:solidFil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9" name="Shape 219"/>
        <p:cNvGrpSpPr/>
        <p:nvPr/>
      </p:nvGrpSpPr>
      <p:grpSpPr>
        <a:xfrm>
          <a:off x="0" y="0"/>
          <a:ext cx="0" cy="0"/>
          <a:chOff x="0" y="0"/>
          <a:chExt cx="0" cy="0"/>
        </a:xfrm>
      </p:grpSpPr>
      <p:sp>
        <p:nvSpPr>
          <p:cNvPr id="220" name="Google Shape;220;p33"/>
          <p:cNvSpPr txBox="1"/>
          <p:nvPr>
            <p:ph type="title"/>
          </p:nvPr>
        </p:nvSpPr>
        <p:spPr>
          <a:xfrm>
            <a:off x="459388" y="218142"/>
            <a:ext cx="8225100" cy="523200"/>
          </a:xfrm>
          <a:prstGeom prst="rect">
            <a:avLst/>
          </a:prstGeom>
          <a:noFill/>
          <a:ln>
            <a:noFill/>
          </a:ln>
        </p:spPr>
        <p:txBody>
          <a:bodyPr anchorCtr="0" anchor="t" bIns="91300" lIns="91300" spcFirstLastPara="1" rIns="91300" wrap="square" tIns="91300"/>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221" name="Google Shape;221;p33"/>
          <p:cNvSpPr txBox="1"/>
          <p:nvPr/>
        </p:nvSpPr>
        <p:spPr>
          <a:xfrm>
            <a:off x="3028950" y="4887335"/>
            <a:ext cx="3086100" cy="200100"/>
          </a:xfrm>
          <a:prstGeom prst="rect">
            <a:avLst/>
          </a:prstGeom>
          <a:noFill/>
          <a:ln>
            <a:noFill/>
          </a:ln>
        </p:spPr>
        <p:txBody>
          <a:bodyPr anchorCtr="0" anchor="b" bIns="45625" lIns="91300" spcFirstLastPara="1" rIns="91300" wrap="square" tIns="45625">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sz="1400"/>
          </a:p>
        </p:txBody>
      </p:sp>
      <p:grpSp>
        <p:nvGrpSpPr>
          <p:cNvPr id="222" name="Google Shape;222;p33"/>
          <p:cNvGrpSpPr/>
          <p:nvPr/>
        </p:nvGrpSpPr>
        <p:grpSpPr>
          <a:xfrm>
            <a:off x="160935" y="4892453"/>
            <a:ext cx="500240" cy="169022"/>
            <a:chOff x="3719513" y="2933700"/>
            <a:chExt cx="5027540" cy="1698710"/>
          </a:xfrm>
        </p:grpSpPr>
        <p:sp>
          <p:nvSpPr>
            <p:cNvPr id="223" name="Google Shape;223;p33"/>
            <p:cNvSpPr/>
            <p:nvPr/>
          </p:nvSpPr>
          <p:spPr>
            <a:xfrm>
              <a:off x="3719513" y="3300410"/>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rgbClr val="6E6D71"/>
            </a:solidFill>
            <a:ln>
              <a:noFill/>
            </a:ln>
          </p:spPr>
          <p:txBody>
            <a:bodyPr anchorCtr="0" anchor="ctr" bIns="45625" lIns="91300" spcFirstLastPara="1" rIns="91300" wrap="square" tIns="456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3"/>
            <p:cNvSpPr/>
            <p:nvPr/>
          </p:nvSpPr>
          <p:spPr>
            <a:xfrm>
              <a:off x="4687892" y="3300410"/>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rgbClr val="6E6D71"/>
            </a:solidFill>
            <a:ln>
              <a:noFill/>
            </a:ln>
          </p:spPr>
          <p:txBody>
            <a:bodyPr anchorCtr="0" anchor="ctr" bIns="45625" lIns="91300" spcFirstLastPara="1" rIns="91300" wrap="square" tIns="456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3"/>
            <p:cNvSpPr/>
            <p:nvPr/>
          </p:nvSpPr>
          <p:spPr>
            <a:xfrm>
              <a:off x="5627684"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rgbClr val="6E6D71"/>
            </a:solidFill>
            <a:ln>
              <a:noFill/>
            </a:ln>
          </p:spPr>
          <p:txBody>
            <a:bodyPr anchorCtr="0" anchor="ctr" bIns="45625" lIns="91300" spcFirstLastPara="1" rIns="91300" wrap="square" tIns="456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3"/>
            <p:cNvSpPr/>
            <p:nvPr/>
          </p:nvSpPr>
          <p:spPr>
            <a:xfrm>
              <a:off x="5954709" y="3300410"/>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rgbClr val="6E6D71"/>
            </a:solidFill>
            <a:ln>
              <a:noFill/>
            </a:ln>
          </p:spPr>
          <p:txBody>
            <a:bodyPr anchorCtr="0" anchor="ctr" bIns="45625" lIns="91300" spcFirstLastPara="1" rIns="91300" wrap="square" tIns="456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3"/>
            <p:cNvSpPr/>
            <p:nvPr/>
          </p:nvSpPr>
          <p:spPr>
            <a:xfrm>
              <a:off x="6897687" y="3300410"/>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rgbClr val="6E6D71"/>
            </a:solidFill>
            <a:ln>
              <a:noFill/>
            </a:ln>
          </p:spPr>
          <p:txBody>
            <a:bodyPr anchorCtr="0" anchor="ctr" bIns="45625" lIns="91300" spcFirstLastPara="1" rIns="91300" wrap="square" tIns="456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3"/>
            <p:cNvSpPr/>
            <p:nvPr/>
          </p:nvSpPr>
          <p:spPr>
            <a:xfrm>
              <a:off x="7842253" y="3303586"/>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rgbClr val="6E6D71"/>
            </a:solidFill>
            <a:ln>
              <a:noFill/>
            </a:ln>
          </p:spPr>
          <p:txBody>
            <a:bodyPr anchorCtr="0" anchor="ctr" bIns="45625" lIns="91300" spcFirstLastPara="1" rIns="91300" wrap="square" tIns="456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9" name="Google Shape;229;p33"/>
          <p:cNvPicPr preferRelativeResize="0"/>
          <p:nvPr/>
        </p:nvPicPr>
        <p:blipFill rotWithShape="1">
          <a:blip r:embed="rId1">
            <a:alphaModFix/>
          </a:blip>
          <a:srcRect b="0" l="0" r="0" t="0"/>
          <a:stretch/>
        </p:blipFill>
        <p:spPr>
          <a:xfrm>
            <a:off x="7995900" y="4881178"/>
            <a:ext cx="976245" cy="176607"/>
          </a:xfrm>
          <a:prstGeom prst="rect">
            <a:avLst/>
          </a:prstGeom>
          <a:noFill/>
          <a:ln>
            <a:noFill/>
          </a:ln>
        </p:spPr>
      </p:pic>
      <p:sp>
        <p:nvSpPr>
          <p:cNvPr id="230" name="Google Shape;230;p33"/>
          <p:cNvSpPr txBox="1"/>
          <p:nvPr/>
        </p:nvSpPr>
        <p:spPr>
          <a:xfrm>
            <a:off x="3028950" y="4887335"/>
            <a:ext cx="3086100" cy="200100"/>
          </a:xfrm>
          <a:prstGeom prst="rect">
            <a:avLst/>
          </a:prstGeom>
          <a:noFill/>
          <a:ln>
            <a:noFill/>
          </a:ln>
        </p:spPr>
        <p:txBody>
          <a:bodyPr anchorCtr="0" anchor="b" bIns="45625" lIns="91300" spcFirstLastPara="1" rIns="91300" wrap="square" tIns="45625">
            <a:noAutofit/>
          </a:bodyPr>
          <a:lstStyle/>
          <a:p>
            <a:pPr indent="0" lvl="0" marL="0" marR="0" rtl="0" algn="ctr">
              <a:lnSpc>
                <a:spcPct val="100000"/>
              </a:lnSpc>
              <a:spcBef>
                <a:spcPts val="0"/>
              </a:spcBef>
              <a:spcAft>
                <a:spcPts val="0"/>
              </a:spcAft>
              <a:buClr>
                <a:schemeClr val="dk2"/>
              </a:buClr>
              <a:buSzPts val="700"/>
              <a:buFont typeface="Roboto Light"/>
              <a:buNone/>
            </a:pPr>
            <a:r>
              <a:rPr b="0" i="0" lang="en" sz="700" u="none" cap="none" strike="noStrike">
                <a:solidFill>
                  <a:srgbClr val="999999"/>
                </a:solidFill>
                <a:latin typeface="Roboto Light"/>
                <a:ea typeface="Roboto Light"/>
                <a:cs typeface="Roboto Light"/>
                <a:sym typeface="Roboto Light"/>
              </a:rPr>
              <a:t>Proprietary and confidential</a:t>
            </a:r>
            <a:endParaRPr sz="1400">
              <a:solidFill>
                <a:srgbClr val="999999"/>
              </a:solidFill>
            </a:endParaRPr>
          </a:p>
        </p:txBody>
      </p:sp>
    </p:spTree>
  </p:cSld>
  <p:clrMap accent1="accent1" accent2="accent2" accent3="accent3" accent4="accent4" accent5="accent5" accent6="accent6" bg1="lt1" bg2="dk2" tx1="dk1" tx2="lt2" folHlink="folHlink" hlink="hlink"/>
  <p:sldLayoutIdLst>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4" name="Shape 274"/>
        <p:cNvGrpSpPr/>
        <p:nvPr/>
      </p:nvGrpSpPr>
      <p:grpSpPr>
        <a:xfrm>
          <a:off x="0" y="0"/>
          <a:ext cx="0" cy="0"/>
          <a:chOff x="0" y="0"/>
          <a:chExt cx="0" cy="0"/>
        </a:xfrm>
      </p:grpSpPr>
      <p:sp>
        <p:nvSpPr>
          <p:cNvPr id="275" name="Google Shape;275;p43"/>
          <p:cNvSpPr txBox="1"/>
          <p:nvPr>
            <p:ph type="title"/>
          </p:nvPr>
        </p:nvSpPr>
        <p:spPr>
          <a:xfrm>
            <a:off x="459388" y="218142"/>
            <a:ext cx="8225100" cy="523200"/>
          </a:xfrm>
          <a:prstGeom prst="rect">
            <a:avLst/>
          </a:prstGeom>
          <a:noFill/>
          <a:ln>
            <a:noFill/>
          </a:ln>
        </p:spPr>
        <p:txBody>
          <a:bodyPr anchorCtr="0" anchor="t" bIns="91300" lIns="91300" spcFirstLastPara="1" rIns="91300" wrap="square" tIns="91300"/>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276" name="Google Shape;276;p43"/>
          <p:cNvSpPr txBox="1"/>
          <p:nvPr/>
        </p:nvSpPr>
        <p:spPr>
          <a:xfrm>
            <a:off x="3028950" y="4887335"/>
            <a:ext cx="3086100" cy="200100"/>
          </a:xfrm>
          <a:prstGeom prst="rect">
            <a:avLst/>
          </a:prstGeom>
          <a:noFill/>
          <a:ln>
            <a:noFill/>
          </a:ln>
        </p:spPr>
        <p:txBody>
          <a:bodyPr anchorCtr="0" anchor="b" bIns="45625" lIns="91300" spcFirstLastPara="1" rIns="91300" wrap="square" tIns="45625">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sz="1400"/>
          </a:p>
        </p:txBody>
      </p:sp>
      <p:grpSp>
        <p:nvGrpSpPr>
          <p:cNvPr id="277" name="Google Shape;277;p43"/>
          <p:cNvGrpSpPr/>
          <p:nvPr/>
        </p:nvGrpSpPr>
        <p:grpSpPr>
          <a:xfrm>
            <a:off x="160935" y="4892453"/>
            <a:ext cx="500240" cy="169022"/>
            <a:chOff x="3719513" y="2933700"/>
            <a:chExt cx="5027540" cy="1698710"/>
          </a:xfrm>
        </p:grpSpPr>
        <p:sp>
          <p:nvSpPr>
            <p:cNvPr id="278" name="Google Shape;278;p43"/>
            <p:cNvSpPr/>
            <p:nvPr/>
          </p:nvSpPr>
          <p:spPr>
            <a:xfrm>
              <a:off x="3719513" y="3300410"/>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rgbClr val="6E6D71"/>
            </a:solidFill>
            <a:ln>
              <a:noFill/>
            </a:ln>
          </p:spPr>
          <p:txBody>
            <a:bodyPr anchorCtr="0" anchor="ctr" bIns="45625" lIns="91300" spcFirstLastPara="1" rIns="91300" wrap="square" tIns="456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43"/>
            <p:cNvSpPr/>
            <p:nvPr/>
          </p:nvSpPr>
          <p:spPr>
            <a:xfrm>
              <a:off x="4687892" y="3300410"/>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rgbClr val="6E6D71"/>
            </a:solidFill>
            <a:ln>
              <a:noFill/>
            </a:ln>
          </p:spPr>
          <p:txBody>
            <a:bodyPr anchorCtr="0" anchor="ctr" bIns="45625" lIns="91300" spcFirstLastPara="1" rIns="91300" wrap="square" tIns="456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43"/>
            <p:cNvSpPr/>
            <p:nvPr/>
          </p:nvSpPr>
          <p:spPr>
            <a:xfrm>
              <a:off x="5627684"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rgbClr val="6E6D71"/>
            </a:solidFill>
            <a:ln>
              <a:noFill/>
            </a:ln>
          </p:spPr>
          <p:txBody>
            <a:bodyPr anchorCtr="0" anchor="ctr" bIns="45625" lIns="91300" spcFirstLastPara="1" rIns="91300" wrap="square" tIns="456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43"/>
            <p:cNvSpPr/>
            <p:nvPr/>
          </p:nvSpPr>
          <p:spPr>
            <a:xfrm>
              <a:off x="5954709" y="3300410"/>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rgbClr val="6E6D71"/>
            </a:solidFill>
            <a:ln>
              <a:noFill/>
            </a:ln>
          </p:spPr>
          <p:txBody>
            <a:bodyPr anchorCtr="0" anchor="ctr" bIns="45625" lIns="91300" spcFirstLastPara="1" rIns="91300" wrap="square" tIns="456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43"/>
            <p:cNvSpPr/>
            <p:nvPr/>
          </p:nvSpPr>
          <p:spPr>
            <a:xfrm>
              <a:off x="6897687" y="3300410"/>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rgbClr val="6E6D71"/>
            </a:solidFill>
            <a:ln>
              <a:noFill/>
            </a:ln>
          </p:spPr>
          <p:txBody>
            <a:bodyPr anchorCtr="0" anchor="ctr" bIns="45625" lIns="91300" spcFirstLastPara="1" rIns="91300" wrap="square" tIns="456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3"/>
            <p:cNvSpPr/>
            <p:nvPr/>
          </p:nvSpPr>
          <p:spPr>
            <a:xfrm>
              <a:off x="7842253" y="3303586"/>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rgbClr val="6E6D71"/>
            </a:solidFill>
            <a:ln>
              <a:noFill/>
            </a:ln>
          </p:spPr>
          <p:txBody>
            <a:bodyPr anchorCtr="0" anchor="ctr" bIns="45625" lIns="91300" spcFirstLastPara="1" rIns="91300" wrap="square" tIns="456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84" name="Google Shape;284;p43"/>
          <p:cNvPicPr preferRelativeResize="0"/>
          <p:nvPr/>
        </p:nvPicPr>
        <p:blipFill rotWithShape="1">
          <a:blip r:embed="rId1">
            <a:alphaModFix/>
          </a:blip>
          <a:srcRect b="0" l="0" r="0" t="0"/>
          <a:stretch/>
        </p:blipFill>
        <p:spPr>
          <a:xfrm>
            <a:off x="7995900" y="4881178"/>
            <a:ext cx="976245" cy="17660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5" name="Shape 335"/>
        <p:cNvGrpSpPr/>
        <p:nvPr/>
      </p:nvGrpSpPr>
      <p:grpSpPr>
        <a:xfrm>
          <a:off x="0" y="0"/>
          <a:ext cx="0" cy="0"/>
          <a:chOff x="0" y="0"/>
          <a:chExt cx="0" cy="0"/>
        </a:xfrm>
      </p:grpSpPr>
      <p:sp>
        <p:nvSpPr>
          <p:cNvPr id="336" name="Google Shape;336;p56"/>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337" name="Google Shape;337;p56"/>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sz="1400"/>
          </a:p>
        </p:txBody>
      </p:sp>
      <p:grpSp>
        <p:nvGrpSpPr>
          <p:cNvPr id="338" name="Google Shape;338;p56"/>
          <p:cNvGrpSpPr/>
          <p:nvPr/>
        </p:nvGrpSpPr>
        <p:grpSpPr>
          <a:xfrm>
            <a:off x="160935" y="4892453"/>
            <a:ext cx="500240" cy="169022"/>
            <a:chOff x="3719513" y="2933700"/>
            <a:chExt cx="5027540" cy="1698710"/>
          </a:xfrm>
        </p:grpSpPr>
        <p:sp>
          <p:nvSpPr>
            <p:cNvPr id="339" name="Google Shape;339;p56"/>
            <p:cNvSpPr/>
            <p:nvPr/>
          </p:nvSpPr>
          <p:spPr>
            <a:xfrm>
              <a:off x="3719513" y="3300410"/>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56"/>
            <p:cNvSpPr/>
            <p:nvPr/>
          </p:nvSpPr>
          <p:spPr>
            <a:xfrm>
              <a:off x="4687892" y="3300410"/>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6"/>
            <p:cNvSpPr/>
            <p:nvPr/>
          </p:nvSpPr>
          <p:spPr>
            <a:xfrm>
              <a:off x="5627684"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56"/>
            <p:cNvSpPr/>
            <p:nvPr/>
          </p:nvSpPr>
          <p:spPr>
            <a:xfrm>
              <a:off x="5954709" y="3300410"/>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56"/>
            <p:cNvSpPr/>
            <p:nvPr/>
          </p:nvSpPr>
          <p:spPr>
            <a:xfrm>
              <a:off x="6897687" y="3300410"/>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56"/>
            <p:cNvSpPr/>
            <p:nvPr/>
          </p:nvSpPr>
          <p:spPr>
            <a:xfrm>
              <a:off x="7842253" y="3303586"/>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45" name="Google Shape;345;p56"/>
          <p:cNvPicPr preferRelativeResize="0"/>
          <p:nvPr/>
        </p:nvPicPr>
        <p:blipFill rotWithShape="1">
          <a:blip r:embed="rId1">
            <a:alphaModFix/>
          </a:blip>
          <a:srcRect b="0" l="0" r="0" t="0"/>
          <a:stretch/>
        </p:blipFill>
        <p:spPr>
          <a:xfrm>
            <a:off x="7995900" y="4881178"/>
            <a:ext cx="977263" cy="176791"/>
          </a:xfrm>
          <a:prstGeom prst="rect">
            <a:avLst/>
          </a:prstGeom>
          <a:noFill/>
          <a:ln>
            <a:noFill/>
          </a:ln>
        </p:spPr>
      </p:pic>
      <p:sp>
        <p:nvSpPr>
          <p:cNvPr id="346" name="Google Shape;346;p56"/>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700"/>
              <a:buFont typeface="Roboto Light"/>
              <a:buNone/>
            </a:pPr>
            <a:r>
              <a:rPr b="0" i="0" lang="en" sz="700" u="none" cap="none" strike="noStrike">
                <a:solidFill>
                  <a:srgbClr val="999999"/>
                </a:solidFill>
                <a:latin typeface="Roboto Light"/>
                <a:ea typeface="Roboto Light"/>
                <a:cs typeface="Roboto Light"/>
                <a:sym typeface="Roboto Light"/>
              </a:rPr>
              <a:t>Proprietary and confidential</a:t>
            </a:r>
            <a:endParaRPr sz="1400">
              <a:solidFill>
                <a:srgbClr val="999999"/>
              </a:solidFill>
            </a:endParaRPr>
          </a:p>
        </p:txBody>
      </p:sp>
    </p:spTree>
  </p:cSld>
  <p:clrMap accent1="accent1" accent2="accent2" accent3="accent3" accent4="accent4" accent5="accent5" accent6="accent6" bg1="lt1" bg2="dk2" tx1="dk1" tx2="lt2" folHlink="folHlink" hlink="hlink"/>
  <p:sldLayoutIdLst>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7" name="Shape 407"/>
        <p:cNvGrpSpPr/>
        <p:nvPr/>
      </p:nvGrpSpPr>
      <p:grpSpPr>
        <a:xfrm>
          <a:off x="0" y="0"/>
          <a:ext cx="0" cy="0"/>
          <a:chOff x="0" y="0"/>
          <a:chExt cx="0" cy="0"/>
        </a:xfrm>
      </p:grpSpPr>
      <p:sp>
        <p:nvSpPr>
          <p:cNvPr id="408" name="Google Shape;408;p68"/>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409" name="Google Shape;409;p68"/>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a:p>
        </p:txBody>
      </p:sp>
      <p:grpSp>
        <p:nvGrpSpPr>
          <p:cNvPr id="410" name="Google Shape;410;p68"/>
          <p:cNvGrpSpPr/>
          <p:nvPr/>
        </p:nvGrpSpPr>
        <p:grpSpPr>
          <a:xfrm>
            <a:off x="160935" y="4892453"/>
            <a:ext cx="500240" cy="169022"/>
            <a:chOff x="3719513" y="2933700"/>
            <a:chExt cx="5027540" cy="1698710"/>
          </a:xfrm>
        </p:grpSpPr>
        <p:sp>
          <p:nvSpPr>
            <p:cNvPr id="411" name="Google Shape;411;p68"/>
            <p:cNvSpPr/>
            <p:nvPr/>
          </p:nvSpPr>
          <p:spPr>
            <a:xfrm>
              <a:off x="3719513" y="3300410"/>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68"/>
            <p:cNvSpPr/>
            <p:nvPr/>
          </p:nvSpPr>
          <p:spPr>
            <a:xfrm>
              <a:off x="4687892" y="3300410"/>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8"/>
            <p:cNvSpPr/>
            <p:nvPr/>
          </p:nvSpPr>
          <p:spPr>
            <a:xfrm>
              <a:off x="5627684"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68"/>
            <p:cNvSpPr/>
            <p:nvPr/>
          </p:nvSpPr>
          <p:spPr>
            <a:xfrm>
              <a:off x="5954709" y="3300410"/>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8"/>
            <p:cNvSpPr/>
            <p:nvPr/>
          </p:nvSpPr>
          <p:spPr>
            <a:xfrm>
              <a:off x="6897687" y="3300410"/>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8"/>
            <p:cNvSpPr/>
            <p:nvPr/>
          </p:nvSpPr>
          <p:spPr>
            <a:xfrm>
              <a:off x="7842253" y="3303586"/>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7" name="Google Shape;417;p68"/>
          <p:cNvPicPr preferRelativeResize="0"/>
          <p:nvPr/>
        </p:nvPicPr>
        <p:blipFill rotWithShape="1">
          <a:blip r:embed="rId1">
            <a:alphaModFix/>
          </a:blip>
          <a:srcRect b="0" l="0" r="0" t="0"/>
          <a:stretch/>
        </p:blipFill>
        <p:spPr>
          <a:xfrm>
            <a:off x="7995900" y="4881178"/>
            <a:ext cx="978486" cy="177012"/>
          </a:xfrm>
          <a:prstGeom prst="rect">
            <a:avLst/>
          </a:prstGeom>
          <a:noFill/>
          <a:ln>
            <a:noFill/>
          </a:ln>
        </p:spPr>
      </p:pic>
      <p:sp>
        <p:nvSpPr>
          <p:cNvPr id="418" name="Google Shape;418;p68"/>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700"/>
              <a:buFont typeface="Roboto Light"/>
              <a:buNone/>
            </a:pPr>
            <a:r>
              <a:rPr b="0" i="0" lang="en" sz="700" u="none" cap="none" strike="noStrike">
                <a:solidFill>
                  <a:srgbClr val="999999"/>
                </a:solidFill>
                <a:latin typeface="Roboto Light"/>
                <a:ea typeface="Roboto Light"/>
                <a:cs typeface="Roboto Light"/>
                <a:sym typeface="Roboto Light"/>
              </a:rPr>
              <a:t>Proprietary and confidential</a:t>
            </a:r>
            <a:endParaRPr>
              <a:solidFill>
                <a:srgbClr val="999999"/>
              </a:solidFill>
            </a:endParaRPr>
          </a:p>
        </p:txBody>
      </p:sp>
    </p:spTree>
  </p:cSld>
  <p:clrMap accent1="accent1" accent2="accent2" accent3="accent3" accent4="accent4" accent5="accent5" accent6="accent6" bg1="lt1" bg2="dk2" tx1="dk1" tx2="lt2" folHlink="folHlink" hlink="hlink"/>
  <p:sldLayoutIdLst>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63" name="Shape 463"/>
        <p:cNvGrpSpPr/>
        <p:nvPr/>
      </p:nvGrpSpPr>
      <p:grpSpPr>
        <a:xfrm>
          <a:off x="0" y="0"/>
          <a:ext cx="0" cy="0"/>
          <a:chOff x="0" y="0"/>
          <a:chExt cx="0" cy="0"/>
        </a:xfrm>
      </p:grpSpPr>
      <p:sp>
        <p:nvSpPr>
          <p:cNvPr id="464" name="Google Shape;464;p79"/>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Roboto"/>
              <a:buNone/>
              <a:defRPr b="0" i="0" sz="2800" u="none" cap="none" strike="noStrike">
                <a:solidFill>
                  <a:schemeClr val="accen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465" name="Google Shape;465;p79"/>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sz="1400"/>
          </a:p>
        </p:txBody>
      </p:sp>
      <p:grpSp>
        <p:nvGrpSpPr>
          <p:cNvPr id="466" name="Google Shape;466;p79"/>
          <p:cNvGrpSpPr/>
          <p:nvPr/>
        </p:nvGrpSpPr>
        <p:grpSpPr>
          <a:xfrm>
            <a:off x="160935" y="4892453"/>
            <a:ext cx="500240" cy="169022"/>
            <a:chOff x="3719513" y="2933700"/>
            <a:chExt cx="5027540" cy="1698710"/>
          </a:xfrm>
        </p:grpSpPr>
        <p:sp>
          <p:nvSpPr>
            <p:cNvPr id="467" name="Google Shape;467;p79"/>
            <p:cNvSpPr/>
            <p:nvPr/>
          </p:nvSpPr>
          <p:spPr>
            <a:xfrm>
              <a:off x="3719513" y="3300410"/>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79"/>
            <p:cNvSpPr/>
            <p:nvPr/>
          </p:nvSpPr>
          <p:spPr>
            <a:xfrm>
              <a:off x="4687892" y="3300410"/>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79"/>
            <p:cNvSpPr/>
            <p:nvPr/>
          </p:nvSpPr>
          <p:spPr>
            <a:xfrm>
              <a:off x="5627684"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79"/>
            <p:cNvSpPr/>
            <p:nvPr/>
          </p:nvSpPr>
          <p:spPr>
            <a:xfrm>
              <a:off x="5954709" y="3300410"/>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79"/>
            <p:cNvSpPr/>
            <p:nvPr/>
          </p:nvSpPr>
          <p:spPr>
            <a:xfrm>
              <a:off x="6897687" y="3300410"/>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9"/>
            <p:cNvSpPr/>
            <p:nvPr/>
          </p:nvSpPr>
          <p:spPr>
            <a:xfrm>
              <a:off x="7842253" y="3303586"/>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73" name="Google Shape;473;p79"/>
          <p:cNvPicPr preferRelativeResize="0"/>
          <p:nvPr/>
        </p:nvPicPr>
        <p:blipFill rotWithShape="1">
          <a:blip r:embed="rId1">
            <a:alphaModFix/>
          </a:blip>
          <a:srcRect b="0" l="0" r="0" t="0"/>
          <a:stretch/>
        </p:blipFill>
        <p:spPr>
          <a:xfrm>
            <a:off x="7995900" y="4881178"/>
            <a:ext cx="977263" cy="17679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15" name="Shape 515"/>
        <p:cNvGrpSpPr/>
        <p:nvPr/>
      </p:nvGrpSpPr>
      <p:grpSpPr>
        <a:xfrm>
          <a:off x="0" y="0"/>
          <a:ext cx="0" cy="0"/>
          <a:chOff x="0" y="0"/>
          <a:chExt cx="0" cy="0"/>
        </a:xfrm>
      </p:grpSpPr>
      <p:sp>
        <p:nvSpPr>
          <p:cNvPr id="516" name="Google Shape;516;p89"/>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00"/>
              <a:buFont typeface="Roboto Light"/>
              <a:buNone/>
            </a:pPr>
            <a:r>
              <a:rPr b="0" i="0" lang="en" sz="700" u="none" cap="none" strike="noStrike">
                <a:solidFill>
                  <a:schemeClr val="lt1"/>
                </a:solidFill>
                <a:latin typeface="Roboto Light"/>
                <a:ea typeface="Roboto Light"/>
                <a:cs typeface="Roboto Light"/>
                <a:sym typeface="Roboto Light"/>
              </a:rPr>
              <a:t>Proprietary and confidential</a:t>
            </a:r>
            <a:endParaRPr/>
          </a:p>
        </p:txBody>
      </p:sp>
      <p:grpSp>
        <p:nvGrpSpPr>
          <p:cNvPr id="517" name="Google Shape;517;p89"/>
          <p:cNvGrpSpPr/>
          <p:nvPr/>
        </p:nvGrpSpPr>
        <p:grpSpPr>
          <a:xfrm>
            <a:off x="160935" y="4892453"/>
            <a:ext cx="500240" cy="169022"/>
            <a:chOff x="3719513" y="2933700"/>
            <a:chExt cx="5027540" cy="1698710"/>
          </a:xfrm>
        </p:grpSpPr>
        <p:sp>
          <p:nvSpPr>
            <p:cNvPr id="518" name="Google Shape;518;p89"/>
            <p:cNvSpPr/>
            <p:nvPr/>
          </p:nvSpPr>
          <p:spPr>
            <a:xfrm>
              <a:off x="3719513" y="3300410"/>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89"/>
            <p:cNvSpPr/>
            <p:nvPr/>
          </p:nvSpPr>
          <p:spPr>
            <a:xfrm>
              <a:off x="4687892" y="3300410"/>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89"/>
            <p:cNvSpPr/>
            <p:nvPr/>
          </p:nvSpPr>
          <p:spPr>
            <a:xfrm>
              <a:off x="5627684"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89"/>
            <p:cNvSpPr/>
            <p:nvPr/>
          </p:nvSpPr>
          <p:spPr>
            <a:xfrm>
              <a:off x="5954709" y="3300410"/>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89"/>
            <p:cNvSpPr/>
            <p:nvPr/>
          </p:nvSpPr>
          <p:spPr>
            <a:xfrm>
              <a:off x="6897687" y="3300410"/>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89"/>
            <p:cNvSpPr/>
            <p:nvPr/>
          </p:nvSpPr>
          <p:spPr>
            <a:xfrm>
              <a:off x="7842253" y="3303586"/>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24" name="Google Shape;524;p89"/>
          <p:cNvPicPr preferRelativeResize="0"/>
          <p:nvPr/>
        </p:nvPicPr>
        <p:blipFill rotWithShape="1">
          <a:blip r:embed="rId1">
            <a:alphaModFix/>
          </a:blip>
          <a:srcRect b="0" l="0" r="0" t="0"/>
          <a:stretch/>
        </p:blipFill>
        <p:spPr>
          <a:xfrm>
            <a:off x="7995900" y="4881178"/>
            <a:ext cx="978486" cy="177012"/>
          </a:xfrm>
          <a:prstGeom prst="rect">
            <a:avLst/>
          </a:prstGeom>
          <a:noFill/>
          <a:ln>
            <a:noFill/>
          </a:ln>
        </p:spPr>
      </p:pic>
      <p:sp>
        <p:nvSpPr>
          <p:cNvPr id="525" name="Google Shape;525;p89"/>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700"/>
              <a:buFont typeface="Roboto Light"/>
              <a:buNone/>
            </a:pPr>
            <a:r>
              <a:rPr b="0" i="0" lang="en" sz="700" u="none" cap="none" strike="noStrike">
                <a:solidFill>
                  <a:srgbClr val="999999"/>
                </a:solidFill>
                <a:latin typeface="Roboto Light"/>
                <a:ea typeface="Roboto Light"/>
                <a:cs typeface="Roboto Light"/>
                <a:sym typeface="Roboto Light"/>
              </a:rPr>
              <a:t>Proprietary and confidential</a:t>
            </a:r>
            <a:endParaRPr>
              <a:solidFill>
                <a:srgbClr val="999999"/>
              </a:solidFill>
            </a:endParaRPr>
          </a:p>
        </p:txBody>
      </p:sp>
    </p:spTree>
  </p:cSld>
  <p:clrMap accent1="accent1" accent2="accent2" accent3="accent3" accent4="accent4" accent5="accent5" accent6="accent6" bg1="lt1" bg2="dk2" tx1="dk1" tx2="lt2" folHlink="folHlink" hlink="hlink"/>
  <p:sldLayoutIdLst>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77" name="Shape 677"/>
        <p:cNvGrpSpPr/>
        <p:nvPr/>
      </p:nvGrpSpPr>
      <p:grpSpPr>
        <a:xfrm>
          <a:off x="0" y="0"/>
          <a:ext cx="0" cy="0"/>
          <a:chOff x="0" y="0"/>
          <a:chExt cx="0" cy="0"/>
        </a:xfrm>
      </p:grpSpPr>
      <p:sp>
        <p:nvSpPr>
          <p:cNvPr id="678" name="Google Shape;678;p108"/>
          <p:cNvSpPr txBox="1"/>
          <p:nvPr>
            <p:ph type="title"/>
          </p:nvPr>
        </p:nvSpPr>
        <p:spPr>
          <a:xfrm>
            <a:off x="311152" y="444501"/>
            <a:ext cx="8521800" cy="5730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0" lvl="3"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0" lvl="4" mar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12654" lvl="5" marL="45715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12607" lvl="6" marL="914307"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12561" lvl="7" marL="137146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12514" lvl="8" marL="182861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79" name="Google Shape;679;p108"/>
          <p:cNvSpPr txBox="1"/>
          <p:nvPr>
            <p:ph idx="1" type="body"/>
          </p:nvPr>
        </p:nvSpPr>
        <p:spPr>
          <a:xfrm>
            <a:off x="311152" y="1152526"/>
            <a:ext cx="8521800" cy="34164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0" name="Google Shape;680;p108"/>
          <p:cNvSpPr txBox="1"/>
          <p:nvPr>
            <p:ph idx="12" type="sldNum"/>
          </p:nvPr>
        </p:nvSpPr>
        <p:spPr>
          <a:xfrm>
            <a:off x="8472489" y="4662489"/>
            <a:ext cx="549300" cy="393600"/>
          </a:xfrm>
          <a:prstGeom prst="rect">
            <a:avLst/>
          </a:prstGeom>
          <a:noFill/>
          <a:ln>
            <a:noFill/>
          </a:ln>
        </p:spPr>
        <p:txBody>
          <a:bodyPr anchorCtr="0" anchor="ctr" bIns="91400" lIns="91400" spcFirstLastPara="1" rIns="91400" wrap="square" tIns="91400">
            <a:noAutofit/>
          </a:bodyPr>
          <a:lstStyle>
            <a:lvl1pPr indent="0" lvl="0" marL="0" marR="0" rtl="0" algn="r">
              <a:spcBef>
                <a:spcPts val="0"/>
              </a:spcBef>
              <a:spcAft>
                <a:spcPts val="0"/>
              </a:spcAft>
              <a:buNone/>
              <a:defRPr b="0" i="0" sz="1000" u="none" cap="none" strike="noStrike">
                <a:solidFill>
                  <a:srgbClr val="595959"/>
                </a:solidFill>
                <a:latin typeface="Arial"/>
                <a:ea typeface="Arial"/>
                <a:cs typeface="Arial"/>
                <a:sym typeface="Arial"/>
              </a:defRPr>
            </a:lvl1pPr>
            <a:lvl2pPr indent="0" lvl="1" marL="0" marR="0" rtl="0" algn="r">
              <a:spcBef>
                <a:spcPts val="0"/>
              </a:spcBef>
              <a:spcAft>
                <a:spcPts val="0"/>
              </a:spcAft>
              <a:buNone/>
              <a:defRPr b="0" i="0" sz="1000" u="none" cap="none" strike="noStrike">
                <a:solidFill>
                  <a:srgbClr val="595959"/>
                </a:solidFill>
                <a:latin typeface="Arial"/>
                <a:ea typeface="Arial"/>
                <a:cs typeface="Arial"/>
                <a:sym typeface="Arial"/>
              </a:defRPr>
            </a:lvl2pPr>
            <a:lvl3pPr indent="0" lvl="2" marL="0" marR="0" rtl="0" algn="r">
              <a:spcBef>
                <a:spcPts val="0"/>
              </a:spcBef>
              <a:spcAft>
                <a:spcPts val="0"/>
              </a:spcAft>
              <a:buNone/>
              <a:defRPr b="0" i="0" sz="1000" u="none" cap="none" strike="noStrike">
                <a:solidFill>
                  <a:srgbClr val="595959"/>
                </a:solidFill>
                <a:latin typeface="Arial"/>
                <a:ea typeface="Arial"/>
                <a:cs typeface="Arial"/>
                <a:sym typeface="Arial"/>
              </a:defRPr>
            </a:lvl3pPr>
            <a:lvl4pPr indent="0" lvl="3" marL="0" marR="0" rtl="0" algn="r">
              <a:spcBef>
                <a:spcPts val="0"/>
              </a:spcBef>
              <a:spcAft>
                <a:spcPts val="0"/>
              </a:spcAft>
              <a:buNone/>
              <a:defRPr b="0" i="0" sz="1000" u="none" cap="none" strike="noStrike">
                <a:solidFill>
                  <a:srgbClr val="595959"/>
                </a:solidFill>
                <a:latin typeface="Arial"/>
                <a:ea typeface="Arial"/>
                <a:cs typeface="Arial"/>
                <a:sym typeface="Arial"/>
              </a:defRPr>
            </a:lvl4pPr>
            <a:lvl5pPr indent="0" lvl="4" marL="0" marR="0" rtl="0" algn="r">
              <a:spcBef>
                <a:spcPts val="0"/>
              </a:spcBef>
              <a:spcAft>
                <a:spcPts val="0"/>
              </a:spcAft>
              <a:buNone/>
              <a:defRPr b="0" i="0" sz="1000" u="none" cap="none" strike="noStrike">
                <a:solidFill>
                  <a:srgbClr val="595959"/>
                </a:solidFill>
                <a:latin typeface="Arial"/>
                <a:ea typeface="Arial"/>
                <a:cs typeface="Arial"/>
                <a:sym typeface="Arial"/>
              </a:defRPr>
            </a:lvl5pPr>
            <a:lvl6pPr indent="0" lvl="5" marL="0" marR="0" rtl="0" algn="r">
              <a:spcBef>
                <a:spcPts val="0"/>
              </a:spcBef>
              <a:spcAft>
                <a:spcPts val="0"/>
              </a:spcAft>
              <a:buNone/>
              <a:defRPr b="0" i="0" sz="1000" u="none" cap="none" strike="noStrike">
                <a:solidFill>
                  <a:srgbClr val="595959"/>
                </a:solidFill>
                <a:latin typeface="Arial"/>
                <a:ea typeface="Arial"/>
                <a:cs typeface="Arial"/>
                <a:sym typeface="Arial"/>
              </a:defRPr>
            </a:lvl6pPr>
            <a:lvl7pPr indent="0" lvl="6" marL="0" marR="0" rtl="0" algn="r">
              <a:spcBef>
                <a:spcPts val="0"/>
              </a:spcBef>
              <a:spcAft>
                <a:spcPts val="0"/>
              </a:spcAft>
              <a:buNone/>
              <a:defRPr b="0" i="0" sz="1000" u="none" cap="none" strike="noStrike">
                <a:solidFill>
                  <a:srgbClr val="595959"/>
                </a:solidFill>
                <a:latin typeface="Arial"/>
                <a:ea typeface="Arial"/>
                <a:cs typeface="Arial"/>
                <a:sym typeface="Arial"/>
              </a:defRPr>
            </a:lvl7pPr>
            <a:lvl8pPr indent="0" lvl="7" marL="0" marR="0" rtl="0" algn="r">
              <a:spcBef>
                <a:spcPts val="0"/>
              </a:spcBef>
              <a:spcAft>
                <a:spcPts val="0"/>
              </a:spcAft>
              <a:buNone/>
              <a:defRPr b="0" i="0" sz="1000" u="none" cap="none" strike="noStrike">
                <a:solidFill>
                  <a:srgbClr val="595959"/>
                </a:solidFill>
                <a:latin typeface="Arial"/>
                <a:ea typeface="Arial"/>
                <a:cs typeface="Arial"/>
                <a:sym typeface="Arial"/>
              </a:defRPr>
            </a:lvl8pPr>
            <a:lvl9pPr indent="0" lvl="8" marL="0" marR="0" rtl="0" algn="r">
              <a:spcBef>
                <a:spcPts val="0"/>
              </a:spcBef>
              <a:spcAft>
                <a:spcPts val="0"/>
              </a:spcAft>
              <a:buNone/>
              <a:defRPr b="0" i="0" sz="1000" u="none" cap="none" strike="noStrike">
                <a:solidFill>
                  <a:srgbClr val="595959"/>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2.xml"/><Relationship Id="rId3" Type="http://schemas.openxmlformats.org/officeDocument/2006/relationships/image" Target="../media/image4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3.xml"/><Relationship Id="rId3" Type="http://schemas.openxmlformats.org/officeDocument/2006/relationships/image" Target="../media/image66.png"/></Relationships>
</file>

<file path=ppt/slides/_rels/slide14.xml.rels><?xml version="1.0" encoding="UTF-8" standalone="yes"?><Relationships xmlns="http://schemas.openxmlformats.org/package/2006/relationships"><Relationship Id="rId20" Type="http://schemas.openxmlformats.org/officeDocument/2006/relationships/image" Target="../media/image70.png"/><Relationship Id="rId22" Type="http://schemas.openxmlformats.org/officeDocument/2006/relationships/image" Target="../media/image67.png"/><Relationship Id="rId21" Type="http://schemas.openxmlformats.org/officeDocument/2006/relationships/image" Target="../media/image69.png"/><Relationship Id="rId24" Type="http://schemas.openxmlformats.org/officeDocument/2006/relationships/image" Target="../media/image76.png"/><Relationship Id="rId23" Type="http://schemas.openxmlformats.org/officeDocument/2006/relationships/image" Target="../media/image131.png"/><Relationship Id="rId1" Type="http://schemas.openxmlformats.org/officeDocument/2006/relationships/slideLayout" Target="../slideLayouts/slideLayout90.xml"/><Relationship Id="rId2" Type="http://schemas.openxmlformats.org/officeDocument/2006/relationships/notesSlide" Target="../notesSlides/notesSlide14.xml"/><Relationship Id="rId3" Type="http://schemas.openxmlformats.org/officeDocument/2006/relationships/image" Target="../media/image53.png"/><Relationship Id="rId4" Type="http://schemas.openxmlformats.org/officeDocument/2006/relationships/image" Target="../media/image50.png"/><Relationship Id="rId9" Type="http://schemas.openxmlformats.org/officeDocument/2006/relationships/image" Target="../media/image56.png"/><Relationship Id="rId26" Type="http://schemas.openxmlformats.org/officeDocument/2006/relationships/image" Target="../media/image75.png"/><Relationship Id="rId25" Type="http://schemas.openxmlformats.org/officeDocument/2006/relationships/image" Target="../media/image73.png"/><Relationship Id="rId28" Type="http://schemas.openxmlformats.org/officeDocument/2006/relationships/image" Target="../media/image74.png"/><Relationship Id="rId27" Type="http://schemas.openxmlformats.org/officeDocument/2006/relationships/image" Target="../media/image72.png"/><Relationship Id="rId5" Type="http://schemas.openxmlformats.org/officeDocument/2006/relationships/image" Target="../media/image54.png"/><Relationship Id="rId6" Type="http://schemas.openxmlformats.org/officeDocument/2006/relationships/image" Target="../media/image51.png"/><Relationship Id="rId29" Type="http://schemas.openxmlformats.org/officeDocument/2006/relationships/image" Target="../media/image78.png"/><Relationship Id="rId7" Type="http://schemas.openxmlformats.org/officeDocument/2006/relationships/image" Target="../media/image125.png"/><Relationship Id="rId8" Type="http://schemas.openxmlformats.org/officeDocument/2006/relationships/image" Target="../media/image59.png"/><Relationship Id="rId31" Type="http://schemas.openxmlformats.org/officeDocument/2006/relationships/image" Target="../media/image77.png"/><Relationship Id="rId30" Type="http://schemas.openxmlformats.org/officeDocument/2006/relationships/image" Target="../media/image81.png"/><Relationship Id="rId11" Type="http://schemas.openxmlformats.org/officeDocument/2006/relationships/image" Target="../media/image60.png"/><Relationship Id="rId10" Type="http://schemas.openxmlformats.org/officeDocument/2006/relationships/image" Target="../media/image57.png"/><Relationship Id="rId13" Type="http://schemas.openxmlformats.org/officeDocument/2006/relationships/image" Target="../media/image71.png"/><Relationship Id="rId12" Type="http://schemas.openxmlformats.org/officeDocument/2006/relationships/image" Target="../media/image55.png"/><Relationship Id="rId15" Type="http://schemas.openxmlformats.org/officeDocument/2006/relationships/image" Target="../media/image63.png"/><Relationship Id="rId14" Type="http://schemas.openxmlformats.org/officeDocument/2006/relationships/image" Target="../media/image64.png"/><Relationship Id="rId17" Type="http://schemas.openxmlformats.org/officeDocument/2006/relationships/image" Target="../media/image68.png"/><Relationship Id="rId16" Type="http://schemas.openxmlformats.org/officeDocument/2006/relationships/image" Target="../media/image65.png"/><Relationship Id="rId19" Type="http://schemas.openxmlformats.org/officeDocument/2006/relationships/image" Target="../media/image61.png"/><Relationship Id="rId18"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5.xml"/><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9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6.xml"/><Relationship Id="rId3" Type="http://schemas.openxmlformats.org/officeDocument/2006/relationships/image" Target="../media/image102.png"/><Relationship Id="rId4" Type="http://schemas.openxmlformats.org/officeDocument/2006/relationships/image" Target="../media/image83.png"/><Relationship Id="rId9" Type="http://schemas.openxmlformats.org/officeDocument/2006/relationships/image" Target="../media/image137.gif"/><Relationship Id="rId5" Type="http://schemas.openxmlformats.org/officeDocument/2006/relationships/image" Target="../media/image84.png"/><Relationship Id="rId6" Type="http://schemas.openxmlformats.org/officeDocument/2006/relationships/image" Target="../media/image93.png"/><Relationship Id="rId7" Type="http://schemas.openxmlformats.org/officeDocument/2006/relationships/image" Target="../media/image85.png"/><Relationship Id="rId8" Type="http://schemas.openxmlformats.org/officeDocument/2006/relationships/image" Target="../media/image8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7.xml"/><Relationship Id="rId3" Type="http://schemas.openxmlformats.org/officeDocument/2006/relationships/image" Target="../media/image89.png"/><Relationship Id="rId4" Type="http://schemas.openxmlformats.org/officeDocument/2006/relationships/image" Target="../media/image8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8.xml"/><Relationship Id="rId3" Type="http://schemas.openxmlformats.org/officeDocument/2006/relationships/image" Target="../media/image90.png"/><Relationship Id="rId4" Type="http://schemas.openxmlformats.org/officeDocument/2006/relationships/image" Target="../media/image110.png"/><Relationship Id="rId5" Type="http://schemas.openxmlformats.org/officeDocument/2006/relationships/image" Target="../media/image9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9.xml"/><Relationship Id="rId3" Type="http://schemas.openxmlformats.org/officeDocument/2006/relationships/image" Target="../media/image92.png"/><Relationship Id="rId4" Type="http://schemas.openxmlformats.org/officeDocument/2006/relationships/image" Target="../media/image9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2.xml"/><Relationship Id="rId3" Type="http://schemas.openxmlformats.org/officeDocument/2006/relationships/image" Target="../media/image254.png"/><Relationship Id="rId4" Type="http://schemas.openxmlformats.org/officeDocument/2006/relationships/image" Target="../media/image253.png"/><Relationship Id="rId5" Type="http://schemas.openxmlformats.org/officeDocument/2006/relationships/image" Target="../media/image251.png"/><Relationship Id="rId6" Type="http://schemas.openxmlformats.org/officeDocument/2006/relationships/image" Target="../media/image252.png"/><Relationship Id="rId7" Type="http://schemas.openxmlformats.org/officeDocument/2006/relationships/image" Target="../media/image255.png"/><Relationship Id="rId8" Type="http://schemas.openxmlformats.org/officeDocument/2006/relationships/image" Target="../media/image24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0.xml"/><Relationship Id="rId3" Type="http://schemas.openxmlformats.org/officeDocument/2006/relationships/image" Target="../media/image98.png"/><Relationship Id="rId4" Type="http://schemas.openxmlformats.org/officeDocument/2006/relationships/image" Target="../media/image100.png"/><Relationship Id="rId5" Type="http://schemas.openxmlformats.org/officeDocument/2006/relationships/image" Target="../media/image9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9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3.xml"/><Relationship Id="rId3" Type="http://schemas.openxmlformats.org/officeDocument/2006/relationships/image" Target="../media/image10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4.xml"/><Relationship Id="rId3" Type="http://schemas.openxmlformats.org/officeDocument/2006/relationships/image" Target="../media/image99.png"/><Relationship Id="rId4" Type="http://schemas.openxmlformats.org/officeDocument/2006/relationships/image" Target="../media/image103.png"/><Relationship Id="rId5" Type="http://schemas.openxmlformats.org/officeDocument/2006/relationships/image" Target="../media/image105.png"/><Relationship Id="rId6" Type="http://schemas.openxmlformats.org/officeDocument/2006/relationships/image" Target="../media/image104.png"/><Relationship Id="rId7" Type="http://schemas.openxmlformats.org/officeDocument/2006/relationships/image" Target="../media/image106.png"/><Relationship Id="rId8" Type="http://schemas.openxmlformats.org/officeDocument/2006/relationships/image" Target="../media/image10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1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1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8.xml"/><Relationship Id="rId3" Type="http://schemas.openxmlformats.org/officeDocument/2006/relationships/image" Target="../media/image108.png"/><Relationship Id="rId4" Type="http://schemas.openxmlformats.org/officeDocument/2006/relationships/image" Target="../media/image112.png"/><Relationship Id="rId5" Type="http://schemas.openxmlformats.org/officeDocument/2006/relationships/image" Target="../media/image109.jpg"/></Relationships>
</file>

<file path=ppt/slides/_rels/slide29.xml.rels><?xml version="1.0" encoding="UTF-8" standalone="yes"?><Relationships xmlns="http://schemas.openxmlformats.org/package/2006/relationships"><Relationship Id="rId40" Type="http://schemas.openxmlformats.org/officeDocument/2006/relationships/image" Target="../media/image154.png"/><Relationship Id="rId42" Type="http://schemas.openxmlformats.org/officeDocument/2006/relationships/image" Target="../media/image146.png"/><Relationship Id="rId41" Type="http://schemas.openxmlformats.org/officeDocument/2006/relationships/image" Target="../media/image159.png"/><Relationship Id="rId44" Type="http://schemas.openxmlformats.org/officeDocument/2006/relationships/image" Target="../media/image150.png"/><Relationship Id="rId43" Type="http://schemas.openxmlformats.org/officeDocument/2006/relationships/image" Target="../media/image147.png"/><Relationship Id="rId46" Type="http://schemas.openxmlformats.org/officeDocument/2006/relationships/image" Target="../media/image162.png"/><Relationship Id="rId45" Type="http://schemas.openxmlformats.org/officeDocument/2006/relationships/image" Target="../media/image158.png"/><Relationship Id="rId48" Type="http://schemas.openxmlformats.org/officeDocument/2006/relationships/image" Target="../media/image156.png"/><Relationship Id="rId47" Type="http://schemas.openxmlformats.org/officeDocument/2006/relationships/image" Target="../media/image167.png"/><Relationship Id="rId49" Type="http://schemas.openxmlformats.org/officeDocument/2006/relationships/image" Target="../media/image177.png"/><Relationship Id="rId31" Type="http://schemas.openxmlformats.org/officeDocument/2006/relationships/image" Target="../media/image143.png"/><Relationship Id="rId30" Type="http://schemas.openxmlformats.org/officeDocument/2006/relationships/image" Target="../media/image144.png"/><Relationship Id="rId33" Type="http://schemas.openxmlformats.org/officeDocument/2006/relationships/image" Target="../media/image140.png"/><Relationship Id="rId32" Type="http://schemas.openxmlformats.org/officeDocument/2006/relationships/image" Target="../media/image160.png"/><Relationship Id="rId35" Type="http://schemas.openxmlformats.org/officeDocument/2006/relationships/image" Target="../media/image145.png"/><Relationship Id="rId34" Type="http://schemas.openxmlformats.org/officeDocument/2006/relationships/image" Target="../media/image149.png"/><Relationship Id="rId37" Type="http://schemas.openxmlformats.org/officeDocument/2006/relationships/image" Target="../media/image152.png"/><Relationship Id="rId36" Type="http://schemas.openxmlformats.org/officeDocument/2006/relationships/image" Target="../media/image151.png"/><Relationship Id="rId39" Type="http://schemas.openxmlformats.org/officeDocument/2006/relationships/image" Target="../media/image153.png"/><Relationship Id="rId38" Type="http://schemas.openxmlformats.org/officeDocument/2006/relationships/image" Target="../media/image148.png"/><Relationship Id="rId20" Type="http://schemas.openxmlformats.org/officeDocument/2006/relationships/image" Target="../media/image130.png"/><Relationship Id="rId22" Type="http://schemas.openxmlformats.org/officeDocument/2006/relationships/image" Target="../media/image155.png"/><Relationship Id="rId21" Type="http://schemas.openxmlformats.org/officeDocument/2006/relationships/image" Target="../media/image129.png"/><Relationship Id="rId24" Type="http://schemas.openxmlformats.org/officeDocument/2006/relationships/image" Target="../media/image134.png"/><Relationship Id="rId23" Type="http://schemas.openxmlformats.org/officeDocument/2006/relationships/image" Target="../media/image141.png"/><Relationship Id="rId26" Type="http://schemas.openxmlformats.org/officeDocument/2006/relationships/image" Target="../media/image135.png"/><Relationship Id="rId25" Type="http://schemas.openxmlformats.org/officeDocument/2006/relationships/image" Target="../media/image157.png"/><Relationship Id="rId28" Type="http://schemas.openxmlformats.org/officeDocument/2006/relationships/image" Target="../media/image142.png"/><Relationship Id="rId27" Type="http://schemas.openxmlformats.org/officeDocument/2006/relationships/image" Target="../media/image136.png"/><Relationship Id="rId29" Type="http://schemas.openxmlformats.org/officeDocument/2006/relationships/image" Target="../media/image138.gif"/><Relationship Id="rId95" Type="http://schemas.openxmlformats.org/officeDocument/2006/relationships/image" Target="../media/image209.jpg"/><Relationship Id="rId94" Type="http://schemas.openxmlformats.org/officeDocument/2006/relationships/image" Target="../media/image203.png"/><Relationship Id="rId97" Type="http://schemas.openxmlformats.org/officeDocument/2006/relationships/image" Target="../media/image213.png"/><Relationship Id="rId96" Type="http://schemas.openxmlformats.org/officeDocument/2006/relationships/image" Target="../media/image204.png"/><Relationship Id="rId11" Type="http://schemas.openxmlformats.org/officeDocument/2006/relationships/image" Target="../media/image119.png"/><Relationship Id="rId99" Type="http://schemas.openxmlformats.org/officeDocument/2006/relationships/image" Target="../media/image206.png"/><Relationship Id="rId10" Type="http://schemas.openxmlformats.org/officeDocument/2006/relationships/image" Target="../media/image122.png"/><Relationship Id="rId98" Type="http://schemas.openxmlformats.org/officeDocument/2006/relationships/image" Target="../media/image221.png"/><Relationship Id="rId13" Type="http://schemas.openxmlformats.org/officeDocument/2006/relationships/image" Target="../media/image121.png"/><Relationship Id="rId12" Type="http://schemas.openxmlformats.org/officeDocument/2006/relationships/image" Target="../media/image163.png"/><Relationship Id="rId91" Type="http://schemas.openxmlformats.org/officeDocument/2006/relationships/image" Target="../media/image243.png"/><Relationship Id="rId90" Type="http://schemas.openxmlformats.org/officeDocument/2006/relationships/image" Target="../media/image196.png"/><Relationship Id="rId93" Type="http://schemas.openxmlformats.org/officeDocument/2006/relationships/image" Target="../media/image205.png"/><Relationship Id="rId92" Type="http://schemas.openxmlformats.org/officeDocument/2006/relationships/image" Target="../media/image219.png"/><Relationship Id="rId15" Type="http://schemas.openxmlformats.org/officeDocument/2006/relationships/image" Target="../media/image124.png"/><Relationship Id="rId14" Type="http://schemas.openxmlformats.org/officeDocument/2006/relationships/image" Target="../media/image128.png"/><Relationship Id="rId17" Type="http://schemas.openxmlformats.org/officeDocument/2006/relationships/image" Target="../media/image127.png"/><Relationship Id="rId16" Type="http://schemas.openxmlformats.org/officeDocument/2006/relationships/image" Target="../media/image132.png"/><Relationship Id="rId19" Type="http://schemas.openxmlformats.org/officeDocument/2006/relationships/image" Target="../media/image133.png"/><Relationship Id="rId18" Type="http://schemas.openxmlformats.org/officeDocument/2006/relationships/image" Target="../media/image126.png"/><Relationship Id="rId84" Type="http://schemas.openxmlformats.org/officeDocument/2006/relationships/image" Target="../media/image193.png"/><Relationship Id="rId83" Type="http://schemas.openxmlformats.org/officeDocument/2006/relationships/image" Target="../media/image198.png"/><Relationship Id="rId86" Type="http://schemas.openxmlformats.org/officeDocument/2006/relationships/image" Target="../media/image202.png"/><Relationship Id="rId85" Type="http://schemas.openxmlformats.org/officeDocument/2006/relationships/image" Target="../media/image191.png"/><Relationship Id="rId88" Type="http://schemas.openxmlformats.org/officeDocument/2006/relationships/image" Target="../media/image197.png"/><Relationship Id="rId87" Type="http://schemas.openxmlformats.org/officeDocument/2006/relationships/image" Target="../media/image195.png"/><Relationship Id="rId89" Type="http://schemas.openxmlformats.org/officeDocument/2006/relationships/image" Target="../media/image201.jpg"/><Relationship Id="rId80" Type="http://schemas.openxmlformats.org/officeDocument/2006/relationships/image" Target="../media/image211.png"/><Relationship Id="rId82" Type="http://schemas.openxmlformats.org/officeDocument/2006/relationships/image" Target="../media/image200.png"/><Relationship Id="rId81" Type="http://schemas.openxmlformats.org/officeDocument/2006/relationships/image" Target="../media/image199.png"/><Relationship Id="rId1" Type="http://schemas.openxmlformats.org/officeDocument/2006/relationships/slideLayout" Target="../slideLayouts/slideLayout125.xml"/><Relationship Id="rId2" Type="http://schemas.openxmlformats.org/officeDocument/2006/relationships/notesSlide" Target="../notesSlides/notesSlide29.xml"/><Relationship Id="rId3" Type="http://schemas.openxmlformats.org/officeDocument/2006/relationships/image" Target="../media/image114.png"/><Relationship Id="rId4" Type="http://schemas.openxmlformats.org/officeDocument/2006/relationships/image" Target="../media/image115.png"/><Relationship Id="rId9" Type="http://schemas.openxmlformats.org/officeDocument/2006/relationships/image" Target="../media/image117.png"/><Relationship Id="rId5" Type="http://schemas.openxmlformats.org/officeDocument/2006/relationships/image" Target="../media/image111.png"/><Relationship Id="rId6" Type="http://schemas.openxmlformats.org/officeDocument/2006/relationships/image" Target="../media/image120.png"/><Relationship Id="rId7" Type="http://schemas.openxmlformats.org/officeDocument/2006/relationships/image" Target="../media/image116.png"/><Relationship Id="rId8" Type="http://schemas.openxmlformats.org/officeDocument/2006/relationships/image" Target="../media/image118.png"/><Relationship Id="rId73" Type="http://schemas.openxmlformats.org/officeDocument/2006/relationships/image" Target="../media/image184.png"/><Relationship Id="rId72" Type="http://schemas.openxmlformats.org/officeDocument/2006/relationships/image" Target="../media/image222.png"/><Relationship Id="rId75" Type="http://schemas.openxmlformats.org/officeDocument/2006/relationships/image" Target="../media/image190.png"/><Relationship Id="rId74" Type="http://schemas.openxmlformats.org/officeDocument/2006/relationships/image" Target="../media/image187.png"/><Relationship Id="rId77" Type="http://schemas.openxmlformats.org/officeDocument/2006/relationships/image" Target="../media/image188.png"/><Relationship Id="rId76" Type="http://schemas.openxmlformats.org/officeDocument/2006/relationships/image" Target="../media/image194.png"/><Relationship Id="rId79" Type="http://schemas.openxmlformats.org/officeDocument/2006/relationships/image" Target="../media/image192.png"/><Relationship Id="rId78" Type="http://schemas.openxmlformats.org/officeDocument/2006/relationships/image" Target="../media/image189.png"/><Relationship Id="rId71" Type="http://schemas.openxmlformats.org/officeDocument/2006/relationships/image" Target="../media/image182.png"/><Relationship Id="rId70" Type="http://schemas.openxmlformats.org/officeDocument/2006/relationships/image" Target="../media/image185.png"/><Relationship Id="rId62" Type="http://schemas.openxmlformats.org/officeDocument/2006/relationships/image" Target="../media/image180.png"/><Relationship Id="rId61" Type="http://schemas.openxmlformats.org/officeDocument/2006/relationships/image" Target="../media/image176.png"/><Relationship Id="rId64" Type="http://schemas.openxmlformats.org/officeDocument/2006/relationships/image" Target="../media/image186.png"/><Relationship Id="rId63" Type="http://schemas.openxmlformats.org/officeDocument/2006/relationships/image" Target="../media/image181.png"/><Relationship Id="rId66" Type="http://schemas.openxmlformats.org/officeDocument/2006/relationships/image" Target="../media/image179.png"/><Relationship Id="rId65" Type="http://schemas.openxmlformats.org/officeDocument/2006/relationships/image" Target="../media/image175.png"/><Relationship Id="rId68" Type="http://schemas.openxmlformats.org/officeDocument/2006/relationships/image" Target="../media/image245.png"/><Relationship Id="rId67" Type="http://schemas.openxmlformats.org/officeDocument/2006/relationships/image" Target="../media/image183.png"/><Relationship Id="rId60" Type="http://schemas.openxmlformats.org/officeDocument/2006/relationships/image" Target="../media/image171.png"/><Relationship Id="rId69" Type="http://schemas.openxmlformats.org/officeDocument/2006/relationships/image" Target="../media/image178.png"/><Relationship Id="rId51" Type="http://schemas.openxmlformats.org/officeDocument/2006/relationships/image" Target="../media/image164.png"/><Relationship Id="rId50" Type="http://schemas.openxmlformats.org/officeDocument/2006/relationships/image" Target="../media/image161.png"/><Relationship Id="rId53" Type="http://schemas.openxmlformats.org/officeDocument/2006/relationships/image" Target="../media/image172.png"/><Relationship Id="rId52" Type="http://schemas.openxmlformats.org/officeDocument/2006/relationships/image" Target="../media/image166.png"/><Relationship Id="rId55" Type="http://schemas.openxmlformats.org/officeDocument/2006/relationships/image" Target="../media/image168.png"/><Relationship Id="rId54" Type="http://schemas.openxmlformats.org/officeDocument/2006/relationships/image" Target="../media/image173.png"/><Relationship Id="rId57" Type="http://schemas.openxmlformats.org/officeDocument/2006/relationships/image" Target="../media/image170.png"/><Relationship Id="rId56" Type="http://schemas.openxmlformats.org/officeDocument/2006/relationships/image" Target="../media/image165.png"/><Relationship Id="rId59" Type="http://schemas.openxmlformats.org/officeDocument/2006/relationships/image" Target="../media/image169.png"/><Relationship Id="rId58" Type="http://schemas.openxmlformats.org/officeDocument/2006/relationships/image" Target="../media/image17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30.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1.xml"/><Relationship Id="rId3" Type="http://schemas.openxmlformats.org/officeDocument/2006/relationships/image" Target="../media/image108.png"/><Relationship Id="rId4" Type="http://schemas.openxmlformats.org/officeDocument/2006/relationships/image" Target="../media/image112.png"/><Relationship Id="rId5" Type="http://schemas.openxmlformats.org/officeDocument/2006/relationships/image" Target="../media/image10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2.xml"/><Relationship Id="rId3" Type="http://schemas.openxmlformats.org/officeDocument/2006/relationships/image" Target="../media/image210.jpg"/><Relationship Id="rId4" Type="http://schemas.openxmlformats.org/officeDocument/2006/relationships/image" Target="../media/image207.png"/><Relationship Id="rId5" Type="http://schemas.openxmlformats.org/officeDocument/2006/relationships/image" Target="../media/image208.png"/><Relationship Id="rId6" Type="http://schemas.openxmlformats.org/officeDocument/2006/relationships/image" Target="../media/image2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3.xml"/><Relationship Id="rId3" Type="http://schemas.openxmlformats.org/officeDocument/2006/relationships/image" Target="../media/image2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4.xml"/><Relationship Id="rId3" Type="http://schemas.openxmlformats.org/officeDocument/2006/relationships/image" Target="../media/image2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5.xml"/><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6.xml"/><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7.xml"/><Relationship Id="rId3" Type="http://schemas.openxmlformats.org/officeDocument/2006/relationships/image" Target="../media/image218.png"/><Relationship Id="rId4" Type="http://schemas.openxmlformats.org/officeDocument/2006/relationships/image" Target="../media/image2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8.xml"/><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0.xml"/><Relationship Id="rId3" Type="http://schemas.openxmlformats.org/officeDocument/2006/relationships/image" Target="../media/image2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1.xml"/><Relationship Id="rId3" Type="http://schemas.openxmlformats.org/officeDocument/2006/relationships/image" Target="../media/image214.png"/><Relationship Id="rId4" Type="http://schemas.openxmlformats.org/officeDocument/2006/relationships/image" Target="../media/image2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2.xml"/><Relationship Id="rId3" Type="http://schemas.openxmlformats.org/officeDocument/2006/relationships/image" Target="../media/image2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3.xml"/><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6.xml"/><Relationship Id="rId3" Type="http://schemas.openxmlformats.org/officeDocument/2006/relationships/image" Target="../media/image2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7.xml"/><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8.xml"/><Relationship Id="rId3" Type="http://schemas.openxmlformats.org/officeDocument/2006/relationships/image" Target="../media/image225.png"/><Relationship Id="rId4" Type="http://schemas.openxmlformats.org/officeDocument/2006/relationships/image" Target="../media/image226.png"/><Relationship Id="rId5" Type="http://schemas.openxmlformats.org/officeDocument/2006/relationships/image" Target="../media/image2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9.xml"/><Relationship Id="rId3" Type="http://schemas.openxmlformats.org/officeDocument/2006/relationships/image" Target="../media/image227.png"/><Relationship Id="rId4" Type="http://schemas.openxmlformats.org/officeDocument/2006/relationships/image" Target="../media/image2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5.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8.png"/><Relationship Id="rId6" Type="http://schemas.openxmlformats.org/officeDocument/2006/relationships/image" Target="../media/image4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0.xml"/><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3.xml"/><Relationship Id="rId3" Type="http://schemas.openxmlformats.org/officeDocument/2006/relationships/image" Target="../media/image247.png"/><Relationship Id="rId4" Type="http://schemas.openxmlformats.org/officeDocument/2006/relationships/image" Target="../media/image2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5.xml"/><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6.xml"/><Relationship Id="rId3" Type="http://schemas.openxmlformats.org/officeDocument/2006/relationships/image" Target="../media/image2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7.xml"/><Relationship Id="rId3" Type="http://schemas.openxmlformats.org/officeDocument/2006/relationships/image" Target="../media/image232.png"/><Relationship Id="rId4" Type="http://schemas.openxmlformats.org/officeDocument/2006/relationships/image" Target="../media/image2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8.xml"/><Relationship Id="rId3" Type="http://schemas.openxmlformats.org/officeDocument/2006/relationships/image" Target="../media/image229.png"/><Relationship Id="rId4" Type="http://schemas.openxmlformats.org/officeDocument/2006/relationships/image" Target="../media/image230.png"/><Relationship Id="rId5" Type="http://schemas.openxmlformats.org/officeDocument/2006/relationships/image" Target="../media/image231.png"/><Relationship Id="rId6" Type="http://schemas.openxmlformats.org/officeDocument/2006/relationships/image" Target="../media/image2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9.xml"/><Relationship Id="rId3" Type="http://schemas.openxmlformats.org/officeDocument/2006/relationships/image" Target="../media/image250.png"/><Relationship Id="rId4" Type="http://schemas.openxmlformats.org/officeDocument/2006/relationships/image" Target="../media/image2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6.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43.png"/><Relationship Id="rId7" Type="http://schemas.openxmlformats.org/officeDocument/2006/relationships/image" Target="../media/image42.png"/><Relationship Id="rId8" Type="http://schemas.openxmlformats.org/officeDocument/2006/relationships/image" Target="../media/image4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0.xml"/><Relationship Id="rId3" Type="http://schemas.openxmlformats.org/officeDocument/2006/relationships/image" Target="../media/image235.png"/><Relationship Id="rId4" Type="http://schemas.openxmlformats.org/officeDocument/2006/relationships/image" Target="../media/image237.png"/><Relationship Id="rId5" Type="http://schemas.openxmlformats.org/officeDocument/2006/relationships/image" Target="../media/image2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2.xml"/><Relationship Id="rId3" Type="http://schemas.openxmlformats.org/officeDocument/2006/relationships/image" Target="../media/image244.png"/><Relationship Id="rId4" Type="http://schemas.openxmlformats.org/officeDocument/2006/relationships/image" Target="../media/image239.png"/><Relationship Id="rId5" Type="http://schemas.openxmlformats.org/officeDocument/2006/relationships/image" Target="../media/image2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3.xml"/><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4.xml"/><Relationship Id="rId3" Type="http://schemas.openxmlformats.org/officeDocument/2006/relationships/image" Target="../media/image2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5.xml"/><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7.xml"/><Relationship Id="rId3" Type="http://schemas.openxmlformats.org/officeDocument/2006/relationships/image" Target="../media/image4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70.xml"/><Relationship Id="rId3" Type="http://schemas.openxmlformats.org/officeDocument/2006/relationships/hyperlink" Target="https://apigee.com" TargetMode="External"/><Relationship Id="rId4" Type="http://schemas.openxmlformats.org/officeDocument/2006/relationships/hyperlink" Target="https://www.youtube.com/user/apigee" TargetMode="External"/><Relationship Id="rId5" Type="http://schemas.openxmlformats.org/officeDocument/2006/relationships/hyperlink" Target="https://twitter.com/Apigee" TargetMode="External"/><Relationship Id="rId6" Type="http://schemas.openxmlformats.org/officeDocument/2006/relationships/hyperlink" Target="http://docs.apigee.com" TargetMode="External"/><Relationship Id="rId7" Type="http://schemas.openxmlformats.org/officeDocument/2006/relationships/hyperlink" Target="https://community.apigee.com"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136"/>
          <p:cNvSpPr txBox="1"/>
          <p:nvPr>
            <p:ph type="ctrTitle"/>
          </p:nvPr>
        </p:nvSpPr>
        <p:spPr>
          <a:xfrm>
            <a:off x="242046" y="2013751"/>
            <a:ext cx="8901900" cy="83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400"/>
              <a:buFont typeface="Roboto"/>
              <a:buNone/>
            </a:pPr>
            <a:r>
              <a:rPr lang="en" sz="4000"/>
              <a:t>The Power of APIs with Apigee Edge</a:t>
            </a:r>
            <a:endParaRPr b="0" i="0" sz="4000" u="none" cap="none" strike="noStrike">
              <a:solidFill>
                <a:schemeClr val="lt1"/>
              </a:solidFill>
              <a:latin typeface="Roboto"/>
              <a:ea typeface="Roboto"/>
              <a:cs typeface="Roboto"/>
              <a:sym typeface="Roboto"/>
            </a:endParaRPr>
          </a:p>
        </p:txBody>
      </p:sp>
      <p:sp>
        <p:nvSpPr>
          <p:cNvPr id="832" name="Google Shape;832;p136"/>
          <p:cNvSpPr txBox="1"/>
          <p:nvPr>
            <p:ph idx="1" type="subTitle"/>
          </p:nvPr>
        </p:nvSpPr>
        <p:spPr>
          <a:xfrm>
            <a:off x="3328148" y="3863850"/>
            <a:ext cx="5228400" cy="329400"/>
          </a:xfrm>
          <a:prstGeom prst="rect">
            <a:avLst/>
          </a:prstGeom>
          <a:noFill/>
          <a:ln>
            <a:noFill/>
          </a:ln>
        </p:spPr>
        <p:txBody>
          <a:bodyPr anchorCtr="0" anchor="t" bIns="91425" lIns="91425" spcFirstLastPara="1" rIns="91425" wrap="square" tIns="91425">
            <a:noAutofit/>
          </a:bodyPr>
          <a:lstStyle/>
          <a:p>
            <a:pPr indent="0" lvl="0" marL="0" marR="0" rtl="0" algn="r">
              <a:lnSpc>
                <a:spcPct val="110000"/>
              </a:lnSpc>
              <a:spcBef>
                <a:spcPts val="0"/>
              </a:spcBef>
              <a:spcAft>
                <a:spcPts val="0"/>
              </a:spcAft>
              <a:buClr>
                <a:srgbClr val="A1A1A1"/>
              </a:buClr>
              <a:buSzPts val="1400"/>
              <a:buFont typeface="Arial"/>
              <a:buNone/>
            </a:pPr>
            <a:r>
              <a:rPr lang="en"/>
              <a:t>Vidya Ravindran</a:t>
            </a:r>
            <a:endParaRPr/>
          </a:p>
          <a:p>
            <a:pPr indent="0" lvl="0" marL="0" marR="0" rtl="0" algn="r">
              <a:lnSpc>
                <a:spcPct val="110000"/>
              </a:lnSpc>
              <a:spcBef>
                <a:spcPts val="0"/>
              </a:spcBef>
              <a:spcAft>
                <a:spcPts val="0"/>
              </a:spcAft>
              <a:buClr>
                <a:srgbClr val="A1A1A1"/>
              </a:buClr>
              <a:buSzPts val="1400"/>
              <a:buFont typeface="Arial"/>
              <a:buNone/>
            </a:pPr>
            <a:r>
              <a:rPr lang="en"/>
              <a:t>ravindranv@google.com</a:t>
            </a:r>
            <a:endParaRP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9" name="Shape 1129"/>
        <p:cNvGrpSpPr/>
        <p:nvPr/>
      </p:nvGrpSpPr>
      <p:grpSpPr>
        <a:xfrm>
          <a:off x="0" y="0"/>
          <a:ext cx="0" cy="0"/>
          <a:chOff x="0" y="0"/>
          <a:chExt cx="0" cy="0"/>
        </a:xfrm>
      </p:grpSpPr>
      <p:sp>
        <p:nvSpPr>
          <p:cNvPr id="1130" name="Google Shape;1130;p145"/>
          <p:cNvSpPr/>
          <p:nvPr/>
        </p:nvSpPr>
        <p:spPr>
          <a:xfrm rot="-5400000">
            <a:off x="4430675" y="1684300"/>
            <a:ext cx="4238700" cy="1752600"/>
          </a:xfrm>
          <a:prstGeom prst="triangle">
            <a:avLst>
              <a:gd fmla="val 49611" name="adj"/>
            </a:avLst>
          </a:prstGeom>
          <a:gradFill>
            <a:gsLst>
              <a:gs pos="0">
                <a:srgbClr val="DBE7ED">
                  <a:alpha val="69411"/>
                </a:srgbClr>
              </a:gs>
              <a:gs pos="100000">
                <a:srgbClr val="FFFFFF"/>
              </a:gs>
            </a:gsLst>
            <a:lin ang="5400012" scaled="0"/>
          </a:gradFill>
          <a:ln>
            <a:noFill/>
          </a:ln>
        </p:spPr>
        <p:txBody>
          <a:bodyPr anchorCtr="0" anchor="ctr" bIns="45675" lIns="91400" spcFirstLastPara="1" rIns="91400" wrap="square" tIns="45675">
            <a:noAutofit/>
          </a:bodyPr>
          <a:lstStyle/>
          <a:p>
            <a:pPr indent="0" lvl="0" marL="0" marR="0" rtl="0" algn="ctr">
              <a:spcBef>
                <a:spcPts val="0"/>
              </a:spcBef>
              <a:spcAft>
                <a:spcPts val="0"/>
              </a:spcAft>
              <a:buNone/>
            </a:pPr>
            <a:r>
              <a:t/>
            </a:r>
            <a:endParaRPr sz="1500">
              <a:solidFill>
                <a:srgbClr val="5A5A5A"/>
              </a:solidFill>
              <a:latin typeface="Helvetica Neue"/>
              <a:ea typeface="Helvetica Neue"/>
              <a:cs typeface="Helvetica Neue"/>
              <a:sym typeface="Helvetica Neue"/>
            </a:endParaRPr>
          </a:p>
        </p:txBody>
      </p:sp>
      <p:sp>
        <p:nvSpPr>
          <p:cNvPr id="1131" name="Google Shape;1131;p145"/>
          <p:cNvSpPr/>
          <p:nvPr/>
        </p:nvSpPr>
        <p:spPr>
          <a:xfrm flipH="1" rot="5400000">
            <a:off x="1181841" y="1691425"/>
            <a:ext cx="4472100" cy="1752600"/>
          </a:xfrm>
          <a:prstGeom prst="triangle">
            <a:avLst>
              <a:gd fmla="val 49611" name="adj"/>
            </a:avLst>
          </a:prstGeom>
          <a:gradFill>
            <a:gsLst>
              <a:gs pos="0">
                <a:srgbClr val="DBE7ED">
                  <a:alpha val="69411"/>
                </a:srgbClr>
              </a:gs>
              <a:gs pos="100000">
                <a:srgbClr val="FFFFFF"/>
              </a:gs>
            </a:gsLst>
            <a:lin ang="5400012" scaled="0"/>
          </a:gradFill>
          <a:ln>
            <a:noFill/>
          </a:ln>
        </p:spPr>
        <p:txBody>
          <a:bodyPr anchorCtr="0" anchor="ctr" bIns="45675" lIns="91400" spcFirstLastPara="1" rIns="91400" wrap="square" tIns="45675">
            <a:noAutofit/>
          </a:bodyPr>
          <a:lstStyle/>
          <a:p>
            <a:pPr indent="0" lvl="0" marL="0" marR="0" rtl="0" algn="ctr">
              <a:spcBef>
                <a:spcPts val="0"/>
              </a:spcBef>
              <a:spcAft>
                <a:spcPts val="0"/>
              </a:spcAft>
              <a:buNone/>
            </a:pPr>
            <a:r>
              <a:t/>
            </a:r>
            <a:endParaRPr sz="1500">
              <a:solidFill>
                <a:srgbClr val="5A5A5A"/>
              </a:solidFill>
              <a:latin typeface="Helvetica Neue"/>
              <a:ea typeface="Helvetica Neue"/>
              <a:cs typeface="Helvetica Neue"/>
              <a:sym typeface="Helvetica Neue"/>
            </a:endParaRPr>
          </a:p>
        </p:txBody>
      </p:sp>
      <p:sp>
        <p:nvSpPr>
          <p:cNvPr id="1132" name="Google Shape;1132;p145"/>
          <p:cNvSpPr/>
          <p:nvPr/>
        </p:nvSpPr>
        <p:spPr>
          <a:xfrm>
            <a:off x="328613" y="1849441"/>
            <a:ext cx="900000" cy="193800"/>
          </a:xfrm>
          <a:prstGeom prst="rect">
            <a:avLst/>
          </a:prstGeom>
          <a:noFill/>
          <a:ln>
            <a:noFill/>
          </a:ln>
        </p:spPr>
        <p:txBody>
          <a:bodyPr anchorCtr="0" anchor="ctr" bIns="25350" lIns="25350" spcFirstLastPara="1" rIns="25350" wrap="square" tIns="25350">
            <a:noAutofit/>
          </a:bodyPr>
          <a:lstStyle/>
          <a:p>
            <a:pPr indent="0" lvl="0" marL="0" marR="0" rtl="0" algn="ctr">
              <a:spcBef>
                <a:spcPts val="0"/>
              </a:spcBef>
              <a:spcAft>
                <a:spcPts val="0"/>
              </a:spcAft>
              <a:buNone/>
            </a:pPr>
            <a:r>
              <a:rPr lang="en" sz="1400">
                <a:solidFill>
                  <a:schemeClr val="accent1"/>
                </a:solidFill>
                <a:latin typeface="Helvetica Neue"/>
                <a:ea typeface="Helvetica Neue"/>
                <a:cs typeface="Helvetica Neue"/>
                <a:sym typeface="Helvetica Neue"/>
              </a:rPr>
              <a:t>Customer</a:t>
            </a:r>
            <a:endParaRPr/>
          </a:p>
        </p:txBody>
      </p:sp>
      <p:sp>
        <p:nvSpPr>
          <p:cNvPr id="1133" name="Google Shape;1133;p145"/>
          <p:cNvSpPr/>
          <p:nvPr/>
        </p:nvSpPr>
        <p:spPr>
          <a:xfrm>
            <a:off x="1698625" y="1028703"/>
            <a:ext cx="890700" cy="297000"/>
          </a:xfrm>
          <a:prstGeom prst="rect">
            <a:avLst/>
          </a:prstGeom>
          <a:noFill/>
          <a:ln>
            <a:noFill/>
          </a:ln>
        </p:spPr>
        <p:txBody>
          <a:bodyPr anchorCtr="0" anchor="ctr" bIns="25350" lIns="25350" spcFirstLastPara="1" rIns="25350" wrap="square" tIns="25350">
            <a:noAutofit/>
          </a:bodyPr>
          <a:lstStyle/>
          <a:p>
            <a:pPr indent="0" lvl="0" marL="0" marR="0" rtl="0" algn="ctr">
              <a:spcBef>
                <a:spcPts val="0"/>
              </a:spcBef>
              <a:spcAft>
                <a:spcPts val="0"/>
              </a:spcAft>
              <a:buNone/>
            </a:pPr>
            <a:r>
              <a:rPr lang="en" sz="1400">
                <a:solidFill>
                  <a:srgbClr val="000000"/>
                </a:solidFill>
                <a:latin typeface="Helvetica Neue"/>
                <a:ea typeface="Helvetica Neue"/>
                <a:cs typeface="Helvetica Neue"/>
                <a:sym typeface="Helvetica Neue"/>
              </a:rPr>
              <a:t>Mobile</a:t>
            </a:r>
            <a:endParaRPr/>
          </a:p>
        </p:txBody>
      </p:sp>
      <p:grpSp>
        <p:nvGrpSpPr>
          <p:cNvPr id="1134" name="Google Shape;1134;p145"/>
          <p:cNvGrpSpPr/>
          <p:nvPr/>
        </p:nvGrpSpPr>
        <p:grpSpPr>
          <a:xfrm>
            <a:off x="415928" y="2390777"/>
            <a:ext cx="746182" cy="580935"/>
            <a:chOff x="0" y="0"/>
            <a:chExt cx="1656341" cy="1506573"/>
          </a:xfrm>
        </p:grpSpPr>
        <p:sp>
          <p:nvSpPr>
            <p:cNvPr id="1135" name="Google Shape;1135;p145"/>
            <p:cNvSpPr/>
            <p:nvPr/>
          </p:nvSpPr>
          <p:spPr>
            <a:xfrm>
              <a:off x="326609" y="0"/>
              <a:ext cx="757200" cy="396300"/>
            </a:xfrm>
            <a:custGeom>
              <a:rect b="b" l="l" r="r" t="t"/>
              <a:pathLst>
                <a:path extrusionOk="0" h="120000" w="12000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chemeClr val="accent2"/>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36" name="Google Shape;1136;p145"/>
            <p:cNvSpPr/>
            <p:nvPr/>
          </p:nvSpPr>
          <p:spPr>
            <a:xfrm>
              <a:off x="1188041" y="893179"/>
              <a:ext cx="468300" cy="610800"/>
            </a:xfrm>
            <a:custGeom>
              <a:rect b="b" l="l" r="r" t="t"/>
              <a:pathLst>
                <a:path extrusionOk="0" h="120000" w="12000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chemeClr val="accent2"/>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37" name="Google Shape;1137;p145"/>
            <p:cNvSpPr/>
            <p:nvPr/>
          </p:nvSpPr>
          <p:spPr>
            <a:xfrm>
              <a:off x="1310520" y="1036070"/>
              <a:ext cx="61200" cy="612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2"/>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38" name="Google Shape;1138;p145"/>
            <p:cNvSpPr/>
            <p:nvPr/>
          </p:nvSpPr>
          <p:spPr>
            <a:xfrm>
              <a:off x="1392173" y="1036070"/>
              <a:ext cx="61200" cy="612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2"/>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39" name="Google Shape;1139;p145"/>
            <p:cNvSpPr/>
            <p:nvPr/>
          </p:nvSpPr>
          <p:spPr>
            <a:xfrm>
              <a:off x="1473825" y="1036070"/>
              <a:ext cx="61200" cy="612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2"/>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40" name="Google Shape;1140;p145"/>
            <p:cNvSpPr/>
            <p:nvPr/>
          </p:nvSpPr>
          <p:spPr>
            <a:xfrm>
              <a:off x="1310520" y="1117723"/>
              <a:ext cx="61200" cy="612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2"/>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41" name="Google Shape;1141;p145"/>
            <p:cNvSpPr/>
            <p:nvPr/>
          </p:nvSpPr>
          <p:spPr>
            <a:xfrm>
              <a:off x="1392173" y="1117723"/>
              <a:ext cx="61200" cy="612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2"/>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42" name="Google Shape;1142;p145"/>
            <p:cNvSpPr/>
            <p:nvPr/>
          </p:nvSpPr>
          <p:spPr>
            <a:xfrm>
              <a:off x="1473825" y="1117723"/>
              <a:ext cx="61200" cy="612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2"/>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43" name="Google Shape;1143;p145"/>
            <p:cNvSpPr/>
            <p:nvPr/>
          </p:nvSpPr>
          <p:spPr>
            <a:xfrm>
              <a:off x="1310520" y="1199375"/>
              <a:ext cx="61200" cy="612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2"/>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44" name="Google Shape;1144;p145"/>
            <p:cNvSpPr/>
            <p:nvPr/>
          </p:nvSpPr>
          <p:spPr>
            <a:xfrm>
              <a:off x="1392173" y="1199375"/>
              <a:ext cx="61200" cy="612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2"/>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45" name="Google Shape;1145;p145"/>
            <p:cNvSpPr/>
            <p:nvPr/>
          </p:nvSpPr>
          <p:spPr>
            <a:xfrm>
              <a:off x="0" y="334773"/>
              <a:ext cx="1158300" cy="1171800"/>
            </a:xfrm>
            <a:custGeom>
              <a:rect b="b" l="l" r="r" t="t"/>
              <a:pathLst>
                <a:path extrusionOk="0" h="120000" w="12000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chemeClr val="accent2"/>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1146" name="Google Shape;1146;p145"/>
          <p:cNvGrpSpPr/>
          <p:nvPr/>
        </p:nvGrpSpPr>
        <p:grpSpPr>
          <a:xfrm>
            <a:off x="415925" y="3576638"/>
            <a:ext cx="795364" cy="630241"/>
            <a:chOff x="0" y="-15930"/>
            <a:chExt cx="1484165" cy="1360036"/>
          </a:xfrm>
        </p:grpSpPr>
        <p:sp>
          <p:nvSpPr>
            <p:cNvPr id="1147" name="Google Shape;1147;p145"/>
            <p:cNvSpPr/>
            <p:nvPr/>
          </p:nvSpPr>
          <p:spPr>
            <a:xfrm>
              <a:off x="275510" y="-15930"/>
              <a:ext cx="639900" cy="335700"/>
            </a:xfrm>
            <a:custGeom>
              <a:rect b="b" l="l" r="r" t="t"/>
              <a:pathLst>
                <a:path extrusionOk="0" h="120000" w="12000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chemeClr val="accent6"/>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148" name="Google Shape;1148;p145"/>
            <p:cNvSpPr/>
            <p:nvPr/>
          </p:nvSpPr>
          <p:spPr>
            <a:xfrm>
              <a:off x="918365" y="967306"/>
              <a:ext cx="565800" cy="376800"/>
            </a:xfrm>
            <a:custGeom>
              <a:rect b="b" l="l" r="r" t="t"/>
              <a:pathLst>
                <a:path extrusionOk="0" h="120000" w="120000">
                  <a:moveTo>
                    <a:pt x="118000" y="114000"/>
                  </a:moveTo>
                  <a:lnTo>
                    <a:pt x="112000" y="114000"/>
                  </a:lnTo>
                  <a:lnTo>
                    <a:pt x="112000" y="3000"/>
                  </a:lnTo>
                  <a:cubicBezTo>
                    <a:pt x="112000" y="1344"/>
                    <a:pt x="111105" y="0"/>
                    <a:pt x="110000" y="0"/>
                  </a:cubicBezTo>
                  <a:lnTo>
                    <a:pt x="94000" y="0"/>
                  </a:lnTo>
                  <a:cubicBezTo>
                    <a:pt x="92894" y="0"/>
                    <a:pt x="92000" y="1344"/>
                    <a:pt x="92000" y="3000"/>
                  </a:cubicBezTo>
                  <a:lnTo>
                    <a:pt x="92000" y="114000"/>
                  </a:lnTo>
                  <a:lnTo>
                    <a:pt x="84000" y="114000"/>
                  </a:lnTo>
                  <a:lnTo>
                    <a:pt x="84000" y="57000"/>
                  </a:lnTo>
                  <a:cubicBezTo>
                    <a:pt x="84000" y="55344"/>
                    <a:pt x="83105" y="54000"/>
                    <a:pt x="82000" y="54000"/>
                  </a:cubicBezTo>
                  <a:lnTo>
                    <a:pt x="66000" y="54000"/>
                  </a:lnTo>
                  <a:cubicBezTo>
                    <a:pt x="64894" y="54000"/>
                    <a:pt x="64000" y="55344"/>
                    <a:pt x="64000" y="57000"/>
                  </a:cubicBezTo>
                  <a:lnTo>
                    <a:pt x="64000" y="114000"/>
                  </a:lnTo>
                  <a:lnTo>
                    <a:pt x="56000" y="114000"/>
                  </a:lnTo>
                  <a:lnTo>
                    <a:pt x="56000" y="39000"/>
                  </a:lnTo>
                  <a:cubicBezTo>
                    <a:pt x="56000" y="37344"/>
                    <a:pt x="55105" y="36000"/>
                    <a:pt x="54000" y="36000"/>
                  </a:cubicBezTo>
                  <a:lnTo>
                    <a:pt x="38000" y="36000"/>
                  </a:lnTo>
                  <a:cubicBezTo>
                    <a:pt x="36894" y="36000"/>
                    <a:pt x="36000" y="37344"/>
                    <a:pt x="36000" y="39000"/>
                  </a:cubicBezTo>
                  <a:lnTo>
                    <a:pt x="36000" y="114000"/>
                  </a:lnTo>
                  <a:lnTo>
                    <a:pt x="28000" y="114000"/>
                  </a:lnTo>
                  <a:lnTo>
                    <a:pt x="28000" y="81000"/>
                  </a:lnTo>
                  <a:cubicBezTo>
                    <a:pt x="28000" y="79344"/>
                    <a:pt x="27105" y="78000"/>
                    <a:pt x="26000" y="78000"/>
                  </a:cubicBezTo>
                  <a:lnTo>
                    <a:pt x="10000" y="78000"/>
                  </a:lnTo>
                  <a:cubicBezTo>
                    <a:pt x="8894" y="78000"/>
                    <a:pt x="8000" y="79344"/>
                    <a:pt x="8000" y="81000"/>
                  </a:cubicBezTo>
                  <a:lnTo>
                    <a:pt x="8000" y="114000"/>
                  </a:lnTo>
                  <a:lnTo>
                    <a:pt x="2000" y="114000"/>
                  </a:lnTo>
                  <a:cubicBezTo>
                    <a:pt x="894" y="114000"/>
                    <a:pt x="0" y="115344"/>
                    <a:pt x="0" y="117000"/>
                  </a:cubicBezTo>
                  <a:cubicBezTo>
                    <a:pt x="0" y="118655"/>
                    <a:pt x="894" y="120000"/>
                    <a:pt x="2000" y="120000"/>
                  </a:cubicBezTo>
                  <a:lnTo>
                    <a:pt x="10000" y="120000"/>
                  </a:lnTo>
                  <a:lnTo>
                    <a:pt x="26000" y="120000"/>
                  </a:lnTo>
                  <a:lnTo>
                    <a:pt x="38000" y="120000"/>
                  </a:lnTo>
                  <a:lnTo>
                    <a:pt x="54000" y="120000"/>
                  </a:lnTo>
                  <a:lnTo>
                    <a:pt x="66000" y="120000"/>
                  </a:lnTo>
                  <a:lnTo>
                    <a:pt x="82000" y="120000"/>
                  </a:lnTo>
                  <a:lnTo>
                    <a:pt x="94000" y="120000"/>
                  </a:lnTo>
                  <a:lnTo>
                    <a:pt x="110000" y="120000"/>
                  </a:lnTo>
                  <a:lnTo>
                    <a:pt x="118000" y="120000"/>
                  </a:lnTo>
                  <a:cubicBezTo>
                    <a:pt x="119105" y="120000"/>
                    <a:pt x="120000" y="118655"/>
                    <a:pt x="120000" y="117000"/>
                  </a:cubicBezTo>
                  <a:cubicBezTo>
                    <a:pt x="120000" y="115344"/>
                    <a:pt x="119105" y="114000"/>
                    <a:pt x="118000" y="114000"/>
                  </a:cubicBezTo>
                  <a:close/>
                </a:path>
              </a:pathLst>
            </a:custGeom>
            <a:solidFill>
              <a:schemeClr val="accent6"/>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149" name="Google Shape;1149;p145"/>
            <p:cNvSpPr/>
            <p:nvPr/>
          </p:nvSpPr>
          <p:spPr>
            <a:xfrm>
              <a:off x="0" y="264995"/>
              <a:ext cx="1054500" cy="990000"/>
            </a:xfrm>
            <a:custGeom>
              <a:rect b="b" l="l" r="r" t="t"/>
              <a:pathLst>
                <a:path extrusionOk="0" h="120000" w="120000">
                  <a:moveTo>
                    <a:pt x="104988" y="114005"/>
                  </a:moveTo>
                  <a:cubicBezTo>
                    <a:pt x="104988" y="111072"/>
                    <a:pt x="107233" y="108683"/>
                    <a:pt x="109983" y="108683"/>
                  </a:cubicBezTo>
                  <a:lnTo>
                    <a:pt x="118561" y="108683"/>
                  </a:lnTo>
                  <a:cubicBezTo>
                    <a:pt x="119061" y="108683"/>
                    <a:pt x="119544" y="108761"/>
                    <a:pt x="120000" y="108911"/>
                  </a:cubicBezTo>
                  <a:lnTo>
                    <a:pt x="120000" y="98338"/>
                  </a:lnTo>
                  <a:cubicBezTo>
                    <a:pt x="118522" y="100661"/>
                    <a:pt x="116027" y="102188"/>
                    <a:pt x="113200" y="102188"/>
                  </a:cubicBezTo>
                  <a:cubicBezTo>
                    <a:pt x="108672" y="102188"/>
                    <a:pt x="104988" y="98266"/>
                    <a:pt x="104988" y="93438"/>
                  </a:cubicBezTo>
                  <a:cubicBezTo>
                    <a:pt x="104988" y="88611"/>
                    <a:pt x="108672" y="84688"/>
                    <a:pt x="113200" y="84688"/>
                  </a:cubicBezTo>
                  <a:cubicBezTo>
                    <a:pt x="113761" y="84688"/>
                    <a:pt x="114316" y="84750"/>
                    <a:pt x="114855" y="84866"/>
                  </a:cubicBezTo>
                  <a:lnTo>
                    <a:pt x="118988" y="81050"/>
                  </a:lnTo>
                  <a:lnTo>
                    <a:pt x="87422" y="68477"/>
                  </a:lnTo>
                  <a:lnTo>
                    <a:pt x="87422" y="52094"/>
                  </a:lnTo>
                  <a:cubicBezTo>
                    <a:pt x="97677" y="43722"/>
                    <a:pt x="104494" y="29183"/>
                    <a:pt x="104494" y="12644"/>
                  </a:cubicBezTo>
                  <a:cubicBezTo>
                    <a:pt x="104494" y="12255"/>
                    <a:pt x="104455" y="11883"/>
                    <a:pt x="104450" y="11494"/>
                  </a:cubicBezTo>
                  <a:cubicBezTo>
                    <a:pt x="101994" y="11783"/>
                    <a:pt x="99338" y="12033"/>
                    <a:pt x="96577" y="12033"/>
                  </a:cubicBezTo>
                  <a:cubicBezTo>
                    <a:pt x="88372" y="12033"/>
                    <a:pt x="79327" y="9838"/>
                    <a:pt x="72505" y="0"/>
                  </a:cubicBezTo>
                  <a:cubicBezTo>
                    <a:pt x="66905" y="6822"/>
                    <a:pt x="56300" y="11883"/>
                    <a:pt x="46650" y="11883"/>
                  </a:cubicBezTo>
                  <a:cubicBezTo>
                    <a:pt x="42261" y="11883"/>
                    <a:pt x="35327" y="9511"/>
                    <a:pt x="30405" y="7233"/>
                  </a:cubicBezTo>
                  <a:cubicBezTo>
                    <a:pt x="30244" y="9016"/>
                    <a:pt x="30138" y="10811"/>
                    <a:pt x="30138" y="12644"/>
                  </a:cubicBezTo>
                  <a:cubicBezTo>
                    <a:pt x="30138" y="30222"/>
                    <a:pt x="37833" y="45550"/>
                    <a:pt x="49172" y="53600"/>
                  </a:cubicBezTo>
                  <a:lnTo>
                    <a:pt x="49172" y="68472"/>
                  </a:lnTo>
                  <a:lnTo>
                    <a:pt x="15527" y="81777"/>
                  </a:lnTo>
                  <a:cubicBezTo>
                    <a:pt x="6238" y="85316"/>
                    <a:pt x="0" y="94827"/>
                    <a:pt x="0" y="105438"/>
                  </a:cubicBezTo>
                  <a:lnTo>
                    <a:pt x="0" y="120000"/>
                  </a:lnTo>
                  <a:lnTo>
                    <a:pt x="104988" y="120000"/>
                  </a:lnTo>
                  <a:cubicBezTo>
                    <a:pt x="104988" y="120000"/>
                    <a:pt x="104988" y="114005"/>
                    <a:pt x="104988" y="114005"/>
                  </a:cubicBezTo>
                  <a:close/>
                </a:path>
              </a:pathLst>
            </a:custGeom>
            <a:solidFill>
              <a:schemeClr val="accent6"/>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150" name="Google Shape;1150;p145"/>
            <p:cNvSpPr/>
            <p:nvPr/>
          </p:nvSpPr>
          <p:spPr>
            <a:xfrm>
              <a:off x="1066488" y="998141"/>
              <a:ext cx="106500" cy="58200"/>
            </a:xfrm>
            <a:custGeom>
              <a:rect b="b" l="l" r="r" t="t"/>
              <a:pathLst>
                <a:path extrusionOk="0" h="120000" w="120000">
                  <a:moveTo>
                    <a:pt x="36550" y="92066"/>
                  </a:moveTo>
                  <a:lnTo>
                    <a:pt x="120000" y="92066"/>
                  </a:lnTo>
                  <a:cubicBezTo>
                    <a:pt x="108950" y="59400"/>
                    <a:pt x="95400" y="29394"/>
                    <a:pt x="79722" y="2977"/>
                  </a:cubicBezTo>
                  <a:cubicBezTo>
                    <a:pt x="74083" y="2977"/>
                    <a:pt x="68516" y="1972"/>
                    <a:pt x="63077" y="0"/>
                  </a:cubicBezTo>
                  <a:lnTo>
                    <a:pt x="316" y="95838"/>
                  </a:lnTo>
                  <a:cubicBezTo>
                    <a:pt x="422" y="98755"/>
                    <a:pt x="472" y="101672"/>
                    <a:pt x="472" y="104605"/>
                  </a:cubicBezTo>
                  <a:cubicBezTo>
                    <a:pt x="472" y="109805"/>
                    <a:pt x="305" y="114938"/>
                    <a:pt x="0" y="120000"/>
                  </a:cubicBezTo>
                  <a:cubicBezTo>
                    <a:pt x="9177" y="102850"/>
                    <a:pt x="22150" y="92066"/>
                    <a:pt x="36550" y="92066"/>
                  </a:cubicBezTo>
                  <a:close/>
                </a:path>
              </a:pathLst>
            </a:custGeom>
            <a:solidFill>
              <a:schemeClr val="accent6"/>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151" name="Google Shape;1151;p145"/>
            <p:cNvSpPr/>
            <p:nvPr/>
          </p:nvSpPr>
          <p:spPr>
            <a:xfrm>
              <a:off x="956878" y="778882"/>
              <a:ext cx="500700" cy="308400"/>
            </a:xfrm>
            <a:custGeom>
              <a:rect b="b" l="l" r="r" t="t"/>
              <a:pathLst>
                <a:path extrusionOk="0" h="120000" w="120000">
                  <a:moveTo>
                    <a:pt x="9055" y="120000"/>
                  </a:moveTo>
                  <a:cubicBezTo>
                    <a:pt x="14050" y="120000"/>
                    <a:pt x="18111" y="113472"/>
                    <a:pt x="18111" y="105455"/>
                  </a:cubicBezTo>
                  <a:cubicBezTo>
                    <a:pt x="18111" y="103133"/>
                    <a:pt x="17738" y="100972"/>
                    <a:pt x="17138" y="99022"/>
                  </a:cubicBezTo>
                  <a:lnTo>
                    <a:pt x="37883" y="70144"/>
                  </a:lnTo>
                  <a:cubicBezTo>
                    <a:pt x="39344" y="71766"/>
                    <a:pt x="41111" y="72727"/>
                    <a:pt x="43016" y="72727"/>
                  </a:cubicBezTo>
                  <a:cubicBezTo>
                    <a:pt x="46005" y="72727"/>
                    <a:pt x="48638" y="70361"/>
                    <a:pt x="50288" y="66766"/>
                  </a:cubicBezTo>
                  <a:lnTo>
                    <a:pt x="68038" y="78172"/>
                  </a:lnTo>
                  <a:cubicBezTo>
                    <a:pt x="67994" y="78777"/>
                    <a:pt x="67922" y="79372"/>
                    <a:pt x="67922" y="80000"/>
                  </a:cubicBezTo>
                  <a:cubicBezTo>
                    <a:pt x="67922" y="88022"/>
                    <a:pt x="71988" y="94544"/>
                    <a:pt x="76983" y="94544"/>
                  </a:cubicBezTo>
                  <a:cubicBezTo>
                    <a:pt x="81977" y="94544"/>
                    <a:pt x="86038" y="88022"/>
                    <a:pt x="86038" y="80000"/>
                  </a:cubicBezTo>
                  <a:cubicBezTo>
                    <a:pt x="86038" y="76838"/>
                    <a:pt x="85388" y="73933"/>
                    <a:pt x="84322" y="71544"/>
                  </a:cubicBezTo>
                  <a:lnTo>
                    <a:pt x="107088" y="27655"/>
                  </a:lnTo>
                  <a:cubicBezTo>
                    <a:pt x="108261" y="28550"/>
                    <a:pt x="109561" y="29088"/>
                    <a:pt x="110944" y="29088"/>
                  </a:cubicBezTo>
                  <a:cubicBezTo>
                    <a:pt x="115938" y="29088"/>
                    <a:pt x="120000" y="22566"/>
                    <a:pt x="120000" y="14544"/>
                  </a:cubicBezTo>
                  <a:cubicBezTo>
                    <a:pt x="120000" y="6527"/>
                    <a:pt x="115938" y="0"/>
                    <a:pt x="110944" y="0"/>
                  </a:cubicBezTo>
                  <a:cubicBezTo>
                    <a:pt x="105950" y="0"/>
                    <a:pt x="101888" y="6527"/>
                    <a:pt x="101888" y="14544"/>
                  </a:cubicBezTo>
                  <a:cubicBezTo>
                    <a:pt x="101888" y="17705"/>
                    <a:pt x="102533" y="20616"/>
                    <a:pt x="103605" y="23005"/>
                  </a:cubicBezTo>
                  <a:lnTo>
                    <a:pt x="80838" y="66888"/>
                  </a:lnTo>
                  <a:cubicBezTo>
                    <a:pt x="79661" y="65994"/>
                    <a:pt x="78366" y="65455"/>
                    <a:pt x="76983" y="65455"/>
                  </a:cubicBezTo>
                  <a:cubicBezTo>
                    <a:pt x="73994" y="65455"/>
                    <a:pt x="71361" y="67822"/>
                    <a:pt x="69711" y="71411"/>
                  </a:cubicBezTo>
                  <a:lnTo>
                    <a:pt x="51961" y="60011"/>
                  </a:lnTo>
                  <a:cubicBezTo>
                    <a:pt x="52005" y="59405"/>
                    <a:pt x="52077" y="58805"/>
                    <a:pt x="52077" y="58183"/>
                  </a:cubicBezTo>
                  <a:cubicBezTo>
                    <a:pt x="52077" y="50161"/>
                    <a:pt x="48011" y="43638"/>
                    <a:pt x="43016" y="43638"/>
                  </a:cubicBezTo>
                  <a:cubicBezTo>
                    <a:pt x="38022" y="43638"/>
                    <a:pt x="33961" y="50161"/>
                    <a:pt x="33961" y="58183"/>
                  </a:cubicBezTo>
                  <a:cubicBezTo>
                    <a:pt x="33961" y="60500"/>
                    <a:pt x="34333" y="62666"/>
                    <a:pt x="34938" y="64616"/>
                  </a:cubicBezTo>
                  <a:lnTo>
                    <a:pt x="14188" y="93494"/>
                  </a:lnTo>
                  <a:cubicBezTo>
                    <a:pt x="12727" y="91872"/>
                    <a:pt x="10961" y="90911"/>
                    <a:pt x="9055" y="90911"/>
                  </a:cubicBezTo>
                  <a:cubicBezTo>
                    <a:pt x="4061" y="90911"/>
                    <a:pt x="0" y="97433"/>
                    <a:pt x="0" y="105455"/>
                  </a:cubicBezTo>
                  <a:cubicBezTo>
                    <a:pt x="0" y="113472"/>
                    <a:pt x="4061" y="120000"/>
                    <a:pt x="9055" y="120000"/>
                  </a:cubicBezTo>
                  <a:close/>
                </a:path>
              </a:pathLst>
            </a:custGeom>
            <a:solidFill>
              <a:schemeClr val="accent6"/>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grpSp>
        <p:nvGrpSpPr>
          <p:cNvPr id="1152" name="Google Shape;1152;p145"/>
          <p:cNvGrpSpPr/>
          <p:nvPr/>
        </p:nvGrpSpPr>
        <p:grpSpPr>
          <a:xfrm>
            <a:off x="436552" y="1162005"/>
            <a:ext cx="644578" cy="601765"/>
            <a:chOff x="-1670752" y="-1292282"/>
            <a:chExt cx="3127500" cy="3295539"/>
          </a:xfrm>
        </p:grpSpPr>
        <p:sp>
          <p:nvSpPr>
            <p:cNvPr id="1153" name="Google Shape;1153;p145"/>
            <p:cNvSpPr/>
            <p:nvPr/>
          </p:nvSpPr>
          <p:spPr>
            <a:xfrm>
              <a:off x="-1670752" y="-573143"/>
              <a:ext cx="3127500" cy="2576400"/>
            </a:xfrm>
            <a:custGeom>
              <a:rect b="b" l="l" r="r" t="t"/>
              <a:pathLst>
                <a:path extrusionOk="0" h="120000" w="120000">
                  <a:moveTo>
                    <a:pt x="106158" y="81765"/>
                  </a:moveTo>
                  <a:lnTo>
                    <a:pt x="76776" y="68456"/>
                  </a:lnTo>
                  <a:lnTo>
                    <a:pt x="76776" y="52063"/>
                  </a:lnTo>
                  <a:cubicBezTo>
                    <a:pt x="85783" y="43682"/>
                    <a:pt x="91778" y="29166"/>
                    <a:pt x="91778" y="12621"/>
                  </a:cubicBezTo>
                  <a:cubicBezTo>
                    <a:pt x="91778" y="12236"/>
                    <a:pt x="91737" y="11867"/>
                    <a:pt x="91737" y="11482"/>
                  </a:cubicBezTo>
                  <a:cubicBezTo>
                    <a:pt x="89582" y="11767"/>
                    <a:pt x="87247" y="12018"/>
                    <a:pt x="84830" y="12018"/>
                  </a:cubicBezTo>
                  <a:cubicBezTo>
                    <a:pt x="77633" y="12018"/>
                    <a:pt x="69676" y="9822"/>
                    <a:pt x="63695" y="0"/>
                  </a:cubicBezTo>
                  <a:cubicBezTo>
                    <a:pt x="58791" y="6805"/>
                    <a:pt x="49467" y="11867"/>
                    <a:pt x="40999" y="11867"/>
                  </a:cubicBezTo>
                  <a:cubicBezTo>
                    <a:pt x="37145" y="11867"/>
                    <a:pt x="31053" y="9504"/>
                    <a:pt x="26715" y="7224"/>
                  </a:cubicBezTo>
                  <a:cubicBezTo>
                    <a:pt x="26577" y="9018"/>
                    <a:pt x="26480" y="10794"/>
                    <a:pt x="26480" y="12621"/>
                  </a:cubicBezTo>
                  <a:cubicBezTo>
                    <a:pt x="26480" y="30188"/>
                    <a:pt x="33249" y="45509"/>
                    <a:pt x="43195" y="53554"/>
                  </a:cubicBezTo>
                  <a:lnTo>
                    <a:pt x="43195" y="68439"/>
                  </a:lnTo>
                  <a:lnTo>
                    <a:pt x="13634" y="81748"/>
                  </a:lnTo>
                  <a:cubicBezTo>
                    <a:pt x="5484" y="85285"/>
                    <a:pt x="0" y="94789"/>
                    <a:pt x="0" y="105416"/>
                  </a:cubicBezTo>
                  <a:lnTo>
                    <a:pt x="0" y="119983"/>
                  </a:lnTo>
                  <a:lnTo>
                    <a:pt x="119972" y="119983"/>
                  </a:lnTo>
                  <a:lnTo>
                    <a:pt x="119972" y="105416"/>
                  </a:lnTo>
                  <a:cubicBezTo>
                    <a:pt x="119986" y="94873"/>
                    <a:pt x="114405" y="85335"/>
                    <a:pt x="106158" y="81765"/>
                  </a:cubicBezTo>
                </a:path>
              </a:pathLst>
            </a:custGeom>
            <a:solidFill>
              <a:srgbClr val="5287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54" name="Google Shape;1154;p145"/>
            <p:cNvSpPr/>
            <p:nvPr/>
          </p:nvSpPr>
          <p:spPr>
            <a:xfrm>
              <a:off x="-961140" y="-1292282"/>
              <a:ext cx="1665300" cy="895200"/>
            </a:xfrm>
            <a:custGeom>
              <a:rect b="b" l="l" r="r" t="t"/>
              <a:pathLst>
                <a:path extrusionOk="0" h="120000" w="120000">
                  <a:moveTo>
                    <a:pt x="64098" y="80000"/>
                  </a:moveTo>
                  <a:lnTo>
                    <a:pt x="67911" y="66441"/>
                  </a:lnTo>
                  <a:lnTo>
                    <a:pt x="71984" y="79710"/>
                  </a:lnTo>
                  <a:cubicBezTo>
                    <a:pt x="84357" y="119951"/>
                    <a:pt x="102931" y="118841"/>
                    <a:pt x="119974" y="115174"/>
                  </a:cubicBezTo>
                  <a:cubicBezTo>
                    <a:pt x="115564" y="50132"/>
                    <a:pt x="90116" y="0"/>
                    <a:pt x="59429" y="0"/>
                  </a:cubicBezTo>
                  <a:cubicBezTo>
                    <a:pt x="30739" y="0"/>
                    <a:pt x="6640" y="43715"/>
                    <a:pt x="0" y="102436"/>
                  </a:cubicBezTo>
                  <a:cubicBezTo>
                    <a:pt x="7211" y="108757"/>
                    <a:pt x="18988" y="116236"/>
                    <a:pt x="25317" y="116236"/>
                  </a:cubicBezTo>
                  <a:cubicBezTo>
                    <a:pt x="40570" y="116284"/>
                    <a:pt x="58677" y="99348"/>
                    <a:pt x="64098" y="80000"/>
                  </a:cubicBezTo>
                </a:path>
              </a:pathLst>
            </a:custGeom>
            <a:solidFill>
              <a:srgbClr val="5287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55" name="Google Shape;1155;p145"/>
            <p:cNvSpPr/>
            <p:nvPr/>
          </p:nvSpPr>
          <p:spPr>
            <a:xfrm>
              <a:off x="-603952" y="311092"/>
              <a:ext cx="695400" cy="841500"/>
            </a:xfrm>
            <a:custGeom>
              <a:rect b="b" l="l" r="r" t="t"/>
              <a:pathLst>
                <a:path extrusionOk="0" h="120000" w="120000">
                  <a:moveTo>
                    <a:pt x="95875" y="0"/>
                  </a:moveTo>
                  <a:lnTo>
                    <a:pt x="24124" y="0"/>
                  </a:lnTo>
                  <a:cubicBezTo>
                    <a:pt x="10818" y="0"/>
                    <a:pt x="0" y="8780"/>
                    <a:pt x="0" y="19512"/>
                  </a:cubicBezTo>
                  <a:lnTo>
                    <a:pt x="0" y="100333"/>
                  </a:lnTo>
                  <a:cubicBezTo>
                    <a:pt x="0" y="111219"/>
                    <a:pt x="10818" y="119948"/>
                    <a:pt x="24124" y="119948"/>
                  </a:cubicBezTo>
                  <a:lnTo>
                    <a:pt x="95875" y="119948"/>
                  </a:lnTo>
                  <a:cubicBezTo>
                    <a:pt x="109181" y="119948"/>
                    <a:pt x="119937" y="111116"/>
                    <a:pt x="119937" y="100333"/>
                  </a:cubicBezTo>
                  <a:lnTo>
                    <a:pt x="119937" y="19512"/>
                  </a:lnTo>
                  <a:cubicBezTo>
                    <a:pt x="119937" y="8780"/>
                    <a:pt x="109181" y="0"/>
                    <a:pt x="95875" y="0"/>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56" name="Google Shape;1156;p145"/>
            <p:cNvSpPr/>
            <p:nvPr/>
          </p:nvSpPr>
          <p:spPr>
            <a:xfrm>
              <a:off x="-551564" y="363481"/>
              <a:ext cx="588900" cy="735000"/>
            </a:xfrm>
            <a:custGeom>
              <a:rect b="b" l="l" r="r" t="t"/>
              <a:pathLst>
                <a:path extrusionOk="0" h="120000" w="120000">
                  <a:moveTo>
                    <a:pt x="102668" y="0"/>
                  </a:moveTo>
                  <a:lnTo>
                    <a:pt x="17184" y="0"/>
                  </a:lnTo>
                  <a:cubicBezTo>
                    <a:pt x="7711" y="0"/>
                    <a:pt x="0" y="6111"/>
                    <a:pt x="0" y="13574"/>
                  </a:cubicBezTo>
                  <a:lnTo>
                    <a:pt x="0" y="106366"/>
                  </a:lnTo>
                  <a:cubicBezTo>
                    <a:pt x="0" y="113829"/>
                    <a:pt x="7711" y="119941"/>
                    <a:pt x="17184" y="119941"/>
                  </a:cubicBezTo>
                  <a:lnTo>
                    <a:pt x="102668" y="119941"/>
                  </a:lnTo>
                  <a:cubicBezTo>
                    <a:pt x="112215" y="119941"/>
                    <a:pt x="119926" y="113829"/>
                    <a:pt x="119926" y="106366"/>
                  </a:cubicBezTo>
                  <a:lnTo>
                    <a:pt x="119926" y="13574"/>
                  </a:lnTo>
                  <a:cubicBezTo>
                    <a:pt x="119926" y="6111"/>
                    <a:pt x="112215" y="0"/>
                    <a:pt x="102668" y="0"/>
                  </a:cubicBezTo>
                </a:path>
              </a:pathLst>
            </a:custGeom>
            <a:solidFill>
              <a:srgbClr val="5287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57" name="Google Shape;1157;p145"/>
            <p:cNvSpPr/>
            <p:nvPr/>
          </p:nvSpPr>
          <p:spPr>
            <a:xfrm>
              <a:off x="-791277" y="631768"/>
              <a:ext cx="1011300" cy="1070100"/>
            </a:xfrm>
            <a:custGeom>
              <a:rect b="b" l="l" r="r" t="t"/>
              <a:pathLst>
                <a:path extrusionOk="0" h="120000" w="120000">
                  <a:moveTo>
                    <a:pt x="103644" y="0"/>
                  </a:moveTo>
                  <a:lnTo>
                    <a:pt x="84042" y="0"/>
                  </a:lnTo>
                  <a:lnTo>
                    <a:pt x="83914" y="0"/>
                  </a:lnTo>
                  <a:lnTo>
                    <a:pt x="83786" y="0"/>
                  </a:lnTo>
                  <a:cubicBezTo>
                    <a:pt x="64270" y="646"/>
                    <a:pt x="46249" y="14545"/>
                    <a:pt x="35145" y="25090"/>
                  </a:cubicBezTo>
                  <a:lnTo>
                    <a:pt x="35145" y="25050"/>
                  </a:lnTo>
                  <a:cubicBezTo>
                    <a:pt x="35145" y="18666"/>
                    <a:pt x="33266" y="13292"/>
                    <a:pt x="29551" y="9252"/>
                  </a:cubicBezTo>
                  <a:cubicBezTo>
                    <a:pt x="26647" y="6060"/>
                    <a:pt x="22761" y="3717"/>
                    <a:pt x="17978" y="2303"/>
                  </a:cubicBezTo>
                  <a:cubicBezTo>
                    <a:pt x="16654" y="1898"/>
                    <a:pt x="15288" y="1696"/>
                    <a:pt x="13921" y="1696"/>
                  </a:cubicBezTo>
                  <a:cubicBezTo>
                    <a:pt x="10249" y="1696"/>
                    <a:pt x="6832" y="3070"/>
                    <a:pt x="4142" y="5535"/>
                  </a:cubicBezTo>
                  <a:cubicBezTo>
                    <a:pt x="1494" y="8080"/>
                    <a:pt x="0" y="11353"/>
                    <a:pt x="0" y="14949"/>
                  </a:cubicBezTo>
                  <a:lnTo>
                    <a:pt x="0" y="106747"/>
                  </a:lnTo>
                  <a:cubicBezTo>
                    <a:pt x="0" y="114060"/>
                    <a:pt x="6277" y="119959"/>
                    <a:pt x="13921" y="119959"/>
                  </a:cubicBezTo>
                  <a:lnTo>
                    <a:pt x="69138" y="119959"/>
                  </a:lnTo>
                  <a:cubicBezTo>
                    <a:pt x="74434" y="119959"/>
                    <a:pt x="79473" y="118020"/>
                    <a:pt x="83231" y="114545"/>
                  </a:cubicBezTo>
                  <a:cubicBezTo>
                    <a:pt x="92626" y="105898"/>
                    <a:pt x="109494" y="89979"/>
                    <a:pt x="116839" y="80404"/>
                  </a:cubicBezTo>
                  <a:lnTo>
                    <a:pt x="118633" y="77252"/>
                  </a:lnTo>
                  <a:lnTo>
                    <a:pt x="119402" y="75030"/>
                  </a:lnTo>
                  <a:cubicBezTo>
                    <a:pt x="119701" y="73898"/>
                    <a:pt x="119829" y="72727"/>
                    <a:pt x="119829" y="71555"/>
                  </a:cubicBezTo>
                  <a:cubicBezTo>
                    <a:pt x="119829" y="68000"/>
                    <a:pt x="118505" y="64727"/>
                    <a:pt x="116412" y="62141"/>
                  </a:cubicBezTo>
                  <a:cubicBezTo>
                    <a:pt x="118590" y="59555"/>
                    <a:pt x="119829" y="56282"/>
                    <a:pt x="119829" y="52767"/>
                  </a:cubicBezTo>
                  <a:cubicBezTo>
                    <a:pt x="119829" y="49252"/>
                    <a:pt x="118505" y="45939"/>
                    <a:pt x="116412" y="43353"/>
                  </a:cubicBezTo>
                  <a:cubicBezTo>
                    <a:pt x="118590" y="40767"/>
                    <a:pt x="119829" y="37494"/>
                    <a:pt x="119829" y="33979"/>
                  </a:cubicBezTo>
                  <a:cubicBezTo>
                    <a:pt x="119829" y="30464"/>
                    <a:pt x="118505" y="27151"/>
                    <a:pt x="116412" y="24606"/>
                  </a:cubicBezTo>
                  <a:cubicBezTo>
                    <a:pt x="118761" y="21777"/>
                    <a:pt x="119957" y="18303"/>
                    <a:pt x="119829" y="14666"/>
                  </a:cubicBezTo>
                  <a:cubicBezTo>
                    <a:pt x="119701" y="10666"/>
                    <a:pt x="117907" y="6949"/>
                    <a:pt x="114704" y="4202"/>
                  </a:cubicBezTo>
                  <a:cubicBezTo>
                    <a:pt x="111800" y="1494"/>
                    <a:pt x="107829" y="0"/>
                    <a:pt x="103644" y="0"/>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58" name="Google Shape;1158;p145"/>
            <p:cNvSpPr/>
            <p:nvPr/>
          </p:nvSpPr>
          <p:spPr>
            <a:xfrm>
              <a:off x="-737302" y="684156"/>
              <a:ext cx="909600" cy="962100"/>
            </a:xfrm>
            <a:custGeom>
              <a:rect b="b" l="l" r="r" t="t"/>
              <a:pathLst>
                <a:path extrusionOk="0" h="120000" w="120000">
                  <a:moveTo>
                    <a:pt x="119715" y="31189"/>
                  </a:moveTo>
                  <a:cubicBezTo>
                    <a:pt x="119715" y="25445"/>
                    <a:pt x="114825" y="20777"/>
                    <a:pt x="108655" y="20777"/>
                  </a:cubicBezTo>
                  <a:cubicBezTo>
                    <a:pt x="114873" y="20777"/>
                    <a:pt x="119952" y="15931"/>
                    <a:pt x="119715" y="10007"/>
                  </a:cubicBezTo>
                  <a:cubicBezTo>
                    <a:pt x="119525" y="4353"/>
                    <a:pt x="114398" y="0"/>
                    <a:pt x="108465" y="0"/>
                  </a:cubicBezTo>
                  <a:lnTo>
                    <a:pt x="86582" y="0"/>
                  </a:lnTo>
                  <a:cubicBezTo>
                    <a:pt x="54968" y="1032"/>
                    <a:pt x="25490" y="38369"/>
                    <a:pt x="25490" y="38369"/>
                  </a:cubicBezTo>
                  <a:lnTo>
                    <a:pt x="25490" y="21316"/>
                  </a:lnTo>
                  <a:cubicBezTo>
                    <a:pt x="25490" y="9199"/>
                    <a:pt x="17990" y="4218"/>
                    <a:pt x="11155" y="2288"/>
                  </a:cubicBezTo>
                  <a:cubicBezTo>
                    <a:pt x="5601" y="718"/>
                    <a:pt x="0" y="4712"/>
                    <a:pt x="0" y="10186"/>
                  </a:cubicBezTo>
                  <a:lnTo>
                    <a:pt x="0" y="111697"/>
                  </a:lnTo>
                  <a:cubicBezTo>
                    <a:pt x="0" y="116230"/>
                    <a:pt x="3892" y="119955"/>
                    <a:pt x="8734" y="119955"/>
                  </a:cubicBezTo>
                  <a:lnTo>
                    <a:pt x="70158" y="119955"/>
                  </a:lnTo>
                  <a:cubicBezTo>
                    <a:pt x="74240" y="119955"/>
                    <a:pt x="78180" y="118429"/>
                    <a:pt x="81170" y="115736"/>
                  </a:cubicBezTo>
                  <a:cubicBezTo>
                    <a:pt x="90094" y="107569"/>
                    <a:pt x="109699" y="89349"/>
                    <a:pt x="117721" y="78803"/>
                  </a:cubicBezTo>
                  <a:cubicBezTo>
                    <a:pt x="119050" y="77097"/>
                    <a:pt x="119810" y="74988"/>
                    <a:pt x="119810" y="72700"/>
                  </a:cubicBezTo>
                  <a:cubicBezTo>
                    <a:pt x="119810" y="66955"/>
                    <a:pt x="114873" y="62333"/>
                    <a:pt x="108702" y="62333"/>
                  </a:cubicBezTo>
                  <a:cubicBezTo>
                    <a:pt x="114825" y="62333"/>
                    <a:pt x="119810" y="57666"/>
                    <a:pt x="119810" y="51922"/>
                  </a:cubicBezTo>
                  <a:cubicBezTo>
                    <a:pt x="119810" y="46178"/>
                    <a:pt x="114873" y="41510"/>
                    <a:pt x="108702" y="41510"/>
                  </a:cubicBezTo>
                  <a:cubicBezTo>
                    <a:pt x="114731" y="41600"/>
                    <a:pt x="119715" y="36933"/>
                    <a:pt x="119715" y="31189"/>
                  </a:cubicBezTo>
                </a:path>
              </a:pathLst>
            </a:custGeom>
            <a:solidFill>
              <a:srgbClr val="5287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
        <p:nvSpPr>
          <p:cNvPr id="1159" name="Google Shape;1159;p145"/>
          <p:cNvSpPr/>
          <p:nvPr/>
        </p:nvSpPr>
        <p:spPr>
          <a:xfrm>
            <a:off x="400050" y="3132138"/>
            <a:ext cx="742800" cy="195300"/>
          </a:xfrm>
          <a:prstGeom prst="rect">
            <a:avLst/>
          </a:prstGeom>
          <a:noFill/>
          <a:ln>
            <a:noFill/>
          </a:ln>
        </p:spPr>
        <p:txBody>
          <a:bodyPr anchorCtr="0" anchor="ctr" bIns="25350" lIns="25350" spcFirstLastPara="1" rIns="25350" wrap="square" tIns="25350">
            <a:noAutofit/>
          </a:bodyPr>
          <a:lstStyle/>
          <a:p>
            <a:pPr indent="0" lvl="0" marL="0" marR="0" rtl="0" algn="ctr">
              <a:spcBef>
                <a:spcPts val="0"/>
              </a:spcBef>
              <a:spcAft>
                <a:spcPts val="0"/>
              </a:spcAft>
              <a:buNone/>
            </a:pPr>
            <a:r>
              <a:rPr lang="en" sz="1400">
                <a:solidFill>
                  <a:schemeClr val="accent2"/>
                </a:solidFill>
                <a:latin typeface="Helvetica Neue"/>
                <a:ea typeface="Helvetica Neue"/>
                <a:cs typeface="Helvetica Neue"/>
                <a:sym typeface="Helvetica Neue"/>
              </a:rPr>
              <a:t>Partner</a:t>
            </a:r>
            <a:endParaRPr/>
          </a:p>
        </p:txBody>
      </p:sp>
      <p:sp>
        <p:nvSpPr>
          <p:cNvPr id="1160" name="Google Shape;1160;p145"/>
          <p:cNvSpPr/>
          <p:nvPr/>
        </p:nvSpPr>
        <p:spPr>
          <a:xfrm>
            <a:off x="328613" y="4370391"/>
            <a:ext cx="965100" cy="185700"/>
          </a:xfrm>
          <a:prstGeom prst="rect">
            <a:avLst/>
          </a:prstGeom>
          <a:noFill/>
          <a:ln>
            <a:noFill/>
          </a:ln>
        </p:spPr>
        <p:txBody>
          <a:bodyPr anchorCtr="0" anchor="ctr" bIns="25350" lIns="25350" spcFirstLastPara="1" rIns="25350" wrap="square" tIns="25350">
            <a:noAutofit/>
          </a:bodyPr>
          <a:lstStyle/>
          <a:p>
            <a:pPr indent="0" lvl="0" marL="0" marR="0" rtl="0" algn="ctr">
              <a:spcBef>
                <a:spcPts val="0"/>
              </a:spcBef>
              <a:spcAft>
                <a:spcPts val="0"/>
              </a:spcAft>
              <a:buNone/>
            </a:pPr>
            <a:r>
              <a:rPr lang="en" sz="1400">
                <a:solidFill>
                  <a:schemeClr val="accent6"/>
                </a:solidFill>
                <a:latin typeface="Helvetica Neue"/>
                <a:ea typeface="Helvetica Neue"/>
                <a:cs typeface="Helvetica Neue"/>
                <a:sym typeface="Helvetica Neue"/>
              </a:rPr>
              <a:t>Employee</a:t>
            </a:r>
            <a:endParaRPr/>
          </a:p>
        </p:txBody>
      </p:sp>
      <p:sp>
        <p:nvSpPr>
          <p:cNvPr id="1161" name="Google Shape;1161;p145"/>
          <p:cNvSpPr/>
          <p:nvPr/>
        </p:nvSpPr>
        <p:spPr>
          <a:xfrm>
            <a:off x="1606550" y="2397127"/>
            <a:ext cx="1200300" cy="273000"/>
          </a:xfrm>
          <a:prstGeom prst="rect">
            <a:avLst/>
          </a:prstGeom>
          <a:noFill/>
          <a:ln>
            <a:noFill/>
          </a:ln>
        </p:spPr>
        <p:txBody>
          <a:bodyPr anchorCtr="0" anchor="ctr" bIns="25350" lIns="25350" spcFirstLastPara="1" rIns="25350" wrap="square" tIns="25350">
            <a:noAutofit/>
          </a:bodyPr>
          <a:lstStyle/>
          <a:p>
            <a:pPr indent="0" lvl="0" marL="0" marR="0" rtl="0" algn="ctr">
              <a:spcBef>
                <a:spcPts val="0"/>
              </a:spcBef>
              <a:spcAft>
                <a:spcPts val="0"/>
              </a:spcAft>
              <a:buNone/>
            </a:pPr>
            <a:r>
              <a:rPr lang="en" sz="1400">
                <a:solidFill>
                  <a:srgbClr val="000000"/>
                </a:solidFill>
                <a:latin typeface="Helvetica Neue"/>
                <a:ea typeface="Helvetica Neue"/>
                <a:cs typeface="Helvetica Neue"/>
                <a:sym typeface="Helvetica Neue"/>
              </a:rPr>
              <a:t>Partner apps</a:t>
            </a:r>
            <a:endParaRPr/>
          </a:p>
        </p:txBody>
      </p:sp>
      <p:sp>
        <p:nvSpPr>
          <p:cNvPr id="1162" name="Google Shape;1162;p145"/>
          <p:cNvSpPr/>
          <p:nvPr/>
        </p:nvSpPr>
        <p:spPr>
          <a:xfrm>
            <a:off x="1601788" y="3738565"/>
            <a:ext cx="1300200" cy="273000"/>
          </a:xfrm>
          <a:prstGeom prst="rect">
            <a:avLst/>
          </a:prstGeom>
          <a:noFill/>
          <a:ln>
            <a:noFill/>
          </a:ln>
        </p:spPr>
        <p:txBody>
          <a:bodyPr anchorCtr="0" anchor="ctr" bIns="25350" lIns="25350" spcFirstLastPara="1" rIns="25350" wrap="square" tIns="25350">
            <a:noAutofit/>
          </a:bodyPr>
          <a:lstStyle/>
          <a:p>
            <a:pPr indent="0" lvl="0" marL="0" marR="0" rtl="0" algn="ctr">
              <a:spcBef>
                <a:spcPts val="0"/>
              </a:spcBef>
              <a:spcAft>
                <a:spcPts val="0"/>
              </a:spcAft>
              <a:buNone/>
            </a:pPr>
            <a:r>
              <a:rPr lang="en" sz="1400">
                <a:solidFill>
                  <a:srgbClr val="000000"/>
                </a:solidFill>
                <a:latin typeface="Helvetica Neue"/>
                <a:ea typeface="Helvetica Neue"/>
                <a:cs typeface="Helvetica Neue"/>
                <a:sym typeface="Helvetica Neue"/>
              </a:rPr>
              <a:t>Internal apps</a:t>
            </a:r>
            <a:endParaRPr/>
          </a:p>
        </p:txBody>
      </p:sp>
      <p:sp>
        <p:nvSpPr>
          <p:cNvPr id="1163" name="Google Shape;1163;p145"/>
          <p:cNvSpPr/>
          <p:nvPr/>
        </p:nvSpPr>
        <p:spPr>
          <a:xfrm>
            <a:off x="3148014" y="2370141"/>
            <a:ext cx="3930600" cy="358800"/>
          </a:xfrm>
          <a:prstGeom prst="leftRightArrow">
            <a:avLst>
              <a:gd fmla="val 50000" name="adj1"/>
              <a:gd fmla="val 50112" name="adj2"/>
            </a:avLst>
          </a:prstGeom>
          <a:solidFill>
            <a:schemeClr val="accent1">
              <a:alpha val="20000"/>
            </a:schemeClr>
          </a:solidFill>
          <a:ln>
            <a:noFill/>
          </a:ln>
        </p:spPr>
        <p:txBody>
          <a:bodyPr anchorCtr="0" anchor="ctr" bIns="22800" lIns="45650" spcFirstLastPara="1" rIns="45650" wrap="square" tIns="22800">
            <a:noAutofit/>
          </a:bodyPr>
          <a:lstStyle/>
          <a:p>
            <a:pPr indent="0" lvl="0" marL="0" marR="0" rtl="0" algn="ctr">
              <a:spcBef>
                <a:spcPts val="0"/>
              </a:spcBef>
              <a:spcAft>
                <a:spcPts val="0"/>
              </a:spcAft>
              <a:buNone/>
            </a:pPr>
            <a:r>
              <a:t/>
            </a:r>
            <a:endParaRPr sz="700">
              <a:solidFill>
                <a:srgbClr val="5A5A5A"/>
              </a:solidFill>
              <a:latin typeface="Helvetica Neue"/>
              <a:ea typeface="Helvetica Neue"/>
              <a:cs typeface="Helvetica Neue"/>
              <a:sym typeface="Helvetica Neue"/>
            </a:endParaRPr>
          </a:p>
        </p:txBody>
      </p:sp>
      <p:grpSp>
        <p:nvGrpSpPr>
          <p:cNvPr id="1164" name="Google Shape;1164;p145"/>
          <p:cNvGrpSpPr/>
          <p:nvPr/>
        </p:nvGrpSpPr>
        <p:grpSpPr>
          <a:xfrm>
            <a:off x="3560763" y="2281238"/>
            <a:ext cx="690441" cy="696844"/>
            <a:chOff x="0" y="0"/>
            <a:chExt cx="2499788" cy="2523883"/>
          </a:xfrm>
        </p:grpSpPr>
        <p:sp>
          <p:nvSpPr>
            <p:cNvPr id="1165" name="Google Shape;1165;p145"/>
            <p:cNvSpPr/>
            <p:nvPr/>
          </p:nvSpPr>
          <p:spPr>
            <a:xfrm>
              <a:off x="492916" y="0"/>
              <a:ext cx="1143000" cy="597900"/>
            </a:xfrm>
            <a:custGeom>
              <a:rect b="b" l="l" r="r" t="t"/>
              <a:pathLst>
                <a:path extrusionOk="0" h="120000" w="12000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7F7F7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66" name="Google Shape;1166;p145"/>
            <p:cNvSpPr/>
            <p:nvPr/>
          </p:nvSpPr>
          <p:spPr>
            <a:xfrm>
              <a:off x="1792988" y="1601983"/>
              <a:ext cx="706800" cy="921900"/>
            </a:xfrm>
            <a:custGeom>
              <a:rect b="b" l="l" r="r" t="t"/>
              <a:pathLst>
                <a:path extrusionOk="0" h="120000" w="12000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chemeClr val="dk2"/>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67" name="Google Shape;1167;p145"/>
            <p:cNvSpPr/>
            <p:nvPr/>
          </p:nvSpPr>
          <p:spPr>
            <a:xfrm>
              <a:off x="1977832" y="1817633"/>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dk2"/>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68" name="Google Shape;1168;p145"/>
            <p:cNvSpPr/>
            <p:nvPr/>
          </p:nvSpPr>
          <p:spPr>
            <a:xfrm>
              <a:off x="2101061" y="1817633"/>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dk2"/>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69" name="Google Shape;1169;p145"/>
            <p:cNvSpPr/>
            <p:nvPr/>
          </p:nvSpPr>
          <p:spPr>
            <a:xfrm>
              <a:off x="2224291" y="1817633"/>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dk2"/>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70" name="Google Shape;1170;p145"/>
            <p:cNvSpPr/>
            <p:nvPr/>
          </p:nvSpPr>
          <p:spPr>
            <a:xfrm>
              <a:off x="1977832" y="1940864"/>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dk2"/>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71" name="Google Shape;1171;p145"/>
            <p:cNvSpPr/>
            <p:nvPr/>
          </p:nvSpPr>
          <p:spPr>
            <a:xfrm>
              <a:off x="2101061" y="1940864"/>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dk2"/>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72" name="Google Shape;1172;p145"/>
            <p:cNvSpPr/>
            <p:nvPr/>
          </p:nvSpPr>
          <p:spPr>
            <a:xfrm>
              <a:off x="2224291" y="1940864"/>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dk2"/>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73" name="Google Shape;1173;p145"/>
            <p:cNvSpPr/>
            <p:nvPr/>
          </p:nvSpPr>
          <p:spPr>
            <a:xfrm>
              <a:off x="1977832" y="2064092"/>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dk2"/>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74" name="Google Shape;1174;p145"/>
            <p:cNvSpPr/>
            <p:nvPr/>
          </p:nvSpPr>
          <p:spPr>
            <a:xfrm>
              <a:off x="2101061" y="2064092"/>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dk2"/>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75" name="Google Shape;1175;p145"/>
            <p:cNvSpPr/>
            <p:nvPr/>
          </p:nvSpPr>
          <p:spPr>
            <a:xfrm>
              <a:off x="0" y="505239"/>
              <a:ext cx="1748400" cy="1768500"/>
            </a:xfrm>
            <a:custGeom>
              <a:rect b="b" l="l" r="r" t="t"/>
              <a:pathLst>
                <a:path extrusionOk="0" h="120000" w="12000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7F7F7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1176" name="Google Shape;1176;p145"/>
          <p:cNvGrpSpPr/>
          <p:nvPr/>
        </p:nvGrpSpPr>
        <p:grpSpPr>
          <a:xfrm>
            <a:off x="5546404" y="2274704"/>
            <a:ext cx="1149322" cy="639567"/>
            <a:chOff x="8135668" y="4046601"/>
            <a:chExt cx="784306" cy="435940"/>
          </a:xfrm>
        </p:grpSpPr>
        <p:sp>
          <p:nvSpPr>
            <p:cNvPr id="1177" name="Google Shape;1177;p145"/>
            <p:cNvSpPr/>
            <p:nvPr/>
          </p:nvSpPr>
          <p:spPr>
            <a:xfrm>
              <a:off x="8333457" y="4159741"/>
              <a:ext cx="388500" cy="322800"/>
            </a:xfrm>
            <a:custGeom>
              <a:rect b="b" l="l" r="r" t="t"/>
              <a:pathLst>
                <a:path extrusionOk="0" h="120000" w="120000">
                  <a:moveTo>
                    <a:pt x="106172" y="81727"/>
                  </a:moveTo>
                  <a:lnTo>
                    <a:pt x="76707" y="68372"/>
                  </a:lnTo>
                  <a:lnTo>
                    <a:pt x="76707" y="52026"/>
                  </a:lnTo>
                  <a:cubicBezTo>
                    <a:pt x="85761" y="43654"/>
                    <a:pt x="91687" y="29102"/>
                    <a:pt x="91687" y="12757"/>
                  </a:cubicBezTo>
                  <a:cubicBezTo>
                    <a:pt x="91687" y="12358"/>
                    <a:pt x="91687" y="11960"/>
                    <a:pt x="91687" y="11561"/>
                  </a:cubicBezTo>
                  <a:cubicBezTo>
                    <a:pt x="89547" y="11760"/>
                    <a:pt x="87242" y="12159"/>
                    <a:pt x="84773" y="12159"/>
                  </a:cubicBezTo>
                  <a:cubicBezTo>
                    <a:pt x="77530" y="12159"/>
                    <a:pt x="69629" y="9966"/>
                    <a:pt x="63539" y="0"/>
                  </a:cubicBezTo>
                  <a:cubicBezTo>
                    <a:pt x="58765" y="6777"/>
                    <a:pt x="49382" y="11960"/>
                    <a:pt x="40987" y="11960"/>
                  </a:cubicBezTo>
                  <a:cubicBezTo>
                    <a:pt x="37037" y="11960"/>
                    <a:pt x="30946" y="9568"/>
                    <a:pt x="26666" y="7176"/>
                  </a:cubicBezTo>
                  <a:cubicBezTo>
                    <a:pt x="26502" y="8970"/>
                    <a:pt x="26337" y="10764"/>
                    <a:pt x="26337" y="12757"/>
                  </a:cubicBezTo>
                  <a:cubicBezTo>
                    <a:pt x="26337" y="30299"/>
                    <a:pt x="33086" y="45448"/>
                    <a:pt x="43127" y="53621"/>
                  </a:cubicBezTo>
                  <a:lnTo>
                    <a:pt x="43127" y="68372"/>
                  </a:lnTo>
                  <a:lnTo>
                    <a:pt x="13497" y="81727"/>
                  </a:lnTo>
                  <a:cubicBezTo>
                    <a:pt x="5432" y="85116"/>
                    <a:pt x="0" y="94684"/>
                    <a:pt x="0" y="105249"/>
                  </a:cubicBezTo>
                  <a:lnTo>
                    <a:pt x="0" y="119800"/>
                  </a:lnTo>
                  <a:lnTo>
                    <a:pt x="119835" y="119800"/>
                  </a:lnTo>
                  <a:lnTo>
                    <a:pt x="119835" y="105249"/>
                  </a:lnTo>
                  <a:cubicBezTo>
                    <a:pt x="119835" y="94684"/>
                    <a:pt x="114403" y="85315"/>
                    <a:pt x="106172" y="81727"/>
                  </a:cubicBezTo>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78" name="Google Shape;1178;p145"/>
            <p:cNvSpPr/>
            <p:nvPr/>
          </p:nvSpPr>
          <p:spPr>
            <a:xfrm>
              <a:off x="8420578" y="4067816"/>
              <a:ext cx="207300" cy="113100"/>
            </a:xfrm>
            <a:custGeom>
              <a:rect b="b" l="l" r="r" t="t"/>
              <a:pathLst>
                <a:path extrusionOk="0" h="120000" w="120000">
                  <a:moveTo>
                    <a:pt x="63856" y="80000"/>
                  </a:moveTo>
                  <a:lnTo>
                    <a:pt x="67557" y="66285"/>
                  </a:lnTo>
                  <a:lnTo>
                    <a:pt x="71876" y="79428"/>
                  </a:lnTo>
                  <a:cubicBezTo>
                    <a:pt x="84215" y="119428"/>
                    <a:pt x="102724" y="118285"/>
                    <a:pt x="119691" y="114857"/>
                  </a:cubicBezTo>
                  <a:cubicBezTo>
                    <a:pt x="115064" y="50285"/>
                    <a:pt x="89768" y="0"/>
                    <a:pt x="59228" y="0"/>
                  </a:cubicBezTo>
                  <a:cubicBezTo>
                    <a:pt x="30539" y="0"/>
                    <a:pt x="6478" y="43428"/>
                    <a:pt x="0" y="102285"/>
                  </a:cubicBezTo>
                  <a:cubicBezTo>
                    <a:pt x="7095" y="108571"/>
                    <a:pt x="18817" y="116000"/>
                    <a:pt x="25295" y="116000"/>
                  </a:cubicBezTo>
                  <a:cubicBezTo>
                    <a:pt x="40411" y="116000"/>
                    <a:pt x="58611" y="98857"/>
                    <a:pt x="63856" y="80000"/>
                  </a:cubicBezTo>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79" name="Google Shape;1179;p145"/>
            <p:cNvSpPr/>
            <p:nvPr/>
          </p:nvSpPr>
          <p:spPr>
            <a:xfrm>
              <a:off x="8639774" y="4112600"/>
              <a:ext cx="280200" cy="231000"/>
            </a:xfrm>
            <a:custGeom>
              <a:rect b="b" l="l" r="r" t="t"/>
              <a:pathLst>
                <a:path extrusionOk="0" h="120000" w="120000">
                  <a:moveTo>
                    <a:pt x="106003" y="81577"/>
                  </a:moveTo>
                  <a:lnTo>
                    <a:pt x="76634" y="68213"/>
                  </a:lnTo>
                  <a:lnTo>
                    <a:pt x="76634" y="52064"/>
                  </a:lnTo>
                  <a:cubicBezTo>
                    <a:pt x="85583" y="43712"/>
                    <a:pt x="91548" y="29234"/>
                    <a:pt x="91548" y="12529"/>
                  </a:cubicBezTo>
                  <a:cubicBezTo>
                    <a:pt x="91548" y="12250"/>
                    <a:pt x="91548" y="11972"/>
                    <a:pt x="91548" y="11415"/>
                  </a:cubicBezTo>
                  <a:cubicBezTo>
                    <a:pt x="89483" y="11693"/>
                    <a:pt x="86959" y="11972"/>
                    <a:pt x="84665" y="11972"/>
                  </a:cubicBezTo>
                  <a:cubicBezTo>
                    <a:pt x="77552" y="11972"/>
                    <a:pt x="69521" y="9744"/>
                    <a:pt x="63556" y="0"/>
                  </a:cubicBezTo>
                  <a:cubicBezTo>
                    <a:pt x="58738" y="6682"/>
                    <a:pt x="49330" y="11972"/>
                    <a:pt x="40841" y="11972"/>
                  </a:cubicBezTo>
                  <a:cubicBezTo>
                    <a:pt x="36940" y="11972"/>
                    <a:pt x="30975" y="9466"/>
                    <a:pt x="26615" y="7238"/>
                  </a:cubicBezTo>
                  <a:cubicBezTo>
                    <a:pt x="26615" y="8909"/>
                    <a:pt x="26386" y="10858"/>
                    <a:pt x="26386" y="12529"/>
                  </a:cubicBezTo>
                  <a:cubicBezTo>
                    <a:pt x="26386" y="30069"/>
                    <a:pt x="33040" y="45382"/>
                    <a:pt x="43135" y="53457"/>
                  </a:cubicBezTo>
                  <a:lnTo>
                    <a:pt x="43135" y="68213"/>
                  </a:lnTo>
                  <a:lnTo>
                    <a:pt x="13537" y="81577"/>
                  </a:lnTo>
                  <a:cubicBezTo>
                    <a:pt x="5506" y="85197"/>
                    <a:pt x="0" y="94663"/>
                    <a:pt x="0" y="105243"/>
                  </a:cubicBezTo>
                  <a:lnTo>
                    <a:pt x="0" y="119721"/>
                  </a:lnTo>
                  <a:lnTo>
                    <a:pt x="119770" y="119721"/>
                  </a:lnTo>
                  <a:lnTo>
                    <a:pt x="119770" y="105243"/>
                  </a:lnTo>
                  <a:cubicBezTo>
                    <a:pt x="119770" y="94663"/>
                    <a:pt x="114034" y="85197"/>
                    <a:pt x="106003" y="81577"/>
                  </a:cubicBezTo>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80" name="Google Shape;1180;p145"/>
            <p:cNvSpPr/>
            <p:nvPr/>
          </p:nvSpPr>
          <p:spPr>
            <a:xfrm>
              <a:off x="8703350" y="4046601"/>
              <a:ext cx="148200" cy="80100"/>
            </a:xfrm>
            <a:custGeom>
              <a:rect b="b" l="l" r="r" t="t"/>
              <a:pathLst>
                <a:path extrusionOk="0" h="120000" w="120000">
                  <a:moveTo>
                    <a:pt x="64086" y="80000"/>
                  </a:moveTo>
                  <a:lnTo>
                    <a:pt x="67956" y="66400"/>
                  </a:lnTo>
                  <a:lnTo>
                    <a:pt x="71827" y="79200"/>
                  </a:lnTo>
                  <a:cubicBezTo>
                    <a:pt x="84301" y="119200"/>
                    <a:pt x="102795" y="118400"/>
                    <a:pt x="119569" y="114400"/>
                  </a:cubicBezTo>
                  <a:cubicBezTo>
                    <a:pt x="115268" y="49600"/>
                    <a:pt x="89892" y="0"/>
                    <a:pt x="59354" y="0"/>
                  </a:cubicBezTo>
                  <a:cubicBezTo>
                    <a:pt x="30967" y="0"/>
                    <a:pt x="6881" y="43200"/>
                    <a:pt x="0" y="102400"/>
                  </a:cubicBezTo>
                  <a:cubicBezTo>
                    <a:pt x="7311" y="108000"/>
                    <a:pt x="18924" y="116000"/>
                    <a:pt x="25376" y="116000"/>
                  </a:cubicBezTo>
                  <a:cubicBezTo>
                    <a:pt x="40430" y="116000"/>
                    <a:pt x="58494" y="99200"/>
                    <a:pt x="64086" y="80000"/>
                  </a:cubicBezTo>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81" name="Google Shape;1181;p145"/>
            <p:cNvSpPr/>
            <p:nvPr/>
          </p:nvSpPr>
          <p:spPr>
            <a:xfrm>
              <a:off x="8135668" y="4112600"/>
              <a:ext cx="280200" cy="231000"/>
            </a:xfrm>
            <a:custGeom>
              <a:rect b="b" l="l" r="r" t="t"/>
              <a:pathLst>
                <a:path extrusionOk="0" h="120000" w="120000">
                  <a:moveTo>
                    <a:pt x="106003" y="81577"/>
                  </a:moveTo>
                  <a:lnTo>
                    <a:pt x="76634" y="68213"/>
                  </a:lnTo>
                  <a:lnTo>
                    <a:pt x="76634" y="52064"/>
                  </a:lnTo>
                  <a:cubicBezTo>
                    <a:pt x="85583" y="43712"/>
                    <a:pt x="91548" y="29234"/>
                    <a:pt x="91548" y="12529"/>
                  </a:cubicBezTo>
                  <a:cubicBezTo>
                    <a:pt x="91548" y="12250"/>
                    <a:pt x="91548" y="11972"/>
                    <a:pt x="91548" y="11415"/>
                  </a:cubicBezTo>
                  <a:cubicBezTo>
                    <a:pt x="89483" y="11693"/>
                    <a:pt x="87189" y="11972"/>
                    <a:pt x="84665" y="11972"/>
                  </a:cubicBezTo>
                  <a:cubicBezTo>
                    <a:pt x="77552" y="11972"/>
                    <a:pt x="69521" y="9744"/>
                    <a:pt x="63556" y="0"/>
                  </a:cubicBezTo>
                  <a:cubicBezTo>
                    <a:pt x="58738" y="6682"/>
                    <a:pt x="49330" y="11972"/>
                    <a:pt x="40841" y="11972"/>
                  </a:cubicBezTo>
                  <a:cubicBezTo>
                    <a:pt x="37170" y="11972"/>
                    <a:pt x="30975" y="9466"/>
                    <a:pt x="26615" y="7238"/>
                  </a:cubicBezTo>
                  <a:cubicBezTo>
                    <a:pt x="26615" y="8909"/>
                    <a:pt x="26386" y="10858"/>
                    <a:pt x="26386" y="12529"/>
                  </a:cubicBezTo>
                  <a:cubicBezTo>
                    <a:pt x="26386" y="30069"/>
                    <a:pt x="33269" y="45382"/>
                    <a:pt x="43135" y="53457"/>
                  </a:cubicBezTo>
                  <a:lnTo>
                    <a:pt x="43135" y="68213"/>
                  </a:lnTo>
                  <a:lnTo>
                    <a:pt x="13766" y="81577"/>
                  </a:lnTo>
                  <a:cubicBezTo>
                    <a:pt x="5506" y="85197"/>
                    <a:pt x="0" y="94663"/>
                    <a:pt x="0" y="105243"/>
                  </a:cubicBezTo>
                  <a:lnTo>
                    <a:pt x="0" y="119721"/>
                  </a:lnTo>
                  <a:lnTo>
                    <a:pt x="119770" y="119721"/>
                  </a:lnTo>
                  <a:lnTo>
                    <a:pt x="119770" y="105243"/>
                  </a:lnTo>
                  <a:cubicBezTo>
                    <a:pt x="119770" y="94663"/>
                    <a:pt x="114263" y="85197"/>
                    <a:pt x="106003" y="81577"/>
                  </a:cubicBezTo>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82" name="Google Shape;1182;p145"/>
            <p:cNvSpPr/>
            <p:nvPr/>
          </p:nvSpPr>
          <p:spPr>
            <a:xfrm>
              <a:off x="8199243" y="4046601"/>
              <a:ext cx="148200" cy="80100"/>
            </a:xfrm>
            <a:custGeom>
              <a:rect b="b" l="l" r="r" t="t"/>
              <a:pathLst>
                <a:path extrusionOk="0" h="120000" w="120000">
                  <a:moveTo>
                    <a:pt x="63655" y="80000"/>
                  </a:moveTo>
                  <a:lnTo>
                    <a:pt x="67526" y="66400"/>
                  </a:lnTo>
                  <a:lnTo>
                    <a:pt x="71827" y="79200"/>
                  </a:lnTo>
                  <a:cubicBezTo>
                    <a:pt x="83870" y="119200"/>
                    <a:pt x="102365" y="118400"/>
                    <a:pt x="119569" y="114400"/>
                  </a:cubicBezTo>
                  <a:cubicBezTo>
                    <a:pt x="114838" y="49600"/>
                    <a:pt x="89462" y="0"/>
                    <a:pt x="58924" y="0"/>
                  </a:cubicBezTo>
                  <a:cubicBezTo>
                    <a:pt x="30537" y="0"/>
                    <a:pt x="6451" y="43200"/>
                    <a:pt x="0" y="102400"/>
                  </a:cubicBezTo>
                  <a:cubicBezTo>
                    <a:pt x="6881" y="108000"/>
                    <a:pt x="18924" y="116000"/>
                    <a:pt x="24946" y="116000"/>
                  </a:cubicBezTo>
                  <a:cubicBezTo>
                    <a:pt x="40430" y="116000"/>
                    <a:pt x="58494" y="99200"/>
                    <a:pt x="63655" y="80000"/>
                  </a:cubicBezTo>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1183" name="Google Shape;1183;p145"/>
          <p:cNvGrpSpPr/>
          <p:nvPr/>
        </p:nvGrpSpPr>
        <p:grpSpPr>
          <a:xfrm rot="1889851">
            <a:off x="6129130" y="2663648"/>
            <a:ext cx="498425" cy="506426"/>
            <a:chOff x="5324475" y="1507245"/>
            <a:chExt cx="1187450" cy="1210518"/>
          </a:xfrm>
        </p:grpSpPr>
        <p:sp>
          <p:nvSpPr>
            <p:cNvPr id="1184" name="Google Shape;1184;p145"/>
            <p:cNvSpPr/>
            <p:nvPr/>
          </p:nvSpPr>
          <p:spPr>
            <a:xfrm>
              <a:off x="5324475" y="1922463"/>
              <a:ext cx="795300" cy="795300"/>
            </a:xfrm>
            <a:custGeom>
              <a:rect b="b" l="l" r="r" t="t"/>
              <a:pathLst>
                <a:path extrusionOk="0" h="120000" w="120000">
                  <a:moveTo>
                    <a:pt x="119993" y="70826"/>
                  </a:moveTo>
                  <a:lnTo>
                    <a:pt x="119993" y="70826"/>
                  </a:lnTo>
                  <a:cubicBezTo>
                    <a:pt x="119993" y="49166"/>
                    <a:pt x="119993" y="49166"/>
                    <a:pt x="119993" y="49166"/>
                  </a:cubicBezTo>
                  <a:cubicBezTo>
                    <a:pt x="104993" y="49166"/>
                    <a:pt x="104993" y="49166"/>
                    <a:pt x="104993" y="49166"/>
                  </a:cubicBezTo>
                  <a:cubicBezTo>
                    <a:pt x="103953" y="44580"/>
                    <a:pt x="102080" y="40000"/>
                    <a:pt x="99580" y="35833"/>
                  </a:cubicBezTo>
                  <a:cubicBezTo>
                    <a:pt x="110206" y="25206"/>
                    <a:pt x="110206" y="25206"/>
                    <a:pt x="110206" y="25206"/>
                  </a:cubicBezTo>
                  <a:cubicBezTo>
                    <a:pt x="94786" y="9793"/>
                    <a:pt x="94786" y="9793"/>
                    <a:pt x="94786" y="9793"/>
                  </a:cubicBezTo>
                  <a:cubicBezTo>
                    <a:pt x="84160" y="20413"/>
                    <a:pt x="84160" y="20413"/>
                    <a:pt x="84160" y="20413"/>
                  </a:cubicBezTo>
                  <a:cubicBezTo>
                    <a:pt x="79993" y="17913"/>
                    <a:pt x="75620" y="16040"/>
                    <a:pt x="71040" y="15000"/>
                  </a:cubicBezTo>
                  <a:cubicBezTo>
                    <a:pt x="71040" y="0"/>
                    <a:pt x="71040" y="0"/>
                    <a:pt x="71040" y="0"/>
                  </a:cubicBezTo>
                  <a:cubicBezTo>
                    <a:pt x="49166" y="0"/>
                    <a:pt x="49166" y="0"/>
                    <a:pt x="49166" y="0"/>
                  </a:cubicBezTo>
                  <a:cubicBezTo>
                    <a:pt x="49166" y="15000"/>
                    <a:pt x="49166" y="15000"/>
                    <a:pt x="49166" y="15000"/>
                  </a:cubicBezTo>
                  <a:cubicBezTo>
                    <a:pt x="44586" y="16040"/>
                    <a:pt x="40213" y="17913"/>
                    <a:pt x="36046" y="20413"/>
                  </a:cubicBezTo>
                  <a:cubicBezTo>
                    <a:pt x="25420" y="9793"/>
                    <a:pt x="25420" y="9793"/>
                    <a:pt x="25420" y="9793"/>
                  </a:cubicBezTo>
                  <a:cubicBezTo>
                    <a:pt x="10000" y="25206"/>
                    <a:pt x="10000" y="25206"/>
                    <a:pt x="10000" y="25206"/>
                  </a:cubicBezTo>
                  <a:cubicBezTo>
                    <a:pt x="20626" y="35833"/>
                    <a:pt x="20626" y="35833"/>
                    <a:pt x="20626" y="35833"/>
                  </a:cubicBezTo>
                  <a:cubicBezTo>
                    <a:pt x="17920" y="40000"/>
                    <a:pt x="16253" y="44580"/>
                    <a:pt x="15000" y="49166"/>
                  </a:cubicBezTo>
                  <a:cubicBezTo>
                    <a:pt x="0" y="49166"/>
                    <a:pt x="0" y="49166"/>
                    <a:pt x="0" y="49166"/>
                  </a:cubicBezTo>
                  <a:cubicBezTo>
                    <a:pt x="0" y="70826"/>
                    <a:pt x="0" y="70826"/>
                    <a:pt x="0" y="70826"/>
                  </a:cubicBezTo>
                  <a:cubicBezTo>
                    <a:pt x="15000" y="70826"/>
                    <a:pt x="15000" y="70826"/>
                    <a:pt x="15000" y="70826"/>
                  </a:cubicBezTo>
                  <a:cubicBezTo>
                    <a:pt x="16253" y="75406"/>
                    <a:pt x="17920" y="79993"/>
                    <a:pt x="20626" y="84160"/>
                  </a:cubicBezTo>
                  <a:cubicBezTo>
                    <a:pt x="10000" y="94786"/>
                    <a:pt x="10000" y="94786"/>
                    <a:pt x="10000" y="94786"/>
                  </a:cubicBezTo>
                  <a:cubicBezTo>
                    <a:pt x="25420" y="110200"/>
                    <a:pt x="25420" y="110200"/>
                    <a:pt x="25420" y="110200"/>
                  </a:cubicBezTo>
                  <a:cubicBezTo>
                    <a:pt x="36046" y="99573"/>
                    <a:pt x="36046" y="99573"/>
                    <a:pt x="36046" y="99573"/>
                  </a:cubicBezTo>
                  <a:cubicBezTo>
                    <a:pt x="40213" y="102073"/>
                    <a:pt x="44586" y="103953"/>
                    <a:pt x="49166" y="104993"/>
                  </a:cubicBezTo>
                  <a:cubicBezTo>
                    <a:pt x="49166" y="119993"/>
                    <a:pt x="49166" y="119993"/>
                    <a:pt x="49166" y="119993"/>
                  </a:cubicBezTo>
                  <a:cubicBezTo>
                    <a:pt x="71040" y="119993"/>
                    <a:pt x="71040" y="119993"/>
                    <a:pt x="71040" y="119993"/>
                  </a:cubicBezTo>
                  <a:cubicBezTo>
                    <a:pt x="71040" y="104993"/>
                    <a:pt x="71040" y="104993"/>
                    <a:pt x="71040" y="104993"/>
                  </a:cubicBezTo>
                  <a:cubicBezTo>
                    <a:pt x="75620" y="103953"/>
                    <a:pt x="79993" y="102073"/>
                    <a:pt x="84160" y="99573"/>
                  </a:cubicBezTo>
                  <a:cubicBezTo>
                    <a:pt x="94786" y="110200"/>
                    <a:pt x="94786" y="110200"/>
                    <a:pt x="94786" y="110200"/>
                  </a:cubicBezTo>
                  <a:cubicBezTo>
                    <a:pt x="110206" y="94786"/>
                    <a:pt x="110206" y="94786"/>
                    <a:pt x="110206" y="94786"/>
                  </a:cubicBezTo>
                  <a:cubicBezTo>
                    <a:pt x="99580" y="84160"/>
                    <a:pt x="99580" y="84160"/>
                    <a:pt x="99580" y="84160"/>
                  </a:cubicBezTo>
                  <a:cubicBezTo>
                    <a:pt x="102080" y="79993"/>
                    <a:pt x="103953" y="75406"/>
                    <a:pt x="104993" y="70826"/>
                  </a:cubicBezTo>
                  <a:lnTo>
                    <a:pt x="119993" y="70826"/>
                  </a:lnTo>
                  <a:close/>
                  <a:moveTo>
                    <a:pt x="83953" y="83953"/>
                  </a:moveTo>
                  <a:lnTo>
                    <a:pt x="83953" y="83953"/>
                  </a:lnTo>
                  <a:cubicBezTo>
                    <a:pt x="70826" y="97073"/>
                    <a:pt x="49380" y="97073"/>
                    <a:pt x="36253" y="83953"/>
                  </a:cubicBezTo>
                  <a:cubicBezTo>
                    <a:pt x="23126" y="70620"/>
                    <a:pt x="23126" y="49373"/>
                    <a:pt x="36253" y="36040"/>
                  </a:cubicBezTo>
                  <a:cubicBezTo>
                    <a:pt x="49380" y="22913"/>
                    <a:pt x="70826" y="22913"/>
                    <a:pt x="83953" y="36040"/>
                  </a:cubicBezTo>
                  <a:cubicBezTo>
                    <a:pt x="97080" y="49373"/>
                    <a:pt x="97080" y="70620"/>
                    <a:pt x="83953" y="839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85" name="Google Shape;1185;p145"/>
            <p:cNvSpPr/>
            <p:nvPr/>
          </p:nvSpPr>
          <p:spPr>
            <a:xfrm>
              <a:off x="6016625" y="1749425"/>
              <a:ext cx="495300" cy="495300"/>
            </a:xfrm>
            <a:custGeom>
              <a:rect b="b" l="l" r="r" t="t"/>
              <a:pathLst>
                <a:path extrusionOk="0" h="120000" w="120000">
                  <a:moveTo>
                    <a:pt x="119993" y="70826"/>
                  </a:moveTo>
                  <a:lnTo>
                    <a:pt x="119993" y="70826"/>
                  </a:lnTo>
                  <a:cubicBezTo>
                    <a:pt x="119993" y="49166"/>
                    <a:pt x="119993" y="49166"/>
                    <a:pt x="119993" y="49166"/>
                  </a:cubicBezTo>
                  <a:cubicBezTo>
                    <a:pt x="104993" y="49166"/>
                    <a:pt x="104993" y="49166"/>
                    <a:pt x="104993" y="49166"/>
                  </a:cubicBezTo>
                  <a:cubicBezTo>
                    <a:pt x="103953" y="44580"/>
                    <a:pt x="102080" y="40000"/>
                    <a:pt x="99580" y="35833"/>
                  </a:cubicBezTo>
                  <a:cubicBezTo>
                    <a:pt x="110206" y="25206"/>
                    <a:pt x="110206" y="25206"/>
                    <a:pt x="110206" y="25206"/>
                  </a:cubicBezTo>
                  <a:cubicBezTo>
                    <a:pt x="94786" y="9793"/>
                    <a:pt x="94786" y="9793"/>
                    <a:pt x="94786" y="9793"/>
                  </a:cubicBezTo>
                  <a:cubicBezTo>
                    <a:pt x="84160" y="20413"/>
                    <a:pt x="84160" y="20413"/>
                    <a:pt x="84160" y="20413"/>
                  </a:cubicBezTo>
                  <a:cubicBezTo>
                    <a:pt x="79993" y="17913"/>
                    <a:pt x="75620" y="16040"/>
                    <a:pt x="71040" y="15000"/>
                  </a:cubicBezTo>
                  <a:cubicBezTo>
                    <a:pt x="71040" y="0"/>
                    <a:pt x="71040" y="0"/>
                    <a:pt x="71040" y="0"/>
                  </a:cubicBezTo>
                  <a:cubicBezTo>
                    <a:pt x="49166" y="0"/>
                    <a:pt x="49166" y="0"/>
                    <a:pt x="49166" y="0"/>
                  </a:cubicBezTo>
                  <a:cubicBezTo>
                    <a:pt x="49166" y="15000"/>
                    <a:pt x="49166" y="15000"/>
                    <a:pt x="49166" y="15000"/>
                  </a:cubicBezTo>
                  <a:cubicBezTo>
                    <a:pt x="44586" y="16040"/>
                    <a:pt x="40213" y="17913"/>
                    <a:pt x="36046" y="20413"/>
                  </a:cubicBezTo>
                  <a:cubicBezTo>
                    <a:pt x="25420" y="9793"/>
                    <a:pt x="25420" y="9793"/>
                    <a:pt x="25420" y="9793"/>
                  </a:cubicBezTo>
                  <a:cubicBezTo>
                    <a:pt x="10000" y="25206"/>
                    <a:pt x="10000" y="25206"/>
                    <a:pt x="10000" y="25206"/>
                  </a:cubicBezTo>
                  <a:cubicBezTo>
                    <a:pt x="20626" y="35833"/>
                    <a:pt x="20626" y="35833"/>
                    <a:pt x="20626" y="35833"/>
                  </a:cubicBezTo>
                  <a:cubicBezTo>
                    <a:pt x="17920" y="40000"/>
                    <a:pt x="16253" y="44580"/>
                    <a:pt x="15000" y="49166"/>
                  </a:cubicBezTo>
                  <a:cubicBezTo>
                    <a:pt x="0" y="49166"/>
                    <a:pt x="0" y="49166"/>
                    <a:pt x="0" y="49166"/>
                  </a:cubicBezTo>
                  <a:cubicBezTo>
                    <a:pt x="0" y="70826"/>
                    <a:pt x="0" y="70826"/>
                    <a:pt x="0" y="70826"/>
                  </a:cubicBezTo>
                  <a:cubicBezTo>
                    <a:pt x="15000" y="70826"/>
                    <a:pt x="15000" y="70826"/>
                    <a:pt x="15000" y="70826"/>
                  </a:cubicBezTo>
                  <a:cubicBezTo>
                    <a:pt x="16253" y="75406"/>
                    <a:pt x="17920" y="79993"/>
                    <a:pt x="20626" y="84160"/>
                  </a:cubicBezTo>
                  <a:cubicBezTo>
                    <a:pt x="10000" y="94786"/>
                    <a:pt x="10000" y="94786"/>
                    <a:pt x="10000" y="94786"/>
                  </a:cubicBezTo>
                  <a:cubicBezTo>
                    <a:pt x="25420" y="110200"/>
                    <a:pt x="25420" y="110200"/>
                    <a:pt x="25420" y="110200"/>
                  </a:cubicBezTo>
                  <a:cubicBezTo>
                    <a:pt x="36046" y="99573"/>
                    <a:pt x="36046" y="99573"/>
                    <a:pt x="36046" y="99573"/>
                  </a:cubicBezTo>
                  <a:cubicBezTo>
                    <a:pt x="40213" y="102073"/>
                    <a:pt x="44586" y="103953"/>
                    <a:pt x="49166" y="104993"/>
                  </a:cubicBezTo>
                  <a:cubicBezTo>
                    <a:pt x="49166" y="119993"/>
                    <a:pt x="49166" y="119993"/>
                    <a:pt x="49166" y="119993"/>
                  </a:cubicBezTo>
                  <a:cubicBezTo>
                    <a:pt x="71040" y="119993"/>
                    <a:pt x="71040" y="119993"/>
                    <a:pt x="71040" y="119993"/>
                  </a:cubicBezTo>
                  <a:cubicBezTo>
                    <a:pt x="71040" y="104993"/>
                    <a:pt x="71040" y="104993"/>
                    <a:pt x="71040" y="104993"/>
                  </a:cubicBezTo>
                  <a:cubicBezTo>
                    <a:pt x="75620" y="103953"/>
                    <a:pt x="79993" y="102073"/>
                    <a:pt x="84160" y="99573"/>
                  </a:cubicBezTo>
                  <a:cubicBezTo>
                    <a:pt x="94786" y="110200"/>
                    <a:pt x="94786" y="110200"/>
                    <a:pt x="94786" y="110200"/>
                  </a:cubicBezTo>
                  <a:cubicBezTo>
                    <a:pt x="110206" y="94786"/>
                    <a:pt x="110206" y="94786"/>
                    <a:pt x="110206" y="94786"/>
                  </a:cubicBezTo>
                  <a:cubicBezTo>
                    <a:pt x="99580" y="84160"/>
                    <a:pt x="99580" y="84160"/>
                    <a:pt x="99580" y="84160"/>
                  </a:cubicBezTo>
                  <a:cubicBezTo>
                    <a:pt x="102080" y="79993"/>
                    <a:pt x="103953" y="75406"/>
                    <a:pt x="104993" y="70826"/>
                  </a:cubicBezTo>
                  <a:lnTo>
                    <a:pt x="119993" y="70826"/>
                  </a:lnTo>
                  <a:close/>
                  <a:moveTo>
                    <a:pt x="83953" y="83953"/>
                  </a:moveTo>
                  <a:lnTo>
                    <a:pt x="83953" y="83953"/>
                  </a:lnTo>
                  <a:cubicBezTo>
                    <a:pt x="70826" y="97073"/>
                    <a:pt x="49380" y="97073"/>
                    <a:pt x="36253" y="83953"/>
                  </a:cubicBezTo>
                  <a:cubicBezTo>
                    <a:pt x="23126" y="70620"/>
                    <a:pt x="23126" y="49373"/>
                    <a:pt x="36253" y="36040"/>
                  </a:cubicBezTo>
                  <a:cubicBezTo>
                    <a:pt x="49380" y="22913"/>
                    <a:pt x="70826" y="22913"/>
                    <a:pt x="83953" y="36040"/>
                  </a:cubicBezTo>
                  <a:cubicBezTo>
                    <a:pt x="97080" y="49373"/>
                    <a:pt x="97080" y="70620"/>
                    <a:pt x="83953" y="839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86" name="Google Shape;1186;p145"/>
            <p:cNvSpPr/>
            <p:nvPr/>
          </p:nvSpPr>
          <p:spPr>
            <a:xfrm>
              <a:off x="5658716" y="1507245"/>
              <a:ext cx="425700" cy="425700"/>
            </a:xfrm>
            <a:custGeom>
              <a:rect b="b" l="l" r="r" t="t"/>
              <a:pathLst>
                <a:path extrusionOk="0" h="120000" w="120000">
                  <a:moveTo>
                    <a:pt x="119993" y="70826"/>
                  </a:moveTo>
                  <a:lnTo>
                    <a:pt x="119993" y="70826"/>
                  </a:lnTo>
                  <a:cubicBezTo>
                    <a:pt x="119993" y="49166"/>
                    <a:pt x="119993" y="49166"/>
                    <a:pt x="119993" y="49166"/>
                  </a:cubicBezTo>
                  <a:cubicBezTo>
                    <a:pt x="104993" y="49166"/>
                    <a:pt x="104993" y="49166"/>
                    <a:pt x="104993" y="49166"/>
                  </a:cubicBezTo>
                  <a:cubicBezTo>
                    <a:pt x="103953" y="44580"/>
                    <a:pt x="102080" y="40000"/>
                    <a:pt x="99580" y="35833"/>
                  </a:cubicBezTo>
                  <a:cubicBezTo>
                    <a:pt x="110206" y="25206"/>
                    <a:pt x="110206" y="25206"/>
                    <a:pt x="110206" y="25206"/>
                  </a:cubicBezTo>
                  <a:cubicBezTo>
                    <a:pt x="94786" y="9793"/>
                    <a:pt x="94786" y="9793"/>
                    <a:pt x="94786" y="9793"/>
                  </a:cubicBezTo>
                  <a:cubicBezTo>
                    <a:pt x="84160" y="20413"/>
                    <a:pt x="84160" y="20413"/>
                    <a:pt x="84160" y="20413"/>
                  </a:cubicBezTo>
                  <a:cubicBezTo>
                    <a:pt x="79993" y="17913"/>
                    <a:pt x="75620" y="16040"/>
                    <a:pt x="71040" y="15000"/>
                  </a:cubicBezTo>
                  <a:cubicBezTo>
                    <a:pt x="71040" y="0"/>
                    <a:pt x="71040" y="0"/>
                    <a:pt x="71040" y="0"/>
                  </a:cubicBezTo>
                  <a:cubicBezTo>
                    <a:pt x="49166" y="0"/>
                    <a:pt x="49166" y="0"/>
                    <a:pt x="49166" y="0"/>
                  </a:cubicBezTo>
                  <a:cubicBezTo>
                    <a:pt x="49166" y="15000"/>
                    <a:pt x="49166" y="15000"/>
                    <a:pt x="49166" y="15000"/>
                  </a:cubicBezTo>
                  <a:cubicBezTo>
                    <a:pt x="44586" y="16040"/>
                    <a:pt x="40213" y="17913"/>
                    <a:pt x="36046" y="20413"/>
                  </a:cubicBezTo>
                  <a:cubicBezTo>
                    <a:pt x="25420" y="9793"/>
                    <a:pt x="25420" y="9793"/>
                    <a:pt x="25420" y="9793"/>
                  </a:cubicBezTo>
                  <a:cubicBezTo>
                    <a:pt x="10000" y="25206"/>
                    <a:pt x="10000" y="25206"/>
                    <a:pt x="10000" y="25206"/>
                  </a:cubicBezTo>
                  <a:cubicBezTo>
                    <a:pt x="20626" y="35833"/>
                    <a:pt x="20626" y="35833"/>
                    <a:pt x="20626" y="35833"/>
                  </a:cubicBezTo>
                  <a:cubicBezTo>
                    <a:pt x="17920" y="40000"/>
                    <a:pt x="16253" y="44580"/>
                    <a:pt x="15000" y="49166"/>
                  </a:cubicBezTo>
                  <a:cubicBezTo>
                    <a:pt x="0" y="49166"/>
                    <a:pt x="0" y="49166"/>
                    <a:pt x="0" y="49166"/>
                  </a:cubicBezTo>
                  <a:cubicBezTo>
                    <a:pt x="0" y="70826"/>
                    <a:pt x="0" y="70826"/>
                    <a:pt x="0" y="70826"/>
                  </a:cubicBezTo>
                  <a:cubicBezTo>
                    <a:pt x="15000" y="70826"/>
                    <a:pt x="15000" y="70826"/>
                    <a:pt x="15000" y="70826"/>
                  </a:cubicBezTo>
                  <a:cubicBezTo>
                    <a:pt x="16253" y="75406"/>
                    <a:pt x="17920" y="79993"/>
                    <a:pt x="20626" y="84160"/>
                  </a:cubicBezTo>
                  <a:cubicBezTo>
                    <a:pt x="10000" y="94786"/>
                    <a:pt x="10000" y="94786"/>
                    <a:pt x="10000" y="94786"/>
                  </a:cubicBezTo>
                  <a:cubicBezTo>
                    <a:pt x="25420" y="110200"/>
                    <a:pt x="25420" y="110200"/>
                    <a:pt x="25420" y="110200"/>
                  </a:cubicBezTo>
                  <a:cubicBezTo>
                    <a:pt x="36046" y="99573"/>
                    <a:pt x="36046" y="99573"/>
                    <a:pt x="36046" y="99573"/>
                  </a:cubicBezTo>
                  <a:cubicBezTo>
                    <a:pt x="40213" y="102073"/>
                    <a:pt x="44586" y="103953"/>
                    <a:pt x="49166" y="104993"/>
                  </a:cubicBezTo>
                  <a:cubicBezTo>
                    <a:pt x="49166" y="119993"/>
                    <a:pt x="49166" y="119993"/>
                    <a:pt x="49166" y="119993"/>
                  </a:cubicBezTo>
                  <a:cubicBezTo>
                    <a:pt x="71040" y="119993"/>
                    <a:pt x="71040" y="119993"/>
                    <a:pt x="71040" y="119993"/>
                  </a:cubicBezTo>
                  <a:cubicBezTo>
                    <a:pt x="71040" y="104993"/>
                    <a:pt x="71040" y="104993"/>
                    <a:pt x="71040" y="104993"/>
                  </a:cubicBezTo>
                  <a:cubicBezTo>
                    <a:pt x="75620" y="103953"/>
                    <a:pt x="79993" y="102073"/>
                    <a:pt x="84160" y="99573"/>
                  </a:cubicBezTo>
                  <a:cubicBezTo>
                    <a:pt x="94786" y="110200"/>
                    <a:pt x="94786" y="110200"/>
                    <a:pt x="94786" y="110200"/>
                  </a:cubicBezTo>
                  <a:cubicBezTo>
                    <a:pt x="110206" y="94786"/>
                    <a:pt x="110206" y="94786"/>
                    <a:pt x="110206" y="94786"/>
                  </a:cubicBezTo>
                  <a:cubicBezTo>
                    <a:pt x="99580" y="84160"/>
                    <a:pt x="99580" y="84160"/>
                    <a:pt x="99580" y="84160"/>
                  </a:cubicBezTo>
                  <a:cubicBezTo>
                    <a:pt x="102080" y="79993"/>
                    <a:pt x="103953" y="75406"/>
                    <a:pt x="104993" y="70826"/>
                  </a:cubicBezTo>
                  <a:lnTo>
                    <a:pt x="119993" y="70826"/>
                  </a:lnTo>
                  <a:close/>
                  <a:moveTo>
                    <a:pt x="83953" y="83953"/>
                  </a:moveTo>
                  <a:lnTo>
                    <a:pt x="83953" y="83953"/>
                  </a:lnTo>
                  <a:cubicBezTo>
                    <a:pt x="70826" y="97073"/>
                    <a:pt x="49380" y="97073"/>
                    <a:pt x="36253" y="83953"/>
                  </a:cubicBezTo>
                  <a:cubicBezTo>
                    <a:pt x="23126" y="70620"/>
                    <a:pt x="23126" y="49373"/>
                    <a:pt x="36253" y="36040"/>
                  </a:cubicBezTo>
                  <a:cubicBezTo>
                    <a:pt x="49380" y="22913"/>
                    <a:pt x="70826" y="22913"/>
                    <a:pt x="83953" y="36040"/>
                  </a:cubicBezTo>
                  <a:cubicBezTo>
                    <a:pt x="97080" y="49373"/>
                    <a:pt x="97080" y="70620"/>
                    <a:pt x="83953" y="839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
        <p:nvSpPr>
          <p:cNvPr id="1187" name="Google Shape;1187;p145"/>
          <p:cNvSpPr/>
          <p:nvPr/>
        </p:nvSpPr>
        <p:spPr>
          <a:xfrm>
            <a:off x="4605338" y="2276478"/>
            <a:ext cx="655500" cy="747600"/>
          </a:xfrm>
          <a:custGeom>
            <a:rect b="b" l="l" r="r" t="t"/>
            <a:pathLst>
              <a:path extrusionOk="0" h="120000" w="120000">
                <a:moveTo>
                  <a:pt x="116340" y="29763"/>
                </a:moveTo>
                <a:lnTo>
                  <a:pt x="58116" y="29763"/>
                </a:lnTo>
                <a:cubicBezTo>
                  <a:pt x="55318" y="29763"/>
                  <a:pt x="53596" y="27212"/>
                  <a:pt x="54995" y="25133"/>
                </a:cubicBezTo>
                <a:lnTo>
                  <a:pt x="67264" y="6519"/>
                </a:lnTo>
                <a:cubicBezTo>
                  <a:pt x="68233" y="5007"/>
                  <a:pt x="67695" y="3118"/>
                  <a:pt x="65973" y="2267"/>
                </a:cubicBezTo>
                <a:lnTo>
                  <a:pt x="63282" y="850"/>
                </a:lnTo>
                <a:cubicBezTo>
                  <a:pt x="61560" y="0"/>
                  <a:pt x="59408" y="566"/>
                  <a:pt x="58439" y="1984"/>
                </a:cubicBezTo>
                <a:lnTo>
                  <a:pt x="29273" y="46299"/>
                </a:lnTo>
                <a:cubicBezTo>
                  <a:pt x="27874" y="48377"/>
                  <a:pt x="24538" y="48377"/>
                  <a:pt x="23139" y="46299"/>
                </a:cubicBezTo>
                <a:lnTo>
                  <a:pt x="10869" y="27685"/>
                </a:lnTo>
                <a:cubicBezTo>
                  <a:pt x="9901" y="26173"/>
                  <a:pt x="7748" y="25700"/>
                  <a:pt x="6026" y="26551"/>
                </a:cubicBezTo>
                <a:lnTo>
                  <a:pt x="3336" y="27874"/>
                </a:lnTo>
                <a:cubicBezTo>
                  <a:pt x="1614" y="28724"/>
                  <a:pt x="1076" y="30708"/>
                  <a:pt x="2044" y="32125"/>
                </a:cubicBezTo>
                <a:lnTo>
                  <a:pt x="31103" y="76440"/>
                </a:lnTo>
                <a:cubicBezTo>
                  <a:pt x="32502" y="78519"/>
                  <a:pt x="30780" y="81070"/>
                  <a:pt x="28089" y="81070"/>
                </a:cubicBezTo>
                <a:lnTo>
                  <a:pt x="3551" y="81070"/>
                </a:lnTo>
                <a:cubicBezTo>
                  <a:pt x="1614" y="81070"/>
                  <a:pt x="0" y="82488"/>
                  <a:pt x="0" y="84188"/>
                </a:cubicBezTo>
                <a:lnTo>
                  <a:pt x="0" y="86929"/>
                </a:lnTo>
                <a:cubicBezTo>
                  <a:pt x="0" y="88724"/>
                  <a:pt x="1614" y="90047"/>
                  <a:pt x="3551" y="90047"/>
                </a:cubicBezTo>
                <a:lnTo>
                  <a:pt x="61775" y="90047"/>
                </a:lnTo>
                <a:cubicBezTo>
                  <a:pt x="64573" y="90047"/>
                  <a:pt x="66295" y="92692"/>
                  <a:pt x="64896" y="94771"/>
                </a:cubicBezTo>
                <a:lnTo>
                  <a:pt x="52627" y="113385"/>
                </a:lnTo>
                <a:cubicBezTo>
                  <a:pt x="51659" y="114897"/>
                  <a:pt x="52197" y="116787"/>
                  <a:pt x="53919" y="117637"/>
                </a:cubicBezTo>
                <a:lnTo>
                  <a:pt x="56609" y="118960"/>
                </a:lnTo>
                <a:cubicBezTo>
                  <a:pt x="58331" y="119905"/>
                  <a:pt x="60484" y="119338"/>
                  <a:pt x="61452" y="117826"/>
                </a:cubicBezTo>
                <a:lnTo>
                  <a:pt x="90618" y="73606"/>
                </a:lnTo>
                <a:cubicBezTo>
                  <a:pt x="92017" y="71527"/>
                  <a:pt x="95354" y="71527"/>
                  <a:pt x="96753" y="73606"/>
                </a:cubicBezTo>
                <a:lnTo>
                  <a:pt x="109022" y="92220"/>
                </a:lnTo>
                <a:cubicBezTo>
                  <a:pt x="109991" y="93732"/>
                  <a:pt x="112143" y="94204"/>
                  <a:pt x="113865" y="93354"/>
                </a:cubicBezTo>
                <a:lnTo>
                  <a:pt x="116556" y="91937"/>
                </a:lnTo>
                <a:cubicBezTo>
                  <a:pt x="118278" y="91086"/>
                  <a:pt x="118816" y="89196"/>
                  <a:pt x="117847" y="87685"/>
                </a:cubicBezTo>
                <a:lnTo>
                  <a:pt x="88789" y="43464"/>
                </a:lnTo>
                <a:cubicBezTo>
                  <a:pt x="87390" y="41385"/>
                  <a:pt x="89112" y="38740"/>
                  <a:pt x="91802" y="38740"/>
                </a:cubicBezTo>
                <a:lnTo>
                  <a:pt x="116340" y="38740"/>
                </a:lnTo>
                <a:cubicBezTo>
                  <a:pt x="118278" y="38740"/>
                  <a:pt x="119892" y="37417"/>
                  <a:pt x="119892" y="35622"/>
                </a:cubicBezTo>
                <a:lnTo>
                  <a:pt x="119892" y="32881"/>
                </a:lnTo>
                <a:cubicBezTo>
                  <a:pt x="119892" y="31181"/>
                  <a:pt x="118278" y="29763"/>
                  <a:pt x="116340" y="29763"/>
                </a:cubicBezTo>
                <a:close/>
                <a:moveTo>
                  <a:pt x="59515" y="70866"/>
                </a:moveTo>
                <a:cubicBezTo>
                  <a:pt x="52627" y="70866"/>
                  <a:pt x="47031" y="66047"/>
                  <a:pt x="47031" y="59905"/>
                </a:cubicBezTo>
                <a:cubicBezTo>
                  <a:pt x="47031" y="53858"/>
                  <a:pt x="52627" y="48944"/>
                  <a:pt x="59515" y="48944"/>
                </a:cubicBezTo>
                <a:cubicBezTo>
                  <a:pt x="66403" y="48944"/>
                  <a:pt x="72000" y="53858"/>
                  <a:pt x="72000" y="59905"/>
                </a:cubicBezTo>
                <a:cubicBezTo>
                  <a:pt x="72000" y="66047"/>
                  <a:pt x="66403" y="70866"/>
                  <a:pt x="59515" y="70866"/>
                </a:cubicBezTo>
                <a:close/>
              </a:path>
            </a:pathLst>
          </a:custGeom>
          <a:solidFill>
            <a:srgbClr val="FD2A00"/>
          </a:solidFill>
          <a:ln>
            <a:noFill/>
          </a:ln>
        </p:spPr>
        <p:txBody>
          <a:bodyPr anchorCtr="0" anchor="ctr" bIns="22800" lIns="45650" spcFirstLastPara="1" rIns="45650" wrap="square" tIns="228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88" name="Google Shape;1188;p145"/>
          <p:cNvSpPr/>
          <p:nvPr/>
        </p:nvSpPr>
        <p:spPr>
          <a:xfrm>
            <a:off x="4700589" y="1928814"/>
            <a:ext cx="560400" cy="222300"/>
          </a:xfrm>
          <a:prstGeom prst="rect">
            <a:avLst/>
          </a:prstGeom>
          <a:noFill/>
          <a:ln>
            <a:noFill/>
          </a:ln>
        </p:spPr>
        <p:txBody>
          <a:bodyPr anchorCtr="0" anchor="ctr" bIns="25350" lIns="25350" spcFirstLastPara="1" rIns="25350" wrap="square" tIns="25350">
            <a:noAutofit/>
          </a:bodyPr>
          <a:lstStyle/>
          <a:p>
            <a:pPr indent="0" lvl="0" marL="0" marR="0" rtl="0" algn="ctr">
              <a:spcBef>
                <a:spcPts val="0"/>
              </a:spcBef>
              <a:spcAft>
                <a:spcPts val="0"/>
              </a:spcAft>
              <a:buNone/>
            </a:pPr>
            <a:r>
              <a:rPr lang="en" sz="1600">
                <a:solidFill>
                  <a:srgbClr val="595959"/>
                </a:solidFill>
                <a:latin typeface="Helvetica Neue"/>
                <a:ea typeface="Helvetica Neue"/>
                <a:cs typeface="Helvetica Neue"/>
                <a:sym typeface="Helvetica Neue"/>
              </a:rPr>
              <a:t>APIs</a:t>
            </a:r>
            <a:endParaRPr/>
          </a:p>
        </p:txBody>
      </p:sp>
      <p:grpSp>
        <p:nvGrpSpPr>
          <p:cNvPr id="1189" name="Google Shape;1189;p145"/>
          <p:cNvGrpSpPr/>
          <p:nvPr/>
        </p:nvGrpSpPr>
        <p:grpSpPr>
          <a:xfrm>
            <a:off x="7422865" y="1630435"/>
            <a:ext cx="1454191" cy="1084278"/>
            <a:chOff x="9724574" y="1740336"/>
            <a:chExt cx="1921500" cy="1434040"/>
          </a:xfrm>
        </p:grpSpPr>
        <p:sp>
          <p:nvSpPr>
            <p:cNvPr id="1190" name="Google Shape;1190;p145"/>
            <p:cNvSpPr/>
            <p:nvPr/>
          </p:nvSpPr>
          <p:spPr>
            <a:xfrm>
              <a:off x="10026338" y="1740336"/>
              <a:ext cx="1317900" cy="1126500"/>
            </a:xfrm>
            <a:prstGeom prst="roundRect">
              <a:avLst>
                <a:gd fmla="val 9630" name="adj"/>
              </a:avLst>
            </a:prstGeom>
            <a:noFill/>
            <a:ln cap="flat" cmpd="sng" w="12700">
              <a:solidFill>
                <a:schemeClr val="dk1"/>
              </a:solidFill>
              <a:prstDash val="dash"/>
              <a:round/>
              <a:headEnd len="sm" w="sm" type="none"/>
              <a:tailEnd len="sm" w="sm" type="none"/>
            </a:ln>
          </p:spPr>
          <p:txBody>
            <a:bodyPr anchorCtr="0" anchor="ctr" bIns="60900" lIns="121800" spcFirstLastPara="1" rIns="121800" wrap="square" tIns="60900">
              <a:noAutofit/>
            </a:bodyPr>
            <a:lstStyle/>
            <a:p>
              <a:pPr indent="0" lvl="0" marL="0" marR="0" rtl="0" algn="ctr">
                <a:spcBef>
                  <a:spcPts val="0"/>
                </a:spcBef>
                <a:spcAft>
                  <a:spcPts val="0"/>
                </a:spcAft>
                <a:buNone/>
              </a:pPr>
              <a:r>
                <a:t/>
              </a:r>
              <a:endParaRPr sz="900">
                <a:solidFill>
                  <a:srgbClr val="5A5A5A"/>
                </a:solidFill>
                <a:latin typeface="Helvetica Neue"/>
                <a:ea typeface="Helvetica Neue"/>
                <a:cs typeface="Helvetica Neue"/>
                <a:sym typeface="Helvetica Neue"/>
              </a:endParaRPr>
            </a:p>
          </p:txBody>
        </p:sp>
        <p:grpSp>
          <p:nvGrpSpPr>
            <p:cNvPr id="1191" name="Google Shape;1191;p145"/>
            <p:cNvGrpSpPr/>
            <p:nvPr/>
          </p:nvGrpSpPr>
          <p:grpSpPr>
            <a:xfrm>
              <a:off x="10826128" y="2174771"/>
              <a:ext cx="385391" cy="367456"/>
              <a:chOff x="2371" y="2412"/>
              <a:chExt cx="341" cy="324"/>
            </a:xfrm>
          </p:grpSpPr>
          <p:sp>
            <p:nvSpPr>
              <p:cNvPr id="1192" name="Google Shape;1192;p145"/>
              <p:cNvSpPr/>
              <p:nvPr/>
            </p:nvSpPr>
            <p:spPr>
              <a:xfrm>
                <a:off x="2371" y="2640"/>
                <a:ext cx="300" cy="0"/>
              </a:xfrm>
              <a:custGeom>
                <a:rect b="b" l="l" r="r" t="t"/>
                <a:pathLst>
                  <a:path extrusionOk="0" h="120000" w="120000">
                    <a:moveTo>
                      <a:pt x="109552" y="0"/>
                    </a:moveTo>
                    <a:lnTo>
                      <a:pt x="10447" y="0"/>
                    </a:lnTo>
                    <a:lnTo>
                      <a:pt x="0" y="120000"/>
                    </a:lnTo>
                    <a:lnTo>
                      <a:pt x="120000" y="120000"/>
                    </a:lnTo>
                    <a:lnTo>
                      <a:pt x="109552" y="0"/>
                    </a:lnTo>
                    <a:close/>
                    <a:moveTo>
                      <a:pt x="32188" y="90000"/>
                    </a:moveTo>
                    <a:lnTo>
                      <a:pt x="26823" y="90000"/>
                    </a:lnTo>
                    <a:lnTo>
                      <a:pt x="26823" y="68400"/>
                    </a:lnTo>
                    <a:lnTo>
                      <a:pt x="32188" y="68400"/>
                    </a:lnTo>
                    <a:lnTo>
                      <a:pt x="32188" y="90000"/>
                    </a:lnTo>
                    <a:close/>
                    <a:moveTo>
                      <a:pt x="39811" y="57600"/>
                    </a:moveTo>
                    <a:lnTo>
                      <a:pt x="34729" y="57600"/>
                    </a:lnTo>
                    <a:lnTo>
                      <a:pt x="34729" y="36000"/>
                    </a:lnTo>
                    <a:lnTo>
                      <a:pt x="39811" y="36000"/>
                    </a:lnTo>
                    <a:lnTo>
                      <a:pt x="39811" y="57600"/>
                    </a:lnTo>
                    <a:close/>
                    <a:moveTo>
                      <a:pt x="47435" y="90000"/>
                    </a:moveTo>
                    <a:lnTo>
                      <a:pt x="42352" y="90000"/>
                    </a:lnTo>
                    <a:lnTo>
                      <a:pt x="42352" y="68400"/>
                    </a:lnTo>
                    <a:lnTo>
                      <a:pt x="47435" y="68400"/>
                    </a:lnTo>
                    <a:lnTo>
                      <a:pt x="47435" y="90000"/>
                    </a:lnTo>
                    <a:close/>
                    <a:moveTo>
                      <a:pt x="55058" y="57600"/>
                    </a:moveTo>
                    <a:lnTo>
                      <a:pt x="49976" y="57600"/>
                    </a:lnTo>
                    <a:lnTo>
                      <a:pt x="49976" y="36000"/>
                    </a:lnTo>
                    <a:lnTo>
                      <a:pt x="55058" y="36000"/>
                    </a:lnTo>
                    <a:lnTo>
                      <a:pt x="55058" y="57600"/>
                    </a:lnTo>
                    <a:close/>
                    <a:moveTo>
                      <a:pt x="62400" y="90000"/>
                    </a:moveTo>
                    <a:lnTo>
                      <a:pt x="57600" y="90000"/>
                    </a:lnTo>
                    <a:lnTo>
                      <a:pt x="57600" y="68400"/>
                    </a:lnTo>
                    <a:lnTo>
                      <a:pt x="62400" y="68400"/>
                    </a:lnTo>
                    <a:lnTo>
                      <a:pt x="62400" y="90000"/>
                    </a:lnTo>
                    <a:close/>
                    <a:moveTo>
                      <a:pt x="70023" y="57600"/>
                    </a:moveTo>
                    <a:lnTo>
                      <a:pt x="64941" y="57600"/>
                    </a:lnTo>
                    <a:lnTo>
                      <a:pt x="64941" y="36000"/>
                    </a:lnTo>
                    <a:lnTo>
                      <a:pt x="70023" y="36000"/>
                    </a:lnTo>
                    <a:lnTo>
                      <a:pt x="70023" y="57600"/>
                    </a:lnTo>
                    <a:close/>
                    <a:moveTo>
                      <a:pt x="77647" y="90000"/>
                    </a:moveTo>
                    <a:lnTo>
                      <a:pt x="72564" y="90000"/>
                    </a:lnTo>
                    <a:lnTo>
                      <a:pt x="72564" y="68400"/>
                    </a:lnTo>
                    <a:lnTo>
                      <a:pt x="77647" y="68400"/>
                    </a:lnTo>
                    <a:lnTo>
                      <a:pt x="77647" y="90000"/>
                    </a:lnTo>
                    <a:close/>
                    <a:moveTo>
                      <a:pt x="85270" y="57600"/>
                    </a:moveTo>
                    <a:lnTo>
                      <a:pt x="80188" y="57600"/>
                    </a:lnTo>
                    <a:lnTo>
                      <a:pt x="80188" y="36000"/>
                    </a:lnTo>
                    <a:lnTo>
                      <a:pt x="85270" y="36000"/>
                    </a:lnTo>
                    <a:lnTo>
                      <a:pt x="85270" y="57600"/>
                    </a:lnTo>
                    <a:close/>
                    <a:moveTo>
                      <a:pt x="93176" y="90000"/>
                    </a:moveTo>
                    <a:lnTo>
                      <a:pt x="87811" y="90000"/>
                    </a:lnTo>
                    <a:lnTo>
                      <a:pt x="87811" y="68400"/>
                    </a:lnTo>
                    <a:lnTo>
                      <a:pt x="93176" y="68400"/>
                    </a:lnTo>
                    <a:lnTo>
                      <a:pt x="93176" y="90000"/>
                    </a:lnTo>
                    <a:close/>
                  </a:path>
                </a:pathLst>
              </a:custGeom>
              <a:solidFill>
                <a:srgbClr val="92929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93" name="Google Shape;1193;p145"/>
              <p:cNvSpPr/>
              <p:nvPr/>
            </p:nvSpPr>
            <p:spPr>
              <a:xfrm>
                <a:off x="2376" y="2736"/>
                <a:ext cx="300" cy="0"/>
              </a:xfrm>
              <a:custGeom>
                <a:rect b="b" l="l" r="r" t="t"/>
                <a:pathLst>
                  <a:path extrusionOk="0" h="120000" w="120000">
                    <a:moveTo>
                      <a:pt x="0" y="0"/>
                    </a:moveTo>
                    <a:cubicBezTo>
                      <a:pt x="0" y="110000"/>
                      <a:pt x="0" y="110000"/>
                      <a:pt x="0" y="110000"/>
                    </a:cubicBezTo>
                    <a:cubicBezTo>
                      <a:pt x="0" y="115000"/>
                      <a:pt x="1000" y="120000"/>
                      <a:pt x="2000" y="120000"/>
                    </a:cubicBezTo>
                    <a:cubicBezTo>
                      <a:pt x="118000" y="120000"/>
                      <a:pt x="118000" y="120000"/>
                      <a:pt x="118000" y="120000"/>
                    </a:cubicBezTo>
                    <a:cubicBezTo>
                      <a:pt x="119000" y="120000"/>
                      <a:pt x="120000" y="115000"/>
                      <a:pt x="120000" y="110000"/>
                    </a:cubicBezTo>
                    <a:cubicBezTo>
                      <a:pt x="120000" y="0"/>
                      <a:pt x="120000" y="0"/>
                      <a:pt x="120000" y="0"/>
                    </a:cubicBezTo>
                    <a:lnTo>
                      <a:pt x="0" y="0"/>
                    </a:lnTo>
                    <a:close/>
                    <a:moveTo>
                      <a:pt x="76000" y="50000"/>
                    </a:moveTo>
                    <a:cubicBezTo>
                      <a:pt x="76000" y="55000"/>
                      <a:pt x="75000" y="60000"/>
                      <a:pt x="74000" y="60000"/>
                    </a:cubicBezTo>
                    <a:cubicBezTo>
                      <a:pt x="73000" y="60000"/>
                      <a:pt x="72000" y="55000"/>
                      <a:pt x="72000" y="50000"/>
                    </a:cubicBezTo>
                    <a:cubicBezTo>
                      <a:pt x="72000" y="40000"/>
                      <a:pt x="72000" y="40000"/>
                      <a:pt x="72000" y="40000"/>
                    </a:cubicBezTo>
                    <a:cubicBezTo>
                      <a:pt x="44000" y="40000"/>
                      <a:pt x="44000" y="40000"/>
                      <a:pt x="44000" y="40000"/>
                    </a:cubicBezTo>
                    <a:cubicBezTo>
                      <a:pt x="44000" y="50000"/>
                      <a:pt x="44000" y="50000"/>
                      <a:pt x="44000" y="50000"/>
                    </a:cubicBezTo>
                    <a:cubicBezTo>
                      <a:pt x="44000" y="55000"/>
                      <a:pt x="43000" y="60000"/>
                      <a:pt x="42000" y="60000"/>
                    </a:cubicBezTo>
                    <a:cubicBezTo>
                      <a:pt x="41000" y="60000"/>
                      <a:pt x="40000" y="55000"/>
                      <a:pt x="40000" y="50000"/>
                    </a:cubicBezTo>
                    <a:cubicBezTo>
                      <a:pt x="40000" y="30000"/>
                      <a:pt x="40000" y="30000"/>
                      <a:pt x="40000" y="30000"/>
                    </a:cubicBezTo>
                    <a:cubicBezTo>
                      <a:pt x="40000" y="25000"/>
                      <a:pt x="41000" y="20000"/>
                      <a:pt x="42000" y="20000"/>
                    </a:cubicBezTo>
                    <a:cubicBezTo>
                      <a:pt x="74000" y="20000"/>
                      <a:pt x="74000" y="20000"/>
                      <a:pt x="74000" y="20000"/>
                    </a:cubicBezTo>
                    <a:cubicBezTo>
                      <a:pt x="75000" y="20000"/>
                      <a:pt x="76000" y="25000"/>
                      <a:pt x="76000" y="30000"/>
                    </a:cubicBezTo>
                    <a:lnTo>
                      <a:pt x="76000" y="50000"/>
                    </a:lnTo>
                    <a:close/>
                  </a:path>
                </a:pathLst>
              </a:custGeom>
              <a:solidFill>
                <a:srgbClr val="92929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94" name="Google Shape;1194;p145"/>
              <p:cNvSpPr/>
              <p:nvPr/>
            </p:nvSpPr>
            <p:spPr>
              <a:xfrm>
                <a:off x="2412" y="2412"/>
                <a:ext cx="300" cy="300"/>
              </a:xfrm>
              <a:custGeom>
                <a:rect b="b" l="l" r="r" t="t"/>
                <a:pathLst>
                  <a:path extrusionOk="0" h="120000" w="120000">
                    <a:moveTo>
                      <a:pt x="120000" y="60000"/>
                    </a:moveTo>
                    <a:cubicBezTo>
                      <a:pt x="120000" y="58000"/>
                      <a:pt x="118750" y="56000"/>
                      <a:pt x="117500" y="56000"/>
                    </a:cubicBezTo>
                    <a:cubicBezTo>
                      <a:pt x="100000" y="56000"/>
                      <a:pt x="100000" y="56000"/>
                      <a:pt x="100000" y="56000"/>
                    </a:cubicBezTo>
                    <a:cubicBezTo>
                      <a:pt x="100000" y="40000"/>
                      <a:pt x="100000" y="40000"/>
                      <a:pt x="100000" y="40000"/>
                    </a:cubicBezTo>
                    <a:cubicBezTo>
                      <a:pt x="112500" y="40000"/>
                      <a:pt x="112500" y="40000"/>
                      <a:pt x="112500" y="40000"/>
                    </a:cubicBezTo>
                    <a:cubicBezTo>
                      <a:pt x="116875" y="40000"/>
                      <a:pt x="120000" y="35000"/>
                      <a:pt x="120000" y="28000"/>
                    </a:cubicBezTo>
                    <a:cubicBezTo>
                      <a:pt x="120000" y="12000"/>
                      <a:pt x="120000" y="12000"/>
                      <a:pt x="120000" y="12000"/>
                    </a:cubicBezTo>
                    <a:cubicBezTo>
                      <a:pt x="120000" y="5000"/>
                      <a:pt x="116875" y="0"/>
                      <a:pt x="112500" y="0"/>
                    </a:cubicBezTo>
                    <a:cubicBezTo>
                      <a:pt x="82500" y="0"/>
                      <a:pt x="82500" y="0"/>
                      <a:pt x="82500" y="0"/>
                    </a:cubicBezTo>
                    <a:cubicBezTo>
                      <a:pt x="78125" y="0"/>
                      <a:pt x="75000" y="5000"/>
                      <a:pt x="75000" y="12000"/>
                    </a:cubicBezTo>
                    <a:cubicBezTo>
                      <a:pt x="75000" y="28000"/>
                      <a:pt x="75000" y="28000"/>
                      <a:pt x="75000" y="28000"/>
                    </a:cubicBezTo>
                    <a:cubicBezTo>
                      <a:pt x="75000" y="35000"/>
                      <a:pt x="78125" y="40000"/>
                      <a:pt x="82500" y="40000"/>
                    </a:cubicBezTo>
                    <a:cubicBezTo>
                      <a:pt x="95000" y="40000"/>
                      <a:pt x="95000" y="40000"/>
                      <a:pt x="95000" y="40000"/>
                    </a:cubicBezTo>
                    <a:cubicBezTo>
                      <a:pt x="95000" y="56000"/>
                      <a:pt x="95000" y="56000"/>
                      <a:pt x="95000" y="56000"/>
                    </a:cubicBezTo>
                    <a:cubicBezTo>
                      <a:pt x="50000" y="56000"/>
                      <a:pt x="50000" y="56000"/>
                      <a:pt x="50000" y="56000"/>
                    </a:cubicBezTo>
                    <a:cubicBezTo>
                      <a:pt x="50000" y="20000"/>
                      <a:pt x="50000" y="20000"/>
                      <a:pt x="50000" y="20000"/>
                    </a:cubicBezTo>
                    <a:cubicBezTo>
                      <a:pt x="50000" y="19000"/>
                      <a:pt x="49375" y="17000"/>
                      <a:pt x="48750" y="17000"/>
                    </a:cubicBezTo>
                    <a:cubicBezTo>
                      <a:pt x="48125" y="16000"/>
                      <a:pt x="47500" y="16000"/>
                      <a:pt x="46875" y="16000"/>
                    </a:cubicBezTo>
                    <a:cubicBezTo>
                      <a:pt x="21875" y="32000"/>
                      <a:pt x="21875" y="32000"/>
                      <a:pt x="21875" y="32000"/>
                    </a:cubicBezTo>
                    <a:cubicBezTo>
                      <a:pt x="20625" y="33000"/>
                      <a:pt x="20000" y="34000"/>
                      <a:pt x="20000" y="36000"/>
                    </a:cubicBezTo>
                    <a:cubicBezTo>
                      <a:pt x="20000" y="56000"/>
                      <a:pt x="20000" y="56000"/>
                      <a:pt x="20000" y="56000"/>
                    </a:cubicBezTo>
                    <a:cubicBezTo>
                      <a:pt x="2500" y="56000"/>
                      <a:pt x="2500" y="56000"/>
                      <a:pt x="2500" y="56000"/>
                    </a:cubicBezTo>
                    <a:cubicBezTo>
                      <a:pt x="1250" y="56000"/>
                      <a:pt x="0" y="58000"/>
                      <a:pt x="0" y="60000"/>
                    </a:cubicBezTo>
                    <a:cubicBezTo>
                      <a:pt x="0" y="120000"/>
                      <a:pt x="0" y="120000"/>
                      <a:pt x="0" y="120000"/>
                    </a:cubicBezTo>
                    <a:cubicBezTo>
                      <a:pt x="120000" y="120000"/>
                      <a:pt x="120000" y="120000"/>
                      <a:pt x="120000" y="120000"/>
                    </a:cubicBezTo>
                    <a:lnTo>
                      <a:pt x="120000" y="60000"/>
                    </a:lnTo>
                    <a:close/>
                    <a:moveTo>
                      <a:pt x="55000" y="108000"/>
                    </a:moveTo>
                    <a:cubicBezTo>
                      <a:pt x="55000" y="110000"/>
                      <a:pt x="53750" y="112000"/>
                      <a:pt x="52500" y="112000"/>
                    </a:cubicBezTo>
                    <a:cubicBezTo>
                      <a:pt x="17500" y="112000"/>
                      <a:pt x="17500" y="112000"/>
                      <a:pt x="17500" y="112000"/>
                    </a:cubicBezTo>
                    <a:cubicBezTo>
                      <a:pt x="16250" y="112000"/>
                      <a:pt x="15000" y="110000"/>
                      <a:pt x="15000" y="108000"/>
                    </a:cubicBezTo>
                    <a:cubicBezTo>
                      <a:pt x="15000" y="76000"/>
                      <a:pt x="15000" y="76000"/>
                      <a:pt x="15000" y="76000"/>
                    </a:cubicBezTo>
                    <a:cubicBezTo>
                      <a:pt x="15000" y="74000"/>
                      <a:pt x="16250" y="72000"/>
                      <a:pt x="17500" y="72000"/>
                    </a:cubicBezTo>
                    <a:cubicBezTo>
                      <a:pt x="52500" y="72000"/>
                      <a:pt x="52500" y="72000"/>
                      <a:pt x="52500" y="72000"/>
                    </a:cubicBezTo>
                    <a:cubicBezTo>
                      <a:pt x="53750" y="72000"/>
                      <a:pt x="55000" y="74000"/>
                      <a:pt x="55000" y="76000"/>
                    </a:cubicBezTo>
                    <a:lnTo>
                      <a:pt x="55000" y="108000"/>
                    </a:lnTo>
                    <a:close/>
                    <a:moveTo>
                      <a:pt x="100000" y="96000"/>
                    </a:moveTo>
                    <a:cubicBezTo>
                      <a:pt x="75000" y="96000"/>
                      <a:pt x="75000" y="96000"/>
                      <a:pt x="75000" y="96000"/>
                    </a:cubicBezTo>
                    <a:cubicBezTo>
                      <a:pt x="73750" y="96000"/>
                      <a:pt x="72500" y="94000"/>
                      <a:pt x="72500" y="92000"/>
                    </a:cubicBezTo>
                    <a:cubicBezTo>
                      <a:pt x="72500" y="90000"/>
                      <a:pt x="73750" y="88000"/>
                      <a:pt x="75000" y="88000"/>
                    </a:cubicBezTo>
                    <a:cubicBezTo>
                      <a:pt x="100000" y="88000"/>
                      <a:pt x="100000" y="88000"/>
                      <a:pt x="100000" y="88000"/>
                    </a:cubicBezTo>
                    <a:cubicBezTo>
                      <a:pt x="101250" y="88000"/>
                      <a:pt x="102500" y="90000"/>
                      <a:pt x="102500" y="92000"/>
                    </a:cubicBezTo>
                    <a:cubicBezTo>
                      <a:pt x="102500" y="94000"/>
                      <a:pt x="101250" y="96000"/>
                      <a:pt x="100000" y="96000"/>
                    </a:cubicBezTo>
                    <a:close/>
                  </a:path>
                </a:pathLst>
              </a:custGeom>
              <a:solidFill>
                <a:srgbClr val="92929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
          <p:nvSpPr>
            <p:cNvPr id="1195" name="Google Shape;1195;p145"/>
            <p:cNvSpPr/>
            <p:nvPr/>
          </p:nvSpPr>
          <p:spPr>
            <a:xfrm>
              <a:off x="9979734" y="2526458"/>
              <a:ext cx="1001100" cy="292200"/>
            </a:xfrm>
            <a:prstGeom prst="rect">
              <a:avLst/>
            </a:prstGeom>
            <a:noFill/>
            <a:ln>
              <a:noFill/>
            </a:ln>
          </p:spPr>
          <p:txBody>
            <a:bodyPr anchorCtr="0" anchor="t" bIns="60850" lIns="60850" spcFirstLastPara="1" rIns="60850" wrap="square" tIns="60850">
              <a:noAutofit/>
            </a:bodyPr>
            <a:lstStyle/>
            <a:p>
              <a:pPr indent="0" lvl="0" marL="0" marR="0" rtl="0" algn="ctr">
                <a:spcBef>
                  <a:spcPts val="0"/>
                </a:spcBef>
                <a:spcAft>
                  <a:spcPts val="0"/>
                </a:spcAft>
                <a:buNone/>
              </a:pPr>
              <a:r>
                <a:rPr lang="en" sz="900">
                  <a:solidFill>
                    <a:srgbClr val="2E2E2E"/>
                  </a:solidFill>
                  <a:latin typeface="Helvetica Neue"/>
                  <a:ea typeface="Helvetica Neue"/>
                  <a:cs typeface="Helvetica Neue"/>
                  <a:sym typeface="Helvetica Neue"/>
                </a:rPr>
                <a:t>Pricing</a:t>
              </a:r>
              <a:endParaRPr/>
            </a:p>
          </p:txBody>
        </p:sp>
        <p:sp>
          <p:nvSpPr>
            <p:cNvPr id="1196" name="Google Shape;1196;p145"/>
            <p:cNvSpPr/>
            <p:nvPr/>
          </p:nvSpPr>
          <p:spPr>
            <a:xfrm>
              <a:off x="9845281" y="1745726"/>
              <a:ext cx="1680000" cy="292200"/>
            </a:xfrm>
            <a:prstGeom prst="rect">
              <a:avLst/>
            </a:prstGeom>
            <a:noFill/>
            <a:ln>
              <a:noFill/>
            </a:ln>
          </p:spPr>
          <p:txBody>
            <a:bodyPr anchorCtr="0" anchor="t" bIns="60850" lIns="60850" spcFirstLastPara="1" rIns="60850" wrap="square" tIns="60850">
              <a:noAutofit/>
            </a:bodyPr>
            <a:lstStyle/>
            <a:p>
              <a:pPr indent="0" lvl="0" marL="0" marR="0" rtl="0" algn="ctr">
                <a:spcBef>
                  <a:spcPts val="0"/>
                </a:spcBef>
                <a:spcAft>
                  <a:spcPts val="0"/>
                </a:spcAft>
                <a:buNone/>
              </a:pPr>
              <a:r>
                <a:rPr lang="en" sz="900">
                  <a:solidFill>
                    <a:srgbClr val="2E2E2E"/>
                  </a:solidFill>
                  <a:latin typeface="Helvetica Neue"/>
                  <a:ea typeface="Helvetica Neue"/>
                  <a:cs typeface="Helvetica Neue"/>
                  <a:sym typeface="Helvetica Neue"/>
                </a:rPr>
                <a:t>Product Catalog</a:t>
              </a:r>
              <a:endParaRPr/>
            </a:p>
          </p:txBody>
        </p:sp>
        <p:grpSp>
          <p:nvGrpSpPr>
            <p:cNvPr id="1197" name="Google Shape;1197;p145"/>
            <p:cNvGrpSpPr/>
            <p:nvPr/>
          </p:nvGrpSpPr>
          <p:grpSpPr>
            <a:xfrm>
              <a:off x="10203920" y="2033843"/>
              <a:ext cx="292457" cy="482576"/>
              <a:chOff x="1068" y="2607"/>
              <a:chExt cx="182" cy="300"/>
            </a:xfrm>
          </p:grpSpPr>
          <p:sp>
            <p:nvSpPr>
              <p:cNvPr id="1198" name="Google Shape;1198;p145"/>
              <p:cNvSpPr/>
              <p:nvPr/>
            </p:nvSpPr>
            <p:spPr>
              <a:xfrm>
                <a:off x="1068" y="2607"/>
                <a:ext cx="0" cy="300"/>
              </a:xfrm>
              <a:custGeom>
                <a:rect b="b" l="l" r="r" t="t"/>
                <a:pathLst>
                  <a:path extrusionOk="0" h="120000" w="120000">
                    <a:moveTo>
                      <a:pt x="113333" y="0"/>
                    </a:moveTo>
                    <a:cubicBezTo>
                      <a:pt x="6666" y="0"/>
                      <a:pt x="6666" y="0"/>
                      <a:pt x="6666" y="0"/>
                    </a:cubicBezTo>
                    <a:cubicBezTo>
                      <a:pt x="3333" y="0"/>
                      <a:pt x="0" y="1000"/>
                      <a:pt x="0" y="2000"/>
                    </a:cubicBezTo>
                    <a:cubicBezTo>
                      <a:pt x="0" y="118000"/>
                      <a:pt x="0" y="118000"/>
                      <a:pt x="0" y="118000"/>
                    </a:cubicBezTo>
                    <a:cubicBezTo>
                      <a:pt x="0" y="119000"/>
                      <a:pt x="3333" y="120000"/>
                      <a:pt x="6666" y="120000"/>
                    </a:cubicBezTo>
                    <a:cubicBezTo>
                      <a:pt x="113333" y="120000"/>
                      <a:pt x="113333" y="120000"/>
                      <a:pt x="113333" y="120000"/>
                    </a:cubicBezTo>
                    <a:cubicBezTo>
                      <a:pt x="116666" y="120000"/>
                      <a:pt x="120000" y="119000"/>
                      <a:pt x="120000" y="118000"/>
                    </a:cubicBezTo>
                    <a:cubicBezTo>
                      <a:pt x="120000" y="2000"/>
                      <a:pt x="120000" y="2000"/>
                      <a:pt x="120000" y="2000"/>
                    </a:cubicBezTo>
                    <a:cubicBezTo>
                      <a:pt x="120000" y="1000"/>
                      <a:pt x="116666" y="0"/>
                      <a:pt x="113333" y="0"/>
                    </a:cubicBezTo>
                    <a:close/>
                    <a:moveTo>
                      <a:pt x="60000" y="104000"/>
                    </a:moveTo>
                    <a:cubicBezTo>
                      <a:pt x="45000" y="104000"/>
                      <a:pt x="33333" y="100500"/>
                      <a:pt x="33333" y="96000"/>
                    </a:cubicBezTo>
                    <a:cubicBezTo>
                      <a:pt x="33333" y="91500"/>
                      <a:pt x="45000" y="88000"/>
                      <a:pt x="60000" y="88000"/>
                    </a:cubicBezTo>
                    <a:cubicBezTo>
                      <a:pt x="75000" y="88000"/>
                      <a:pt x="86666" y="91500"/>
                      <a:pt x="86666" y="96000"/>
                    </a:cubicBezTo>
                    <a:cubicBezTo>
                      <a:pt x="86666" y="100500"/>
                      <a:pt x="75000" y="104000"/>
                      <a:pt x="60000" y="104000"/>
                    </a:cubicBezTo>
                    <a:close/>
                    <a:moveTo>
                      <a:pt x="100000" y="74000"/>
                    </a:moveTo>
                    <a:cubicBezTo>
                      <a:pt x="100000" y="75000"/>
                      <a:pt x="96666" y="76000"/>
                      <a:pt x="93333" y="76000"/>
                    </a:cubicBezTo>
                    <a:cubicBezTo>
                      <a:pt x="26666" y="76000"/>
                      <a:pt x="26666" y="76000"/>
                      <a:pt x="26666" y="76000"/>
                    </a:cubicBezTo>
                    <a:cubicBezTo>
                      <a:pt x="23333" y="76000"/>
                      <a:pt x="20000" y="75000"/>
                      <a:pt x="20000" y="74000"/>
                    </a:cubicBezTo>
                    <a:cubicBezTo>
                      <a:pt x="20000" y="28000"/>
                      <a:pt x="20000" y="28000"/>
                      <a:pt x="20000" y="28000"/>
                    </a:cubicBezTo>
                    <a:cubicBezTo>
                      <a:pt x="100000" y="28000"/>
                      <a:pt x="100000" y="28000"/>
                      <a:pt x="100000" y="28000"/>
                    </a:cubicBezTo>
                    <a:lnTo>
                      <a:pt x="100000" y="74000"/>
                    </a:lnTo>
                    <a:close/>
                    <a:moveTo>
                      <a:pt x="100000" y="24000"/>
                    </a:moveTo>
                    <a:cubicBezTo>
                      <a:pt x="20000" y="24000"/>
                      <a:pt x="20000" y="24000"/>
                      <a:pt x="20000" y="24000"/>
                    </a:cubicBezTo>
                    <a:cubicBezTo>
                      <a:pt x="20000" y="10000"/>
                      <a:pt x="20000" y="10000"/>
                      <a:pt x="20000" y="10000"/>
                    </a:cubicBezTo>
                    <a:cubicBezTo>
                      <a:pt x="20000" y="9000"/>
                      <a:pt x="23333" y="8000"/>
                      <a:pt x="26666" y="8000"/>
                    </a:cubicBezTo>
                    <a:cubicBezTo>
                      <a:pt x="93333" y="8000"/>
                      <a:pt x="93333" y="8000"/>
                      <a:pt x="93333" y="8000"/>
                    </a:cubicBezTo>
                    <a:cubicBezTo>
                      <a:pt x="96666" y="8000"/>
                      <a:pt x="100000" y="9000"/>
                      <a:pt x="100000" y="10000"/>
                    </a:cubicBezTo>
                    <a:lnTo>
                      <a:pt x="100000" y="24000"/>
                    </a:lnTo>
                    <a:close/>
                  </a:path>
                </a:pathLst>
              </a:custGeom>
              <a:solidFill>
                <a:srgbClr val="92929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99" name="Google Shape;1199;p145"/>
              <p:cNvSpPr/>
              <p:nvPr/>
            </p:nvSpPr>
            <p:spPr>
              <a:xfrm>
                <a:off x="1159" y="2607"/>
                <a:ext cx="0" cy="300"/>
              </a:xfrm>
              <a:custGeom>
                <a:rect b="b" l="l" r="r" t="t"/>
                <a:pathLst>
                  <a:path extrusionOk="0" h="120000" w="120000">
                    <a:moveTo>
                      <a:pt x="113333" y="0"/>
                    </a:moveTo>
                    <a:cubicBezTo>
                      <a:pt x="6666" y="0"/>
                      <a:pt x="6666" y="0"/>
                      <a:pt x="6666" y="0"/>
                    </a:cubicBezTo>
                    <a:cubicBezTo>
                      <a:pt x="3333" y="0"/>
                      <a:pt x="0" y="1000"/>
                      <a:pt x="0" y="2000"/>
                    </a:cubicBezTo>
                    <a:cubicBezTo>
                      <a:pt x="0" y="118000"/>
                      <a:pt x="0" y="118000"/>
                      <a:pt x="0" y="118000"/>
                    </a:cubicBezTo>
                    <a:cubicBezTo>
                      <a:pt x="0" y="119000"/>
                      <a:pt x="3333" y="120000"/>
                      <a:pt x="6666" y="120000"/>
                    </a:cubicBezTo>
                    <a:cubicBezTo>
                      <a:pt x="113333" y="120000"/>
                      <a:pt x="113333" y="120000"/>
                      <a:pt x="113333" y="120000"/>
                    </a:cubicBezTo>
                    <a:cubicBezTo>
                      <a:pt x="116666" y="120000"/>
                      <a:pt x="120000" y="119000"/>
                      <a:pt x="120000" y="118000"/>
                    </a:cubicBezTo>
                    <a:cubicBezTo>
                      <a:pt x="120000" y="2000"/>
                      <a:pt x="120000" y="2000"/>
                      <a:pt x="120000" y="2000"/>
                    </a:cubicBezTo>
                    <a:cubicBezTo>
                      <a:pt x="120000" y="1000"/>
                      <a:pt x="116666" y="0"/>
                      <a:pt x="113333" y="0"/>
                    </a:cubicBezTo>
                    <a:close/>
                    <a:moveTo>
                      <a:pt x="60000" y="104000"/>
                    </a:moveTo>
                    <a:cubicBezTo>
                      <a:pt x="45000" y="104000"/>
                      <a:pt x="33333" y="100500"/>
                      <a:pt x="33333" y="96000"/>
                    </a:cubicBezTo>
                    <a:cubicBezTo>
                      <a:pt x="33333" y="91500"/>
                      <a:pt x="45000" y="88000"/>
                      <a:pt x="60000" y="88000"/>
                    </a:cubicBezTo>
                    <a:cubicBezTo>
                      <a:pt x="75000" y="88000"/>
                      <a:pt x="86666" y="91500"/>
                      <a:pt x="86666" y="96000"/>
                    </a:cubicBezTo>
                    <a:cubicBezTo>
                      <a:pt x="86666" y="100500"/>
                      <a:pt x="75000" y="104000"/>
                      <a:pt x="60000" y="104000"/>
                    </a:cubicBezTo>
                    <a:close/>
                    <a:moveTo>
                      <a:pt x="100000" y="74000"/>
                    </a:moveTo>
                    <a:cubicBezTo>
                      <a:pt x="100000" y="75000"/>
                      <a:pt x="96666" y="76000"/>
                      <a:pt x="93333" y="76000"/>
                    </a:cubicBezTo>
                    <a:cubicBezTo>
                      <a:pt x="26666" y="76000"/>
                      <a:pt x="26666" y="76000"/>
                      <a:pt x="26666" y="76000"/>
                    </a:cubicBezTo>
                    <a:cubicBezTo>
                      <a:pt x="23333" y="76000"/>
                      <a:pt x="20000" y="75000"/>
                      <a:pt x="20000" y="74000"/>
                    </a:cubicBezTo>
                    <a:cubicBezTo>
                      <a:pt x="20000" y="28000"/>
                      <a:pt x="20000" y="28000"/>
                      <a:pt x="20000" y="28000"/>
                    </a:cubicBezTo>
                    <a:cubicBezTo>
                      <a:pt x="100000" y="28000"/>
                      <a:pt x="100000" y="28000"/>
                      <a:pt x="100000" y="28000"/>
                    </a:cubicBezTo>
                    <a:lnTo>
                      <a:pt x="100000" y="74000"/>
                    </a:lnTo>
                    <a:close/>
                    <a:moveTo>
                      <a:pt x="100000" y="24000"/>
                    </a:moveTo>
                    <a:cubicBezTo>
                      <a:pt x="20000" y="24000"/>
                      <a:pt x="20000" y="24000"/>
                      <a:pt x="20000" y="24000"/>
                    </a:cubicBezTo>
                    <a:cubicBezTo>
                      <a:pt x="20000" y="10000"/>
                      <a:pt x="20000" y="10000"/>
                      <a:pt x="20000" y="10000"/>
                    </a:cubicBezTo>
                    <a:cubicBezTo>
                      <a:pt x="20000" y="9000"/>
                      <a:pt x="23333" y="8000"/>
                      <a:pt x="26666" y="8000"/>
                    </a:cubicBezTo>
                    <a:cubicBezTo>
                      <a:pt x="93333" y="8000"/>
                      <a:pt x="93333" y="8000"/>
                      <a:pt x="93333" y="8000"/>
                    </a:cubicBezTo>
                    <a:cubicBezTo>
                      <a:pt x="96666" y="8000"/>
                      <a:pt x="100000" y="9000"/>
                      <a:pt x="100000" y="10000"/>
                    </a:cubicBezTo>
                    <a:lnTo>
                      <a:pt x="100000" y="24000"/>
                    </a:lnTo>
                    <a:close/>
                  </a:path>
                </a:pathLst>
              </a:custGeom>
              <a:solidFill>
                <a:srgbClr val="92929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00" name="Google Shape;1200;p145"/>
              <p:cNvSpPr/>
              <p:nvPr/>
            </p:nvSpPr>
            <p:spPr>
              <a:xfrm>
                <a:off x="1250" y="2607"/>
                <a:ext cx="0" cy="300"/>
              </a:xfrm>
              <a:custGeom>
                <a:rect b="b" l="l" r="r" t="t"/>
                <a:pathLst>
                  <a:path extrusionOk="0" h="120000" w="120000">
                    <a:moveTo>
                      <a:pt x="113333" y="0"/>
                    </a:moveTo>
                    <a:cubicBezTo>
                      <a:pt x="6666" y="0"/>
                      <a:pt x="6666" y="0"/>
                      <a:pt x="6666" y="0"/>
                    </a:cubicBezTo>
                    <a:cubicBezTo>
                      <a:pt x="3333" y="0"/>
                      <a:pt x="0" y="1000"/>
                      <a:pt x="0" y="2000"/>
                    </a:cubicBezTo>
                    <a:cubicBezTo>
                      <a:pt x="0" y="118000"/>
                      <a:pt x="0" y="118000"/>
                      <a:pt x="0" y="118000"/>
                    </a:cubicBezTo>
                    <a:cubicBezTo>
                      <a:pt x="0" y="119000"/>
                      <a:pt x="3333" y="120000"/>
                      <a:pt x="6666" y="120000"/>
                    </a:cubicBezTo>
                    <a:cubicBezTo>
                      <a:pt x="113333" y="120000"/>
                      <a:pt x="113333" y="120000"/>
                      <a:pt x="113333" y="120000"/>
                    </a:cubicBezTo>
                    <a:cubicBezTo>
                      <a:pt x="116666" y="120000"/>
                      <a:pt x="120000" y="119000"/>
                      <a:pt x="120000" y="118000"/>
                    </a:cubicBezTo>
                    <a:cubicBezTo>
                      <a:pt x="120000" y="2000"/>
                      <a:pt x="120000" y="2000"/>
                      <a:pt x="120000" y="2000"/>
                    </a:cubicBezTo>
                    <a:cubicBezTo>
                      <a:pt x="120000" y="1000"/>
                      <a:pt x="116666" y="0"/>
                      <a:pt x="113333" y="0"/>
                    </a:cubicBezTo>
                    <a:close/>
                    <a:moveTo>
                      <a:pt x="60000" y="104000"/>
                    </a:moveTo>
                    <a:cubicBezTo>
                      <a:pt x="45000" y="104000"/>
                      <a:pt x="33333" y="100500"/>
                      <a:pt x="33333" y="96000"/>
                    </a:cubicBezTo>
                    <a:cubicBezTo>
                      <a:pt x="33333" y="91500"/>
                      <a:pt x="45000" y="88000"/>
                      <a:pt x="60000" y="88000"/>
                    </a:cubicBezTo>
                    <a:cubicBezTo>
                      <a:pt x="75000" y="88000"/>
                      <a:pt x="86666" y="91500"/>
                      <a:pt x="86666" y="96000"/>
                    </a:cubicBezTo>
                    <a:cubicBezTo>
                      <a:pt x="86666" y="100500"/>
                      <a:pt x="75000" y="104000"/>
                      <a:pt x="60000" y="104000"/>
                    </a:cubicBezTo>
                    <a:close/>
                    <a:moveTo>
                      <a:pt x="100000" y="74000"/>
                    </a:moveTo>
                    <a:cubicBezTo>
                      <a:pt x="100000" y="75000"/>
                      <a:pt x="96666" y="76000"/>
                      <a:pt x="93333" y="76000"/>
                    </a:cubicBezTo>
                    <a:cubicBezTo>
                      <a:pt x="26666" y="76000"/>
                      <a:pt x="26666" y="76000"/>
                      <a:pt x="26666" y="76000"/>
                    </a:cubicBezTo>
                    <a:cubicBezTo>
                      <a:pt x="23333" y="76000"/>
                      <a:pt x="20000" y="75000"/>
                      <a:pt x="20000" y="74000"/>
                    </a:cubicBezTo>
                    <a:cubicBezTo>
                      <a:pt x="20000" y="28000"/>
                      <a:pt x="20000" y="28000"/>
                      <a:pt x="20000" y="28000"/>
                    </a:cubicBezTo>
                    <a:cubicBezTo>
                      <a:pt x="100000" y="28000"/>
                      <a:pt x="100000" y="28000"/>
                      <a:pt x="100000" y="28000"/>
                    </a:cubicBezTo>
                    <a:lnTo>
                      <a:pt x="100000" y="74000"/>
                    </a:lnTo>
                    <a:close/>
                    <a:moveTo>
                      <a:pt x="100000" y="24000"/>
                    </a:moveTo>
                    <a:cubicBezTo>
                      <a:pt x="20000" y="24000"/>
                      <a:pt x="20000" y="24000"/>
                      <a:pt x="20000" y="24000"/>
                    </a:cubicBezTo>
                    <a:cubicBezTo>
                      <a:pt x="20000" y="10000"/>
                      <a:pt x="20000" y="10000"/>
                      <a:pt x="20000" y="10000"/>
                    </a:cubicBezTo>
                    <a:cubicBezTo>
                      <a:pt x="20000" y="9000"/>
                      <a:pt x="23333" y="8000"/>
                      <a:pt x="26666" y="8000"/>
                    </a:cubicBezTo>
                    <a:cubicBezTo>
                      <a:pt x="93333" y="8000"/>
                      <a:pt x="93333" y="8000"/>
                      <a:pt x="93333" y="8000"/>
                    </a:cubicBezTo>
                    <a:cubicBezTo>
                      <a:pt x="96666" y="8000"/>
                      <a:pt x="100000" y="9000"/>
                      <a:pt x="100000" y="10000"/>
                    </a:cubicBezTo>
                    <a:lnTo>
                      <a:pt x="100000" y="24000"/>
                    </a:lnTo>
                    <a:close/>
                  </a:path>
                </a:pathLst>
              </a:custGeom>
              <a:solidFill>
                <a:srgbClr val="92929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
          <p:nvSpPr>
            <p:cNvPr id="1201" name="Google Shape;1201;p145"/>
            <p:cNvSpPr/>
            <p:nvPr/>
          </p:nvSpPr>
          <p:spPr>
            <a:xfrm>
              <a:off x="9724574" y="2866876"/>
              <a:ext cx="1921500" cy="307500"/>
            </a:xfrm>
            <a:prstGeom prst="rect">
              <a:avLst/>
            </a:prstGeom>
            <a:noFill/>
            <a:ln>
              <a:noFill/>
            </a:ln>
          </p:spPr>
          <p:txBody>
            <a:bodyPr anchorCtr="0" anchor="t" bIns="60850" lIns="60850" spcFirstLastPara="1" rIns="60850" wrap="square" tIns="60850">
              <a:noAutofit/>
            </a:bodyPr>
            <a:lstStyle/>
            <a:p>
              <a:pPr indent="0" lvl="0" marL="0" marR="0" rtl="0" algn="ctr">
                <a:spcBef>
                  <a:spcPts val="0"/>
                </a:spcBef>
                <a:spcAft>
                  <a:spcPts val="0"/>
                </a:spcAft>
                <a:buNone/>
              </a:pPr>
              <a:r>
                <a:rPr lang="en" sz="900">
                  <a:solidFill>
                    <a:srgbClr val="000000"/>
                  </a:solidFill>
                  <a:latin typeface="Helvetica Neue"/>
                  <a:ea typeface="Helvetica Neue"/>
                  <a:cs typeface="Helvetica Neue"/>
                  <a:sym typeface="Helvetica Neue"/>
                </a:rPr>
                <a:t>Packaged apps</a:t>
              </a:r>
              <a:endParaRPr/>
            </a:p>
          </p:txBody>
        </p:sp>
      </p:grpSp>
      <p:sp>
        <p:nvSpPr>
          <p:cNvPr id="1202" name="Google Shape;1202;p145"/>
          <p:cNvSpPr/>
          <p:nvPr/>
        </p:nvSpPr>
        <p:spPr>
          <a:xfrm>
            <a:off x="8510588" y="3446464"/>
            <a:ext cx="360300" cy="284100"/>
          </a:xfrm>
          <a:custGeom>
            <a:rect b="b" l="l" r="r" t="t"/>
            <a:pathLst>
              <a:path extrusionOk="0" h="120000" w="120000">
                <a:moveTo>
                  <a:pt x="101696" y="63237"/>
                </a:moveTo>
                <a:cubicBezTo>
                  <a:pt x="106678" y="58828"/>
                  <a:pt x="109819" y="51389"/>
                  <a:pt x="109819" y="42985"/>
                </a:cubicBezTo>
                <a:cubicBezTo>
                  <a:pt x="109819" y="28656"/>
                  <a:pt x="100613" y="17221"/>
                  <a:pt x="89566" y="17221"/>
                </a:cubicBezTo>
                <a:cubicBezTo>
                  <a:pt x="80144" y="17221"/>
                  <a:pt x="72021" y="25625"/>
                  <a:pt x="69963" y="36923"/>
                </a:cubicBezTo>
                <a:cubicBezTo>
                  <a:pt x="69963" y="36371"/>
                  <a:pt x="70180" y="35958"/>
                  <a:pt x="70180" y="35269"/>
                </a:cubicBezTo>
                <a:cubicBezTo>
                  <a:pt x="70180" y="15843"/>
                  <a:pt x="57725" y="0"/>
                  <a:pt x="42454" y="0"/>
                </a:cubicBezTo>
                <a:cubicBezTo>
                  <a:pt x="27075" y="0"/>
                  <a:pt x="14729" y="15843"/>
                  <a:pt x="14729" y="35269"/>
                </a:cubicBezTo>
                <a:cubicBezTo>
                  <a:pt x="14729" y="47944"/>
                  <a:pt x="20144" y="58966"/>
                  <a:pt x="27942" y="65028"/>
                </a:cubicBezTo>
                <a:cubicBezTo>
                  <a:pt x="11696" y="72743"/>
                  <a:pt x="0" y="92445"/>
                  <a:pt x="0" y="115729"/>
                </a:cubicBezTo>
                <a:cubicBezTo>
                  <a:pt x="0" y="118071"/>
                  <a:pt x="1624" y="119862"/>
                  <a:pt x="3357" y="119862"/>
                </a:cubicBezTo>
                <a:lnTo>
                  <a:pt x="81227" y="119862"/>
                </a:lnTo>
                <a:lnTo>
                  <a:pt x="81335" y="119862"/>
                </a:lnTo>
                <a:cubicBezTo>
                  <a:pt x="83285" y="119862"/>
                  <a:pt x="84693" y="117933"/>
                  <a:pt x="84693" y="115729"/>
                </a:cubicBezTo>
                <a:cubicBezTo>
                  <a:pt x="84693" y="115315"/>
                  <a:pt x="84693" y="114902"/>
                  <a:pt x="84584" y="114489"/>
                </a:cubicBezTo>
                <a:cubicBezTo>
                  <a:pt x="84584" y="110493"/>
                  <a:pt x="84043" y="106636"/>
                  <a:pt x="83285" y="102778"/>
                </a:cubicBezTo>
                <a:lnTo>
                  <a:pt x="116425" y="102778"/>
                </a:lnTo>
                <a:cubicBezTo>
                  <a:pt x="118267" y="102778"/>
                  <a:pt x="119675" y="100849"/>
                  <a:pt x="119675" y="98645"/>
                </a:cubicBezTo>
                <a:cubicBezTo>
                  <a:pt x="119891" y="82801"/>
                  <a:pt x="112418" y="69299"/>
                  <a:pt x="101696" y="63237"/>
                </a:cubicBezTo>
                <a:close/>
                <a:moveTo>
                  <a:pt x="77436" y="63237"/>
                </a:moveTo>
                <a:cubicBezTo>
                  <a:pt x="73646" y="65442"/>
                  <a:pt x="70180" y="68473"/>
                  <a:pt x="67364" y="72330"/>
                </a:cubicBezTo>
                <a:cubicBezTo>
                  <a:pt x="64223" y="69299"/>
                  <a:pt x="60649" y="66957"/>
                  <a:pt x="56859" y="65028"/>
                </a:cubicBezTo>
                <a:cubicBezTo>
                  <a:pt x="63032" y="60206"/>
                  <a:pt x="67689" y="52353"/>
                  <a:pt x="69422" y="42985"/>
                </a:cubicBezTo>
                <a:cubicBezTo>
                  <a:pt x="69422" y="51389"/>
                  <a:pt x="72563" y="58828"/>
                  <a:pt x="77436" y="63237"/>
                </a:cubicBezTo>
                <a:close/>
              </a:path>
            </a:pathLst>
          </a:custGeom>
          <a:solidFill>
            <a:schemeClr val="dk1"/>
          </a:solidFill>
          <a:ln>
            <a:noFill/>
          </a:ln>
        </p:spPr>
        <p:txBody>
          <a:bodyPr anchorCtr="0" anchor="ctr" bIns="60875" lIns="121775" spcFirstLastPara="1" rIns="121775" wrap="square" tIns="608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203" name="Google Shape;1203;p145"/>
          <p:cNvGrpSpPr/>
          <p:nvPr/>
        </p:nvGrpSpPr>
        <p:grpSpPr>
          <a:xfrm>
            <a:off x="7429470" y="2852524"/>
            <a:ext cx="1452654" cy="885723"/>
            <a:chOff x="9757359" y="4301135"/>
            <a:chExt cx="1921500" cy="1171902"/>
          </a:xfrm>
        </p:grpSpPr>
        <p:sp>
          <p:nvSpPr>
            <p:cNvPr id="1204" name="Google Shape;1204;p145"/>
            <p:cNvSpPr/>
            <p:nvPr/>
          </p:nvSpPr>
          <p:spPr>
            <a:xfrm>
              <a:off x="10082386" y="4328239"/>
              <a:ext cx="1271400" cy="898500"/>
            </a:xfrm>
            <a:prstGeom prst="roundRect">
              <a:avLst>
                <a:gd fmla="val 9630" name="adj"/>
              </a:avLst>
            </a:prstGeom>
            <a:noFill/>
            <a:ln cap="flat" cmpd="sng" w="12700">
              <a:solidFill>
                <a:schemeClr val="dk1"/>
              </a:solidFill>
              <a:prstDash val="dash"/>
              <a:round/>
              <a:headEnd len="sm" w="sm" type="none"/>
              <a:tailEnd len="sm" w="sm" type="none"/>
            </a:ln>
          </p:spPr>
          <p:txBody>
            <a:bodyPr anchorCtr="0" anchor="ctr" bIns="60900" lIns="121800" spcFirstLastPara="1" rIns="121800" wrap="square" tIns="60900">
              <a:noAutofit/>
            </a:bodyPr>
            <a:lstStyle/>
            <a:p>
              <a:pPr indent="0" lvl="0" marL="0" marR="0" rtl="0" algn="ctr">
                <a:spcBef>
                  <a:spcPts val="0"/>
                </a:spcBef>
                <a:spcAft>
                  <a:spcPts val="0"/>
                </a:spcAft>
                <a:buNone/>
              </a:pPr>
              <a:r>
                <a:t/>
              </a:r>
              <a:endParaRPr sz="900">
                <a:solidFill>
                  <a:srgbClr val="5A5A5A"/>
                </a:solidFill>
                <a:latin typeface="Helvetica Neue"/>
                <a:ea typeface="Helvetica Neue"/>
                <a:cs typeface="Helvetica Neue"/>
                <a:sym typeface="Helvetica Neue"/>
              </a:endParaRPr>
            </a:p>
          </p:txBody>
        </p:sp>
        <p:sp>
          <p:nvSpPr>
            <p:cNvPr id="1205" name="Google Shape;1205;p145"/>
            <p:cNvSpPr/>
            <p:nvPr/>
          </p:nvSpPr>
          <p:spPr>
            <a:xfrm>
              <a:off x="9761920" y="4301135"/>
              <a:ext cx="1912200" cy="461400"/>
            </a:xfrm>
            <a:prstGeom prst="rect">
              <a:avLst/>
            </a:prstGeom>
            <a:noFill/>
            <a:ln>
              <a:noFill/>
            </a:ln>
          </p:spPr>
          <p:txBody>
            <a:bodyPr anchorCtr="0" anchor="t" bIns="60850" lIns="60850" spcFirstLastPara="1" rIns="60850" wrap="square" tIns="60850">
              <a:noAutofit/>
            </a:bodyPr>
            <a:lstStyle/>
            <a:p>
              <a:pPr indent="0" lvl="0" marL="0" marR="0" rtl="0" algn="ctr">
                <a:spcBef>
                  <a:spcPts val="0"/>
                </a:spcBef>
                <a:spcAft>
                  <a:spcPts val="0"/>
                </a:spcAft>
                <a:buNone/>
              </a:pPr>
              <a:r>
                <a:rPr lang="en" sz="900">
                  <a:solidFill>
                    <a:srgbClr val="2E2E2E"/>
                  </a:solidFill>
                  <a:latin typeface="Helvetica Neue"/>
                  <a:ea typeface="Helvetica Neue"/>
                  <a:cs typeface="Helvetica Neue"/>
                  <a:sym typeface="Helvetica Neue"/>
                </a:rPr>
                <a:t>Payment</a:t>
              </a:r>
              <a:br>
                <a:rPr lang="en" sz="900">
                  <a:solidFill>
                    <a:srgbClr val="2E2E2E"/>
                  </a:solidFill>
                  <a:latin typeface="Helvetica Neue"/>
                  <a:ea typeface="Helvetica Neue"/>
                  <a:cs typeface="Helvetica Neue"/>
                  <a:sym typeface="Helvetica Neue"/>
                </a:rPr>
              </a:br>
              <a:r>
                <a:rPr lang="en" sz="900">
                  <a:solidFill>
                    <a:srgbClr val="2E2E2E"/>
                  </a:solidFill>
                  <a:latin typeface="Helvetica Neue"/>
                  <a:ea typeface="Helvetica Neue"/>
                  <a:cs typeface="Helvetica Neue"/>
                  <a:sym typeface="Helvetica Neue"/>
                </a:rPr>
                <a:t>Processing</a:t>
              </a:r>
              <a:endParaRPr/>
            </a:p>
          </p:txBody>
        </p:sp>
        <p:grpSp>
          <p:nvGrpSpPr>
            <p:cNvPr id="1206" name="Google Shape;1206;p145"/>
            <p:cNvGrpSpPr/>
            <p:nvPr/>
          </p:nvGrpSpPr>
          <p:grpSpPr>
            <a:xfrm>
              <a:off x="10469580" y="4769820"/>
              <a:ext cx="496709" cy="425608"/>
              <a:chOff x="3875087" y="4917314"/>
              <a:chExt cx="1112700" cy="1112700"/>
            </a:xfrm>
          </p:grpSpPr>
          <p:sp>
            <p:nvSpPr>
              <p:cNvPr id="1207" name="Google Shape;1207;p145"/>
              <p:cNvSpPr/>
              <p:nvPr/>
            </p:nvSpPr>
            <p:spPr>
              <a:xfrm>
                <a:off x="4454523" y="5526119"/>
                <a:ext cx="69900" cy="179400"/>
              </a:xfrm>
              <a:custGeom>
                <a:rect b="b" l="l" r="r" t="t"/>
                <a:pathLst>
                  <a:path extrusionOk="0" h="120000" w="120000">
                    <a:moveTo>
                      <a:pt x="0" y="119758"/>
                    </a:moveTo>
                    <a:cubicBezTo>
                      <a:pt x="69015" y="112515"/>
                      <a:pt x="119378" y="88853"/>
                      <a:pt x="119378" y="59879"/>
                    </a:cubicBezTo>
                    <a:cubicBezTo>
                      <a:pt x="119378" y="31146"/>
                      <a:pt x="67772" y="6760"/>
                      <a:pt x="0" y="0"/>
                    </a:cubicBezTo>
                    <a:lnTo>
                      <a:pt x="0" y="119758"/>
                    </a:lnTo>
                  </a:path>
                </a:pathLst>
              </a:custGeom>
              <a:solidFill>
                <a:srgbClr val="7F7F7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08" name="Google Shape;1208;p145"/>
              <p:cNvSpPr/>
              <p:nvPr/>
            </p:nvSpPr>
            <p:spPr>
              <a:xfrm>
                <a:off x="4338637" y="5294344"/>
                <a:ext cx="69900" cy="179400"/>
              </a:xfrm>
              <a:custGeom>
                <a:rect b="b" l="l" r="r" t="t"/>
                <a:pathLst>
                  <a:path extrusionOk="0" h="120000" w="120000">
                    <a:moveTo>
                      <a:pt x="0" y="60000"/>
                    </a:moveTo>
                    <a:cubicBezTo>
                      <a:pt x="0" y="88915"/>
                      <a:pt x="50984" y="113012"/>
                      <a:pt x="119378" y="119759"/>
                    </a:cubicBezTo>
                    <a:lnTo>
                      <a:pt x="119378" y="0"/>
                    </a:lnTo>
                    <a:cubicBezTo>
                      <a:pt x="50984" y="6987"/>
                      <a:pt x="0" y="30843"/>
                      <a:pt x="0" y="60000"/>
                    </a:cubicBezTo>
                  </a:path>
                </a:pathLst>
              </a:custGeom>
              <a:solidFill>
                <a:srgbClr val="7F7F7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09" name="Google Shape;1209;p145"/>
              <p:cNvSpPr/>
              <p:nvPr/>
            </p:nvSpPr>
            <p:spPr>
              <a:xfrm>
                <a:off x="3875087" y="4917314"/>
                <a:ext cx="1112700" cy="1112700"/>
              </a:xfrm>
              <a:custGeom>
                <a:rect b="b" l="l" r="r" t="t"/>
                <a:pathLst>
                  <a:path extrusionOk="0" h="120000" w="120000">
                    <a:moveTo>
                      <a:pt x="59999" y="0"/>
                    </a:moveTo>
                    <a:cubicBezTo>
                      <a:pt x="26951" y="0"/>
                      <a:pt x="0" y="26873"/>
                      <a:pt x="0" y="59961"/>
                    </a:cubicBezTo>
                    <a:cubicBezTo>
                      <a:pt x="0" y="93009"/>
                      <a:pt x="26873" y="119961"/>
                      <a:pt x="59999" y="119961"/>
                    </a:cubicBezTo>
                    <a:cubicBezTo>
                      <a:pt x="93048" y="119961"/>
                      <a:pt x="119961" y="93087"/>
                      <a:pt x="119961" y="59961"/>
                    </a:cubicBezTo>
                    <a:cubicBezTo>
                      <a:pt x="119922" y="26873"/>
                      <a:pt x="93048" y="0"/>
                      <a:pt x="59999" y="0"/>
                    </a:cubicBezTo>
                    <a:close/>
                    <a:moveTo>
                      <a:pt x="74990" y="72427"/>
                    </a:moveTo>
                    <a:cubicBezTo>
                      <a:pt x="74990" y="79844"/>
                      <a:pt x="69553" y="86019"/>
                      <a:pt x="62485" y="87184"/>
                    </a:cubicBezTo>
                    <a:lnTo>
                      <a:pt x="62485" y="92388"/>
                    </a:lnTo>
                    <a:cubicBezTo>
                      <a:pt x="62485" y="93747"/>
                      <a:pt x="61359" y="94873"/>
                      <a:pt x="59999" y="94873"/>
                    </a:cubicBezTo>
                    <a:cubicBezTo>
                      <a:pt x="58640" y="94873"/>
                      <a:pt x="57514" y="93747"/>
                      <a:pt x="57514" y="92388"/>
                    </a:cubicBezTo>
                    <a:lnTo>
                      <a:pt x="57514" y="87184"/>
                    </a:lnTo>
                    <a:cubicBezTo>
                      <a:pt x="50446" y="86019"/>
                      <a:pt x="45009" y="79844"/>
                      <a:pt x="45009" y="72427"/>
                    </a:cubicBezTo>
                    <a:cubicBezTo>
                      <a:pt x="45009" y="71067"/>
                      <a:pt x="46135" y="69941"/>
                      <a:pt x="47495" y="69941"/>
                    </a:cubicBezTo>
                    <a:cubicBezTo>
                      <a:pt x="48854" y="69941"/>
                      <a:pt x="49980" y="71067"/>
                      <a:pt x="49980" y="72427"/>
                    </a:cubicBezTo>
                    <a:cubicBezTo>
                      <a:pt x="49980" y="77048"/>
                      <a:pt x="53165" y="80970"/>
                      <a:pt x="57436" y="82058"/>
                    </a:cubicBezTo>
                    <a:lnTo>
                      <a:pt x="57436" y="62174"/>
                    </a:lnTo>
                    <a:cubicBezTo>
                      <a:pt x="50368" y="60970"/>
                      <a:pt x="44932" y="54834"/>
                      <a:pt x="44932" y="47417"/>
                    </a:cubicBezTo>
                    <a:cubicBezTo>
                      <a:pt x="44932" y="40000"/>
                      <a:pt x="50368" y="33825"/>
                      <a:pt x="57436" y="32621"/>
                    </a:cubicBezTo>
                    <a:lnTo>
                      <a:pt x="57436" y="27417"/>
                    </a:lnTo>
                    <a:cubicBezTo>
                      <a:pt x="57436" y="26058"/>
                      <a:pt x="58563" y="24932"/>
                      <a:pt x="59922" y="24932"/>
                    </a:cubicBezTo>
                    <a:cubicBezTo>
                      <a:pt x="61281" y="24932"/>
                      <a:pt x="62446" y="26058"/>
                      <a:pt x="62446" y="27417"/>
                    </a:cubicBezTo>
                    <a:lnTo>
                      <a:pt x="62446" y="32621"/>
                    </a:lnTo>
                    <a:cubicBezTo>
                      <a:pt x="69514" y="33825"/>
                      <a:pt x="74951" y="40000"/>
                      <a:pt x="74951" y="47417"/>
                    </a:cubicBezTo>
                    <a:cubicBezTo>
                      <a:pt x="74951" y="48776"/>
                      <a:pt x="73786" y="49902"/>
                      <a:pt x="72427" y="49902"/>
                    </a:cubicBezTo>
                    <a:cubicBezTo>
                      <a:pt x="71067" y="49902"/>
                      <a:pt x="69941" y="48776"/>
                      <a:pt x="69941" y="47417"/>
                    </a:cubicBezTo>
                    <a:cubicBezTo>
                      <a:pt x="69941" y="42757"/>
                      <a:pt x="66718" y="38873"/>
                      <a:pt x="62485" y="37786"/>
                    </a:cubicBezTo>
                    <a:lnTo>
                      <a:pt x="62485" y="57631"/>
                    </a:lnTo>
                    <a:cubicBezTo>
                      <a:pt x="69553" y="58834"/>
                      <a:pt x="74990" y="65009"/>
                      <a:pt x="74990" y="72427"/>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
          <p:nvSpPr>
            <p:cNvPr id="1210" name="Google Shape;1210;p145"/>
            <p:cNvSpPr/>
            <p:nvPr/>
          </p:nvSpPr>
          <p:spPr>
            <a:xfrm>
              <a:off x="9757359" y="5165537"/>
              <a:ext cx="1921500" cy="307500"/>
            </a:xfrm>
            <a:prstGeom prst="rect">
              <a:avLst/>
            </a:prstGeom>
            <a:noFill/>
            <a:ln>
              <a:noFill/>
            </a:ln>
          </p:spPr>
          <p:txBody>
            <a:bodyPr anchorCtr="0" anchor="t" bIns="60850" lIns="60850" spcFirstLastPara="1" rIns="60850" wrap="square" tIns="60850">
              <a:noAutofit/>
            </a:bodyPr>
            <a:lstStyle/>
            <a:p>
              <a:pPr indent="0" lvl="0" marL="0" marR="0" rtl="0" algn="ctr">
                <a:spcBef>
                  <a:spcPts val="0"/>
                </a:spcBef>
                <a:spcAft>
                  <a:spcPts val="0"/>
                </a:spcAft>
                <a:buNone/>
              </a:pPr>
              <a:r>
                <a:rPr lang="en" sz="900">
                  <a:solidFill>
                    <a:srgbClr val="000000"/>
                  </a:solidFill>
                  <a:latin typeface="Helvetica Neue"/>
                  <a:ea typeface="Helvetica Neue"/>
                  <a:cs typeface="Helvetica Neue"/>
                  <a:sym typeface="Helvetica Neue"/>
                </a:rPr>
                <a:t>Partner 1</a:t>
              </a:r>
              <a:endParaRPr/>
            </a:p>
          </p:txBody>
        </p:sp>
      </p:grpSp>
      <p:grpSp>
        <p:nvGrpSpPr>
          <p:cNvPr id="1211" name="Google Shape;1211;p145"/>
          <p:cNvGrpSpPr/>
          <p:nvPr/>
        </p:nvGrpSpPr>
        <p:grpSpPr>
          <a:xfrm>
            <a:off x="7443760" y="3922840"/>
            <a:ext cx="1452654" cy="817542"/>
            <a:chOff x="9724574" y="5621214"/>
            <a:chExt cx="1921500" cy="1080262"/>
          </a:xfrm>
        </p:grpSpPr>
        <p:sp>
          <p:nvSpPr>
            <p:cNvPr id="1212" name="Google Shape;1212;p145"/>
            <p:cNvSpPr/>
            <p:nvPr/>
          </p:nvSpPr>
          <p:spPr>
            <a:xfrm>
              <a:off x="10046395" y="5621214"/>
              <a:ext cx="1277700" cy="781500"/>
            </a:xfrm>
            <a:prstGeom prst="roundRect">
              <a:avLst>
                <a:gd fmla="val 9630" name="adj"/>
              </a:avLst>
            </a:prstGeom>
            <a:noFill/>
            <a:ln cap="flat" cmpd="sng" w="12700">
              <a:solidFill>
                <a:schemeClr val="dk1"/>
              </a:solidFill>
              <a:prstDash val="dash"/>
              <a:round/>
              <a:headEnd len="sm" w="sm" type="none"/>
              <a:tailEnd len="sm" w="sm" type="none"/>
            </a:ln>
          </p:spPr>
          <p:txBody>
            <a:bodyPr anchorCtr="0" anchor="ctr" bIns="60900" lIns="121800" spcFirstLastPara="1" rIns="121800" wrap="square" tIns="60900">
              <a:noAutofit/>
            </a:bodyPr>
            <a:lstStyle/>
            <a:p>
              <a:pPr indent="0" lvl="0" marL="0" marR="0" rtl="0" algn="ctr">
                <a:spcBef>
                  <a:spcPts val="0"/>
                </a:spcBef>
                <a:spcAft>
                  <a:spcPts val="0"/>
                </a:spcAft>
                <a:buNone/>
              </a:pPr>
              <a:r>
                <a:t/>
              </a:r>
              <a:endParaRPr sz="900">
                <a:solidFill>
                  <a:srgbClr val="5A5A5A"/>
                </a:solidFill>
                <a:latin typeface="Helvetica Neue"/>
                <a:ea typeface="Helvetica Neue"/>
                <a:cs typeface="Helvetica Neue"/>
                <a:sym typeface="Helvetica Neue"/>
              </a:endParaRPr>
            </a:p>
          </p:txBody>
        </p:sp>
        <p:sp>
          <p:nvSpPr>
            <p:cNvPr id="1213" name="Google Shape;1213;p145"/>
            <p:cNvSpPr/>
            <p:nvPr/>
          </p:nvSpPr>
          <p:spPr>
            <a:xfrm>
              <a:off x="10152193" y="5662792"/>
              <a:ext cx="1066200" cy="292200"/>
            </a:xfrm>
            <a:prstGeom prst="rect">
              <a:avLst/>
            </a:prstGeom>
            <a:noFill/>
            <a:ln>
              <a:noFill/>
            </a:ln>
          </p:spPr>
          <p:txBody>
            <a:bodyPr anchorCtr="0" anchor="t" bIns="60850" lIns="60850" spcFirstLastPara="1" rIns="60850" wrap="square" tIns="60850">
              <a:noAutofit/>
            </a:bodyPr>
            <a:lstStyle/>
            <a:p>
              <a:pPr indent="0" lvl="0" marL="0" marR="0" rtl="0" algn="ctr">
                <a:spcBef>
                  <a:spcPts val="0"/>
                </a:spcBef>
                <a:spcAft>
                  <a:spcPts val="0"/>
                </a:spcAft>
                <a:buNone/>
              </a:pPr>
              <a:r>
                <a:rPr lang="en" sz="900">
                  <a:solidFill>
                    <a:srgbClr val="2E2E2E"/>
                  </a:solidFill>
                  <a:latin typeface="Helvetica Neue"/>
                  <a:ea typeface="Helvetica Neue"/>
                  <a:cs typeface="Helvetica Neue"/>
                  <a:sym typeface="Helvetica Neue"/>
                </a:rPr>
                <a:t>Shipping</a:t>
              </a:r>
              <a:endParaRPr/>
            </a:p>
          </p:txBody>
        </p:sp>
        <p:grpSp>
          <p:nvGrpSpPr>
            <p:cNvPr id="1214" name="Google Shape;1214;p145"/>
            <p:cNvGrpSpPr/>
            <p:nvPr/>
          </p:nvGrpSpPr>
          <p:grpSpPr>
            <a:xfrm>
              <a:off x="10441490" y="5918339"/>
              <a:ext cx="653820" cy="483218"/>
              <a:chOff x="4106" y="2496"/>
              <a:chExt cx="405" cy="300"/>
            </a:xfrm>
          </p:grpSpPr>
          <p:sp>
            <p:nvSpPr>
              <p:cNvPr id="1215" name="Google Shape;1215;p145"/>
              <p:cNvSpPr/>
              <p:nvPr/>
            </p:nvSpPr>
            <p:spPr>
              <a:xfrm>
                <a:off x="4211" y="2496"/>
                <a:ext cx="300" cy="300"/>
              </a:xfrm>
              <a:custGeom>
                <a:rect b="b" l="l" r="r" t="t"/>
                <a:pathLst>
                  <a:path extrusionOk="0" h="120000" w="120000">
                    <a:moveTo>
                      <a:pt x="116923" y="0"/>
                    </a:moveTo>
                    <a:cubicBezTo>
                      <a:pt x="3076" y="0"/>
                      <a:pt x="3076" y="0"/>
                      <a:pt x="3076" y="0"/>
                    </a:cubicBezTo>
                    <a:cubicBezTo>
                      <a:pt x="1538" y="0"/>
                      <a:pt x="0" y="1538"/>
                      <a:pt x="0" y="3076"/>
                    </a:cubicBezTo>
                    <a:cubicBezTo>
                      <a:pt x="0" y="92307"/>
                      <a:pt x="0" y="92307"/>
                      <a:pt x="0" y="92307"/>
                    </a:cubicBezTo>
                    <a:cubicBezTo>
                      <a:pt x="15384" y="92307"/>
                      <a:pt x="27692" y="104615"/>
                      <a:pt x="27692" y="120000"/>
                    </a:cubicBezTo>
                    <a:cubicBezTo>
                      <a:pt x="58461" y="120000"/>
                      <a:pt x="58461" y="120000"/>
                      <a:pt x="58461" y="120000"/>
                    </a:cubicBezTo>
                    <a:cubicBezTo>
                      <a:pt x="58461" y="104615"/>
                      <a:pt x="70769" y="92307"/>
                      <a:pt x="86153" y="92307"/>
                    </a:cubicBezTo>
                    <a:cubicBezTo>
                      <a:pt x="101538" y="92307"/>
                      <a:pt x="113846" y="104615"/>
                      <a:pt x="113846" y="120000"/>
                    </a:cubicBezTo>
                    <a:cubicBezTo>
                      <a:pt x="116923" y="120000"/>
                      <a:pt x="116923" y="120000"/>
                      <a:pt x="116923" y="120000"/>
                    </a:cubicBezTo>
                    <a:cubicBezTo>
                      <a:pt x="118461" y="120000"/>
                      <a:pt x="120000" y="118461"/>
                      <a:pt x="120000" y="116923"/>
                    </a:cubicBezTo>
                    <a:cubicBezTo>
                      <a:pt x="120000" y="3076"/>
                      <a:pt x="120000" y="3076"/>
                      <a:pt x="120000" y="3076"/>
                    </a:cubicBezTo>
                    <a:cubicBezTo>
                      <a:pt x="120000" y="1538"/>
                      <a:pt x="118461" y="0"/>
                      <a:pt x="116923" y="0"/>
                    </a:cubicBezTo>
                    <a:close/>
                  </a:path>
                </a:pathLst>
              </a:custGeom>
              <a:solidFill>
                <a:srgbClr val="92929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16" name="Google Shape;1216;p145"/>
              <p:cNvSpPr/>
              <p:nvPr/>
            </p:nvSpPr>
            <p:spPr>
              <a:xfrm>
                <a:off x="4106" y="2546"/>
                <a:ext cx="0" cy="0"/>
              </a:xfrm>
              <a:custGeom>
                <a:rect b="b" l="l" r="r" t="t"/>
                <a:pathLst>
                  <a:path extrusionOk="0" h="120000" w="120000">
                    <a:moveTo>
                      <a:pt x="120000" y="101250"/>
                    </a:moveTo>
                    <a:cubicBezTo>
                      <a:pt x="120000" y="5000"/>
                      <a:pt x="120000" y="5000"/>
                      <a:pt x="120000" y="5000"/>
                    </a:cubicBezTo>
                    <a:cubicBezTo>
                      <a:pt x="120000" y="2500"/>
                      <a:pt x="116842" y="0"/>
                      <a:pt x="113684" y="0"/>
                    </a:cubicBezTo>
                    <a:cubicBezTo>
                      <a:pt x="56842" y="0"/>
                      <a:pt x="56842" y="0"/>
                      <a:pt x="56842" y="0"/>
                    </a:cubicBezTo>
                    <a:cubicBezTo>
                      <a:pt x="25263" y="0"/>
                      <a:pt x="0" y="20000"/>
                      <a:pt x="0" y="45000"/>
                    </a:cubicBezTo>
                    <a:cubicBezTo>
                      <a:pt x="0" y="120000"/>
                      <a:pt x="0" y="120000"/>
                      <a:pt x="0" y="120000"/>
                    </a:cubicBezTo>
                    <a:cubicBezTo>
                      <a:pt x="82105" y="120000"/>
                      <a:pt x="82105" y="120000"/>
                      <a:pt x="82105" y="120000"/>
                    </a:cubicBezTo>
                    <a:cubicBezTo>
                      <a:pt x="83684" y="120000"/>
                      <a:pt x="83684" y="120000"/>
                      <a:pt x="85263" y="120000"/>
                    </a:cubicBezTo>
                    <a:cubicBezTo>
                      <a:pt x="93157" y="111250"/>
                      <a:pt x="105789" y="103750"/>
                      <a:pt x="120000" y="101250"/>
                    </a:cubicBezTo>
                    <a:close/>
                    <a:moveTo>
                      <a:pt x="63157" y="40000"/>
                    </a:moveTo>
                    <a:cubicBezTo>
                      <a:pt x="56842" y="40000"/>
                      <a:pt x="50526" y="45000"/>
                      <a:pt x="50526" y="50000"/>
                    </a:cubicBezTo>
                    <a:cubicBezTo>
                      <a:pt x="50526" y="75000"/>
                      <a:pt x="50526" y="75000"/>
                      <a:pt x="50526" y="75000"/>
                    </a:cubicBezTo>
                    <a:cubicBezTo>
                      <a:pt x="50526" y="77500"/>
                      <a:pt x="47368" y="80000"/>
                      <a:pt x="44210" y="80000"/>
                    </a:cubicBezTo>
                    <a:cubicBezTo>
                      <a:pt x="41052" y="80000"/>
                      <a:pt x="37894" y="77500"/>
                      <a:pt x="37894" y="75000"/>
                    </a:cubicBezTo>
                    <a:cubicBezTo>
                      <a:pt x="37894" y="50000"/>
                      <a:pt x="37894" y="50000"/>
                      <a:pt x="37894" y="50000"/>
                    </a:cubicBezTo>
                    <a:cubicBezTo>
                      <a:pt x="37894" y="38750"/>
                      <a:pt x="48947" y="30000"/>
                      <a:pt x="63157" y="30000"/>
                    </a:cubicBezTo>
                    <a:cubicBezTo>
                      <a:pt x="94736" y="30000"/>
                      <a:pt x="94736" y="30000"/>
                      <a:pt x="94736" y="30000"/>
                    </a:cubicBezTo>
                    <a:cubicBezTo>
                      <a:pt x="97894" y="30000"/>
                      <a:pt x="101052" y="32500"/>
                      <a:pt x="101052" y="35000"/>
                    </a:cubicBezTo>
                    <a:cubicBezTo>
                      <a:pt x="101052" y="37500"/>
                      <a:pt x="97894" y="40000"/>
                      <a:pt x="94736" y="40000"/>
                    </a:cubicBezTo>
                    <a:lnTo>
                      <a:pt x="63157" y="40000"/>
                    </a:lnTo>
                    <a:close/>
                  </a:path>
                </a:pathLst>
              </a:custGeom>
              <a:solidFill>
                <a:srgbClr val="92929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17" name="Google Shape;1217;p145"/>
              <p:cNvSpPr/>
              <p:nvPr/>
            </p:nvSpPr>
            <p:spPr>
              <a:xfrm>
                <a:off x="4106" y="2679"/>
                <a:ext cx="0" cy="0"/>
              </a:xfrm>
              <a:custGeom>
                <a:rect b="b" l="l" r="r" t="t"/>
                <a:pathLst>
                  <a:path extrusionOk="0" h="120000" w="120000">
                    <a:moveTo>
                      <a:pt x="0" y="0"/>
                    </a:moveTo>
                    <a:cubicBezTo>
                      <a:pt x="0" y="100000"/>
                      <a:pt x="0" y="100000"/>
                      <a:pt x="0" y="100000"/>
                    </a:cubicBezTo>
                    <a:cubicBezTo>
                      <a:pt x="0" y="110000"/>
                      <a:pt x="4800" y="120000"/>
                      <a:pt x="9600" y="120000"/>
                    </a:cubicBezTo>
                    <a:cubicBezTo>
                      <a:pt x="120000" y="120000"/>
                      <a:pt x="120000" y="120000"/>
                      <a:pt x="120000" y="120000"/>
                    </a:cubicBezTo>
                    <a:cubicBezTo>
                      <a:pt x="117600" y="100000"/>
                      <a:pt x="115200" y="80000"/>
                      <a:pt x="115200" y="60000"/>
                    </a:cubicBezTo>
                    <a:cubicBezTo>
                      <a:pt x="115200" y="40000"/>
                      <a:pt x="117600" y="20000"/>
                      <a:pt x="120000" y="0"/>
                    </a:cubicBezTo>
                    <a:lnTo>
                      <a:pt x="0" y="0"/>
                    </a:lnTo>
                    <a:close/>
                  </a:path>
                </a:pathLst>
              </a:custGeom>
              <a:solidFill>
                <a:srgbClr val="92929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18" name="Google Shape;1218;p145"/>
              <p:cNvSpPr/>
              <p:nvPr/>
            </p:nvSpPr>
            <p:spPr>
              <a:xfrm>
                <a:off x="4318" y="2659"/>
                <a:ext cx="0" cy="0"/>
              </a:xfrm>
              <a:prstGeom prst="ellipse">
                <a:avLst/>
              </a:prstGeom>
              <a:solidFill>
                <a:srgbClr val="92929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Helvetica Neue"/>
                  <a:ea typeface="Helvetica Neue"/>
                  <a:cs typeface="Helvetica Neue"/>
                  <a:sym typeface="Helvetica Neue"/>
                </a:endParaRPr>
              </a:p>
            </p:txBody>
          </p:sp>
          <p:sp>
            <p:nvSpPr>
              <p:cNvPr id="1219" name="Google Shape;1219;p145"/>
              <p:cNvSpPr/>
              <p:nvPr/>
            </p:nvSpPr>
            <p:spPr>
              <a:xfrm>
                <a:off x="4177" y="2659"/>
                <a:ext cx="0" cy="0"/>
              </a:xfrm>
              <a:prstGeom prst="ellipse">
                <a:avLst/>
              </a:prstGeom>
              <a:solidFill>
                <a:srgbClr val="92929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000000"/>
                  </a:solidFill>
                  <a:latin typeface="Helvetica Neue"/>
                  <a:ea typeface="Helvetica Neue"/>
                  <a:cs typeface="Helvetica Neue"/>
                  <a:sym typeface="Helvetica Neue"/>
                </a:endParaRPr>
              </a:p>
            </p:txBody>
          </p:sp>
        </p:grpSp>
        <p:sp>
          <p:nvSpPr>
            <p:cNvPr id="1220" name="Google Shape;1220;p145"/>
            <p:cNvSpPr/>
            <p:nvPr/>
          </p:nvSpPr>
          <p:spPr>
            <a:xfrm>
              <a:off x="11153526" y="6163985"/>
              <a:ext cx="476400" cy="376200"/>
            </a:xfrm>
            <a:custGeom>
              <a:rect b="b" l="l" r="r" t="t"/>
              <a:pathLst>
                <a:path extrusionOk="0" h="120000" w="120000">
                  <a:moveTo>
                    <a:pt x="101696" y="63237"/>
                  </a:moveTo>
                  <a:cubicBezTo>
                    <a:pt x="106678" y="58828"/>
                    <a:pt x="109819" y="51389"/>
                    <a:pt x="109819" y="42985"/>
                  </a:cubicBezTo>
                  <a:cubicBezTo>
                    <a:pt x="109819" y="28656"/>
                    <a:pt x="100613" y="17221"/>
                    <a:pt x="89566" y="17221"/>
                  </a:cubicBezTo>
                  <a:cubicBezTo>
                    <a:pt x="80144" y="17221"/>
                    <a:pt x="72021" y="25625"/>
                    <a:pt x="69963" y="36923"/>
                  </a:cubicBezTo>
                  <a:cubicBezTo>
                    <a:pt x="69963" y="36371"/>
                    <a:pt x="70180" y="35958"/>
                    <a:pt x="70180" y="35269"/>
                  </a:cubicBezTo>
                  <a:cubicBezTo>
                    <a:pt x="70180" y="15843"/>
                    <a:pt x="57725" y="0"/>
                    <a:pt x="42454" y="0"/>
                  </a:cubicBezTo>
                  <a:cubicBezTo>
                    <a:pt x="27075" y="0"/>
                    <a:pt x="14729" y="15843"/>
                    <a:pt x="14729" y="35269"/>
                  </a:cubicBezTo>
                  <a:cubicBezTo>
                    <a:pt x="14729" y="47944"/>
                    <a:pt x="20144" y="58966"/>
                    <a:pt x="27942" y="65028"/>
                  </a:cubicBezTo>
                  <a:cubicBezTo>
                    <a:pt x="11696" y="72743"/>
                    <a:pt x="0" y="92445"/>
                    <a:pt x="0" y="115729"/>
                  </a:cubicBezTo>
                  <a:cubicBezTo>
                    <a:pt x="0" y="118071"/>
                    <a:pt x="1624" y="119862"/>
                    <a:pt x="3357" y="119862"/>
                  </a:cubicBezTo>
                  <a:lnTo>
                    <a:pt x="81227" y="119862"/>
                  </a:lnTo>
                  <a:lnTo>
                    <a:pt x="81335" y="119862"/>
                  </a:lnTo>
                  <a:cubicBezTo>
                    <a:pt x="83285" y="119862"/>
                    <a:pt x="84693" y="117933"/>
                    <a:pt x="84693" y="115729"/>
                  </a:cubicBezTo>
                  <a:cubicBezTo>
                    <a:pt x="84693" y="115315"/>
                    <a:pt x="84693" y="114902"/>
                    <a:pt x="84584" y="114489"/>
                  </a:cubicBezTo>
                  <a:cubicBezTo>
                    <a:pt x="84584" y="110493"/>
                    <a:pt x="84043" y="106636"/>
                    <a:pt x="83285" y="102778"/>
                  </a:cubicBezTo>
                  <a:lnTo>
                    <a:pt x="116425" y="102778"/>
                  </a:lnTo>
                  <a:cubicBezTo>
                    <a:pt x="118267" y="102778"/>
                    <a:pt x="119675" y="100849"/>
                    <a:pt x="119675" y="98645"/>
                  </a:cubicBezTo>
                  <a:cubicBezTo>
                    <a:pt x="119891" y="82801"/>
                    <a:pt x="112418" y="69299"/>
                    <a:pt x="101696" y="63237"/>
                  </a:cubicBezTo>
                  <a:close/>
                  <a:moveTo>
                    <a:pt x="77436" y="63237"/>
                  </a:moveTo>
                  <a:cubicBezTo>
                    <a:pt x="73646" y="65442"/>
                    <a:pt x="70180" y="68473"/>
                    <a:pt x="67364" y="72330"/>
                  </a:cubicBezTo>
                  <a:cubicBezTo>
                    <a:pt x="64223" y="69299"/>
                    <a:pt x="60649" y="66957"/>
                    <a:pt x="56859" y="65028"/>
                  </a:cubicBezTo>
                  <a:cubicBezTo>
                    <a:pt x="63032" y="60206"/>
                    <a:pt x="67689" y="52353"/>
                    <a:pt x="69422" y="42985"/>
                  </a:cubicBezTo>
                  <a:cubicBezTo>
                    <a:pt x="69422" y="51389"/>
                    <a:pt x="72563" y="58828"/>
                    <a:pt x="77436" y="63237"/>
                  </a:cubicBezTo>
                  <a:close/>
                </a:path>
              </a:pathLst>
            </a:custGeom>
            <a:solidFill>
              <a:schemeClr val="dk1"/>
            </a:solidFill>
            <a:ln>
              <a:noFill/>
            </a:ln>
          </p:spPr>
          <p:txBody>
            <a:bodyPr anchorCtr="0" anchor="ctr" bIns="60900" lIns="121800" spcFirstLastPara="1" rIns="121800" wrap="square" tIns="609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21" name="Google Shape;1221;p145"/>
            <p:cNvSpPr/>
            <p:nvPr/>
          </p:nvSpPr>
          <p:spPr>
            <a:xfrm>
              <a:off x="9724574" y="6393976"/>
              <a:ext cx="1921500" cy="307500"/>
            </a:xfrm>
            <a:prstGeom prst="rect">
              <a:avLst/>
            </a:prstGeom>
            <a:noFill/>
            <a:ln>
              <a:noFill/>
            </a:ln>
          </p:spPr>
          <p:txBody>
            <a:bodyPr anchorCtr="0" anchor="t" bIns="60850" lIns="60850" spcFirstLastPara="1" rIns="60850" wrap="square" tIns="60850">
              <a:noAutofit/>
            </a:bodyPr>
            <a:lstStyle/>
            <a:p>
              <a:pPr indent="0" lvl="0" marL="0" marR="0" rtl="0" algn="ctr">
                <a:spcBef>
                  <a:spcPts val="0"/>
                </a:spcBef>
                <a:spcAft>
                  <a:spcPts val="0"/>
                </a:spcAft>
                <a:buNone/>
              </a:pPr>
              <a:r>
                <a:rPr lang="en" sz="900">
                  <a:solidFill>
                    <a:srgbClr val="000000"/>
                  </a:solidFill>
                  <a:latin typeface="Helvetica Neue"/>
                  <a:ea typeface="Helvetica Neue"/>
                  <a:cs typeface="Helvetica Neue"/>
                  <a:sym typeface="Helvetica Neue"/>
                </a:rPr>
                <a:t>Partner 2</a:t>
              </a:r>
              <a:endParaRPr/>
            </a:p>
          </p:txBody>
        </p:sp>
      </p:grpSp>
      <p:grpSp>
        <p:nvGrpSpPr>
          <p:cNvPr id="1222" name="Google Shape;1222;p145"/>
          <p:cNvGrpSpPr/>
          <p:nvPr/>
        </p:nvGrpSpPr>
        <p:grpSpPr>
          <a:xfrm>
            <a:off x="7675474" y="700082"/>
            <a:ext cx="1198617" cy="806390"/>
            <a:chOff x="9724573" y="494118"/>
            <a:chExt cx="1584634" cy="1065807"/>
          </a:xfrm>
        </p:grpSpPr>
        <p:grpSp>
          <p:nvGrpSpPr>
            <p:cNvPr id="1223" name="Google Shape;1223;p145"/>
            <p:cNvGrpSpPr/>
            <p:nvPr/>
          </p:nvGrpSpPr>
          <p:grpSpPr>
            <a:xfrm>
              <a:off x="9724573" y="494118"/>
              <a:ext cx="1345200" cy="1065807"/>
              <a:chOff x="10007197" y="494118"/>
              <a:chExt cx="1345200" cy="1065807"/>
            </a:xfrm>
          </p:grpSpPr>
          <p:sp>
            <p:nvSpPr>
              <p:cNvPr id="1224" name="Google Shape;1224;p145"/>
              <p:cNvSpPr/>
              <p:nvPr/>
            </p:nvSpPr>
            <p:spPr>
              <a:xfrm>
                <a:off x="10007197" y="494118"/>
                <a:ext cx="1345200" cy="753000"/>
              </a:xfrm>
              <a:prstGeom prst="roundRect">
                <a:avLst>
                  <a:gd fmla="val 9630" name="adj"/>
                </a:avLst>
              </a:prstGeom>
              <a:solidFill>
                <a:schemeClr val="lt1"/>
              </a:solidFill>
              <a:ln cap="flat" cmpd="sng" w="12700">
                <a:solidFill>
                  <a:schemeClr val="dk1"/>
                </a:solidFill>
                <a:prstDash val="dash"/>
                <a:round/>
                <a:headEnd len="sm" w="sm" type="none"/>
                <a:tailEnd len="sm" w="sm" type="none"/>
              </a:ln>
            </p:spPr>
            <p:txBody>
              <a:bodyPr anchorCtr="0" anchor="ctr" bIns="60900" lIns="121800" spcFirstLastPara="1" rIns="121800" wrap="square" tIns="60900">
                <a:noAutofit/>
              </a:bodyPr>
              <a:lstStyle/>
              <a:p>
                <a:pPr indent="0" lvl="0" marL="0" marR="0" rtl="0" algn="ctr">
                  <a:spcBef>
                    <a:spcPts val="0"/>
                  </a:spcBef>
                  <a:spcAft>
                    <a:spcPts val="0"/>
                  </a:spcAft>
                  <a:buNone/>
                </a:pPr>
                <a:r>
                  <a:t/>
                </a:r>
                <a:endParaRPr sz="900">
                  <a:solidFill>
                    <a:srgbClr val="5A5A5A"/>
                  </a:solidFill>
                  <a:latin typeface="Helvetica Neue"/>
                  <a:ea typeface="Helvetica Neue"/>
                  <a:cs typeface="Helvetica Neue"/>
                  <a:sym typeface="Helvetica Neue"/>
                </a:endParaRPr>
              </a:p>
            </p:txBody>
          </p:sp>
          <p:sp>
            <p:nvSpPr>
              <p:cNvPr id="1225" name="Google Shape;1225;p145"/>
              <p:cNvSpPr/>
              <p:nvPr/>
            </p:nvSpPr>
            <p:spPr>
              <a:xfrm>
                <a:off x="10011285" y="494118"/>
                <a:ext cx="1229700" cy="292200"/>
              </a:xfrm>
              <a:prstGeom prst="rect">
                <a:avLst/>
              </a:prstGeom>
              <a:noFill/>
              <a:ln>
                <a:noFill/>
              </a:ln>
            </p:spPr>
            <p:txBody>
              <a:bodyPr anchorCtr="0" anchor="t" bIns="60850" lIns="60850" spcFirstLastPara="1" rIns="60850" wrap="square" tIns="60850">
                <a:noAutofit/>
              </a:bodyPr>
              <a:lstStyle/>
              <a:p>
                <a:pPr indent="0" lvl="0" marL="0" marR="0" rtl="0" algn="ctr">
                  <a:spcBef>
                    <a:spcPts val="0"/>
                  </a:spcBef>
                  <a:spcAft>
                    <a:spcPts val="0"/>
                  </a:spcAft>
                  <a:buNone/>
                </a:pPr>
                <a:r>
                  <a:rPr lang="en" sz="900">
                    <a:solidFill>
                      <a:srgbClr val="2E2E2E"/>
                    </a:solidFill>
                    <a:latin typeface="Helvetica Neue"/>
                    <a:ea typeface="Helvetica Neue"/>
                    <a:cs typeface="Helvetica Neue"/>
                    <a:sym typeface="Helvetica Neue"/>
                  </a:rPr>
                  <a:t>CRM Data</a:t>
                </a:r>
                <a:endParaRPr/>
              </a:p>
            </p:txBody>
          </p:sp>
          <p:grpSp>
            <p:nvGrpSpPr>
              <p:cNvPr id="1226" name="Google Shape;1226;p145"/>
              <p:cNvGrpSpPr/>
              <p:nvPr/>
            </p:nvGrpSpPr>
            <p:grpSpPr>
              <a:xfrm>
                <a:off x="10364110" y="812067"/>
                <a:ext cx="368860" cy="480220"/>
                <a:chOff x="-2950" y="2525"/>
                <a:chExt cx="302" cy="453"/>
              </a:xfrm>
            </p:grpSpPr>
            <p:sp>
              <p:nvSpPr>
                <p:cNvPr id="1227" name="Google Shape;1227;p145"/>
                <p:cNvSpPr/>
                <p:nvPr/>
              </p:nvSpPr>
              <p:spPr>
                <a:xfrm>
                  <a:off x="-2950" y="2611"/>
                  <a:ext cx="300" cy="300"/>
                </a:xfrm>
                <a:custGeom>
                  <a:rect b="b" l="l" r="r" t="t"/>
                  <a:pathLst>
                    <a:path extrusionOk="0" h="120000" w="120000">
                      <a:moveTo>
                        <a:pt x="0" y="84395"/>
                      </a:moveTo>
                      <a:cubicBezTo>
                        <a:pt x="25000" y="84395"/>
                        <a:pt x="25000" y="84395"/>
                        <a:pt x="25000" y="84395"/>
                      </a:cubicBezTo>
                      <a:cubicBezTo>
                        <a:pt x="34500" y="44835"/>
                        <a:pt x="34500" y="44835"/>
                        <a:pt x="34500" y="44835"/>
                      </a:cubicBezTo>
                      <a:cubicBezTo>
                        <a:pt x="34500" y="43516"/>
                        <a:pt x="35500" y="42197"/>
                        <a:pt x="36000" y="42197"/>
                      </a:cubicBezTo>
                      <a:cubicBezTo>
                        <a:pt x="37000" y="42197"/>
                        <a:pt x="37500" y="43516"/>
                        <a:pt x="38000" y="46153"/>
                      </a:cubicBezTo>
                      <a:cubicBezTo>
                        <a:pt x="48500" y="114725"/>
                        <a:pt x="48500" y="114725"/>
                        <a:pt x="48500" y="114725"/>
                      </a:cubicBezTo>
                      <a:cubicBezTo>
                        <a:pt x="66500" y="34285"/>
                        <a:pt x="66500" y="34285"/>
                        <a:pt x="66500" y="34285"/>
                      </a:cubicBezTo>
                      <a:cubicBezTo>
                        <a:pt x="66500" y="32967"/>
                        <a:pt x="67500" y="31648"/>
                        <a:pt x="68000" y="31648"/>
                      </a:cubicBezTo>
                      <a:cubicBezTo>
                        <a:pt x="69000" y="31648"/>
                        <a:pt x="69500" y="32967"/>
                        <a:pt x="70000" y="34285"/>
                      </a:cubicBezTo>
                      <a:cubicBezTo>
                        <a:pt x="84500" y="120000"/>
                        <a:pt x="84500" y="120000"/>
                        <a:pt x="84500" y="120000"/>
                      </a:cubicBezTo>
                      <a:cubicBezTo>
                        <a:pt x="92500" y="87032"/>
                        <a:pt x="92500" y="87032"/>
                        <a:pt x="92500" y="87032"/>
                      </a:cubicBezTo>
                      <a:cubicBezTo>
                        <a:pt x="92500" y="85714"/>
                        <a:pt x="93500" y="84395"/>
                        <a:pt x="94000" y="84395"/>
                      </a:cubicBezTo>
                      <a:cubicBezTo>
                        <a:pt x="120000" y="84395"/>
                        <a:pt x="120000" y="84395"/>
                        <a:pt x="120000" y="84395"/>
                      </a:cubicBezTo>
                      <a:cubicBezTo>
                        <a:pt x="120000" y="0"/>
                        <a:pt x="120000" y="0"/>
                        <a:pt x="120000" y="0"/>
                      </a:cubicBezTo>
                      <a:cubicBezTo>
                        <a:pt x="0" y="0"/>
                        <a:pt x="0" y="0"/>
                        <a:pt x="0" y="0"/>
                      </a:cubicBezTo>
                      <a:lnTo>
                        <a:pt x="0" y="84395"/>
                      </a:lnTo>
                      <a:close/>
                    </a:path>
                  </a:pathLst>
                </a:custGeom>
                <a:solidFill>
                  <a:srgbClr val="92929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28" name="Google Shape;1228;p145"/>
                <p:cNvSpPr/>
                <p:nvPr/>
              </p:nvSpPr>
              <p:spPr>
                <a:xfrm>
                  <a:off x="-2948" y="2678"/>
                  <a:ext cx="300" cy="300"/>
                </a:xfrm>
                <a:custGeom>
                  <a:rect b="b" l="l" r="r" t="t"/>
                  <a:pathLst>
                    <a:path extrusionOk="0" h="120000" w="120000">
                      <a:moveTo>
                        <a:pt x="85500" y="78787"/>
                      </a:moveTo>
                      <a:cubicBezTo>
                        <a:pt x="85500" y="80000"/>
                        <a:pt x="84500" y="81212"/>
                        <a:pt x="84000" y="81212"/>
                      </a:cubicBezTo>
                      <a:cubicBezTo>
                        <a:pt x="84000" y="81212"/>
                        <a:pt x="84000" y="81212"/>
                        <a:pt x="84000" y="81212"/>
                      </a:cubicBezTo>
                      <a:cubicBezTo>
                        <a:pt x="83000" y="81212"/>
                        <a:pt x="82500" y="80000"/>
                        <a:pt x="82000" y="78787"/>
                      </a:cubicBezTo>
                      <a:cubicBezTo>
                        <a:pt x="68000" y="0"/>
                        <a:pt x="68000" y="0"/>
                        <a:pt x="68000" y="0"/>
                      </a:cubicBezTo>
                      <a:cubicBezTo>
                        <a:pt x="49500" y="73939"/>
                        <a:pt x="49500" y="73939"/>
                        <a:pt x="49500" y="73939"/>
                      </a:cubicBezTo>
                      <a:cubicBezTo>
                        <a:pt x="49500" y="75151"/>
                        <a:pt x="48500" y="76363"/>
                        <a:pt x="48000" y="76363"/>
                      </a:cubicBezTo>
                      <a:cubicBezTo>
                        <a:pt x="47000" y="76363"/>
                        <a:pt x="46500" y="75151"/>
                        <a:pt x="46000" y="72727"/>
                      </a:cubicBezTo>
                      <a:cubicBezTo>
                        <a:pt x="35500" y="9696"/>
                        <a:pt x="35500" y="9696"/>
                        <a:pt x="35500" y="9696"/>
                      </a:cubicBezTo>
                      <a:cubicBezTo>
                        <a:pt x="27500" y="40000"/>
                        <a:pt x="27500" y="40000"/>
                        <a:pt x="27500" y="40000"/>
                      </a:cubicBezTo>
                      <a:cubicBezTo>
                        <a:pt x="27500" y="41212"/>
                        <a:pt x="26500" y="42424"/>
                        <a:pt x="26000" y="42424"/>
                      </a:cubicBezTo>
                      <a:cubicBezTo>
                        <a:pt x="0" y="42424"/>
                        <a:pt x="0" y="42424"/>
                        <a:pt x="0" y="42424"/>
                      </a:cubicBezTo>
                      <a:cubicBezTo>
                        <a:pt x="0" y="90909"/>
                        <a:pt x="0" y="90909"/>
                        <a:pt x="0" y="90909"/>
                      </a:cubicBezTo>
                      <a:cubicBezTo>
                        <a:pt x="0" y="106666"/>
                        <a:pt x="5500" y="119999"/>
                        <a:pt x="12000" y="119999"/>
                      </a:cubicBezTo>
                      <a:cubicBezTo>
                        <a:pt x="108000" y="119999"/>
                        <a:pt x="108000" y="119999"/>
                        <a:pt x="108000" y="119999"/>
                      </a:cubicBezTo>
                      <a:cubicBezTo>
                        <a:pt x="114500" y="119999"/>
                        <a:pt x="120000" y="106666"/>
                        <a:pt x="120000" y="90909"/>
                      </a:cubicBezTo>
                      <a:cubicBezTo>
                        <a:pt x="120000" y="42424"/>
                        <a:pt x="120000" y="42424"/>
                        <a:pt x="120000" y="42424"/>
                      </a:cubicBezTo>
                      <a:cubicBezTo>
                        <a:pt x="95000" y="42424"/>
                        <a:pt x="95000" y="42424"/>
                        <a:pt x="95000" y="42424"/>
                      </a:cubicBezTo>
                      <a:lnTo>
                        <a:pt x="85500" y="78787"/>
                      </a:lnTo>
                      <a:close/>
                    </a:path>
                  </a:pathLst>
                </a:custGeom>
                <a:solidFill>
                  <a:srgbClr val="92929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29" name="Google Shape;1229;p145"/>
                <p:cNvSpPr/>
                <p:nvPr/>
              </p:nvSpPr>
              <p:spPr>
                <a:xfrm>
                  <a:off x="-2948" y="2525"/>
                  <a:ext cx="300" cy="0"/>
                </a:xfrm>
                <a:custGeom>
                  <a:rect b="b" l="l" r="r" t="t"/>
                  <a:pathLst>
                    <a:path extrusionOk="0" h="120000" w="120000">
                      <a:moveTo>
                        <a:pt x="108000" y="0"/>
                      </a:moveTo>
                      <a:cubicBezTo>
                        <a:pt x="12000" y="0"/>
                        <a:pt x="12000" y="0"/>
                        <a:pt x="12000" y="0"/>
                      </a:cubicBezTo>
                      <a:cubicBezTo>
                        <a:pt x="5500" y="0"/>
                        <a:pt x="0" y="33000"/>
                        <a:pt x="0" y="72000"/>
                      </a:cubicBezTo>
                      <a:cubicBezTo>
                        <a:pt x="0" y="120000"/>
                        <a:pt x="0" y="120000"/>
                        <a:pt x="0" y="120000"/>
                      </a:cubicBezTo>
                      <a:cubicBezTo>
                        <a:pt x="120000" y="120000"/>
                        <a:pt x="120000" y="120000"/>
                        <a:pt x="120000" y="120000"/>
                      </a:cubicBezTo>
                      <a:cubicBezTo>
                        <a:pt x="120000" y="72000"/>
                        <a:pt x="120000" y="72000"/>
                        <a:pt x="120000" y="72000"/>
                      </a:cubicBezTo>
                      <a:cubicBezTo>
                        <a:pt x="120000" y="33000"/>
                        <a:pt x="114500" y="0"/>
                        <a:pt x="108000" y="0"/>
                      </a:cubicBezTo>
                      <a:close/>
                      <a:moveTo>
                        <a:pt x="16000" y="96000"/>
                      </a:moveTo>
                      <a:cubicBezTo>
                        <a:pt x="14000" y="96000"/>
                        <a:pt x="12000" y="84000"/>
                        <a:pt x="12000" y="72000"/>
                      </a:cubicBezTo>
                      <a:cubicBezTo>
                        <a:pt x="12000" y="60000"/>
                        <a:pt x="14000" y="48000"/>
                        <a:pt x="16000" y="48000"/>
                      </a:cubicBezTo>
                      <a:cubicBezTo>
                        <a:pt x="18000" y="48000"/>
                        <a:pt x="20000" y="60000"/>
                        <a:pt x="20000" y="72000"/>
                      </a:cubicBezTo>
                      <a:cubicBezTo>
                        <a:pt x="20000" y="84000"/>
                        <a:pt x="18000" y="96000"/>
                        <a:pt x="16000" y="96000"/>
                      </a:cubicBezTo>
                      <a:close/>
                      <a:moveTo>
                        <a:pt x="28000" y="96000"/>
                      </a:moveTo>
                      <a:cubicBezTo>
                        <a:pt x="26000" y="96000"/>
                        <a:pt x="24000" y="84000"/>
                        <a:pt x="24000" y="72000"/>
                      </a:cubicBezTo>
                      <a:cubicBezTo>
                        <a:pt x="24000" y="60000"/>
                        <a:pt x="26000" y="48000"/>
                        <a:pt x="28000" y="48000"/>
                      </a:cubicBezTo>
                      <a:cubicBezTo>
                        <a:pt x="30000" y="48000"/>
                        <a:pt x="32000" y="60000"/>
                        <a:pt x="32000" y="72000"/>
                      </a:cubicBezTo>
                      <a:cubicBezTo>
                        <a:pt x="32000" y="84000"/>
                        <a:pt x="30000" y="96000"/>
                        <a:pt x="28000" y="96000"/>
                      </a:cubicBezTo>
                      <a:close/>
                      <a:moveTo>
                        <a:pt x="40000" y="96000"/>
                      </a:moveTo>
                      <a:cubicBezTo>
                        <a:pt x="38000" y="96000"/>
                        <a:pt x="36000" y="84000"/>
                        <a:pt x="36000" y="72000"/>
                      </a:cubicBezTo>
                      <a:cubicBezTo>
                        <a:pt x="36000" y="60000"/>
                        <a:pt x="38000" y="48000"/>
                        <a:pt x="40000" y="48000"/>
                      </a:cubicBezTo>
                      <a:cubicBezTo>
                        <a:pt x="42000" y="48000"/>
                        <a:pt x="44000" y="60000"/>
                        <a:pt x="44000" y="72000"/>
                      </a:cubicBezTo>
                      <a:cubicBezTo>
                        <a:pt x="44000" y="84000"/>
                        <a:pt x="42000" y="96000"/>
                        <a:pt x="40000" y="96000"/>
                      </a:cubicBezTo>
                      <a:close/>
                    </a:path>
                  </a:pathLst>
                </a:custGeom>
                <a:solidFill>
                  <a:srgbClr val="92929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
            <p:nvSpPr>
              <p:cNvPr id="1230" name="Google Shape;1230;p145"/>
              <p:cNvSpPr/>
              <p:nvPr/>
            </p:nvSpPr>
            <p:spPr>
              <a:xfrm>
                <a:off x="10011285" y="1252425"/>
                <a:ext cx="1229700" cy="307500"/>
              </a:xfrm>
              <a:prstGeom prst="rect">
                <a:avLst/>
              </a:prstGeom>
              <a:noFill/>
              <a:ln>
                <a:noFill/>
              </a:ln>
            </p:spPr>
            <p:txBody>
              <a:bodyPr anchorCtr="0" anchor="t" bIns="60850" lIns="60850" spcFirstLastPara="1" rIns="60850" wrap="square" tIns="60850">
                <a:noAutofit/>
              </a:bodyPr>
              <a:lstStyle/>
              <a:p>
                <a:pPr indent="0" lvl="0" marL="0" marR="0" rtl="0" algn="ctr">
                  <a:spcBef>
                    <a:spcPts val="0"/>
                  </a:spcBef>
                  <a:spcAft>
                    <a:spcPts val="0"/>
                  </a:spcAft>
                  <a:buNone/>
                </a:pPr>
                <a:r>
                  <a:rPr lang="en" sz="900">
                    <a:solidFill>
                      <a:srgbClr val="000000"/>
                    </a:solidFill>
                    <a:latin typeface="Helvetica Neue"/>
                    <a:ea typeface="Helvetica Neue"/>
                    <a:cs typeface="Helvetica Neue"/>
                    <a:sym typeface="Helvetica Neue"/>
                  </a:rPr>
                  <a:t>Cloud apps</a:t>
                </a:r>
                <a:endParaRPr/>
              </a:p>
            </p:txBody>
          </p:sp>
        </p:grpSp>
        <p:sp>
          <p:nvSpPr>
            <p:cNvPr id="1231" name="Google Shape;1231;p145"/>
            <p:cNvSpPr/>
            <p:nvPr/>
          </p:nvSpPr>
          <p:spPr>
            <a:xfrm>
              <a:off x="10830707" y="1093299"/>
              <a:ext cx="478500" cy="360000"/>
            </a:xfrm>
            <a:custGeom>
              <a:rect b="b" l="l" r="r" t="t"/>
              <a:pathLst>
                <a:path extrusionOk="0" h="120000" w="120000">
                  <a:moveTo>
                    <a:pt x="109404" y="59452"/>
                  </a:moveTo>
                  <a:cubicBezTo>
                    <a:pt x="110754" y="51960"/>
                    <a:pt x="109668" y="44249"/>
                    <a:pt x="106246" y="37853"/>
                  </a:cubicBezTo>
                  <a:cubicBezTo>
                    <a:pt x="102495" y="30843"/>
                    <a:pt x="96408" y="26637"/>
                    <a:pt x="90057" y="26637"/>
                  </a:cubicBezTo>
                  <a:cubicBezTo>
                    <a:pt x="89991" y="26637"/>
                    <a:pt x="89991" y="26637"/>
                    <a:pt x="89958" y="26637"/>
                  </a:cubicBezTo>
                  <a:cubicBezTo>
                    <a:pt x="84924" y="10602"/>
                    <a:pt x="73112" y="0"/>
                    <a:pt x="59983" y="0"/>
                  </a:cubicBezTo>
                  <a:cubicBezTo>
                    <a:pt x="42873" y="0"/>
                    <a:pt x="28823" y="17699"/>
                    <a:pt x="27573" y="40043"/>
                  </a:cubicBezTo>
                  <a:cubicBezTo>
                    <a:pt x="12174" y="41708"/>
                    <a:pt x="0" y="58926"/>
                    <a:pt x="0" y="79956"/>
                  </a:cubicBezTo>
                  <a:cubicBezTo>
                    <a:pt x="0" y="102037"/>
                    <a:pt x="13490" y="119956"/>
                    <a:pt x="29975" y="119956"/>
                  </a:cubicBezTo>
                  <a:lnTo>
                    <a:pt x="94927" y="119956"/>
                  </a:lnTo>
                  <a:cubicBezTo>
                    <a:pt x="108681" y="119956"/>
                    <a:pt x="119901" y="104972"/>
                    <a:pt x="119901" y="86571"/>
                  </a:cubicBezTo>
                  <a:cubicBezTo>
                    <a:pt x="119967" y="75881"/>
                    <a:pt x="115919" y="65717"/>
                    <a:pt x="109404" y="59452"/>
                  </a:cubicBezTo>
                </a:path>
              </a:pathLst>
            </a:custGeom>
            <a:solidFill>
              <a:schemeClr val="dk1"/>
            </a:solidFill>
            <a:ln>
              <a:noFill/>
            </a:ln>
          </p:spPr>
          <p:txBody>
            <a:bodyPr anchorCtr="0" anchor="ctr" bIns="60900" lIns="121800" spcFirstLastPara="1" rIns="121800" wrap="square" tIns="609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1232" name="Google Shape;1232;p145"/>
          <p:cNvGrpSpPr/>
          <p:nvPr/>
        </p:nvGrpSpPr>
        <p:grpSpPr>
          <a:xfrm>
            <a:off x="1771896" y="2765486"/>
            <a:ext cx="815754" cy="728763"/>
            <a:chOff x="2333993" y="3425662"/>
            <a:chExt cx="972409" cy="859290"/>
          </a:xfrm>
        </p:grpSpPr>
        <p:grpSp>
          <p:nvGrpSpPr>
            <p:cNvPr id="1233" name="Google Shape;1233;p145"/>
            <p:cNvGrpSpPr/>
            <p:nvPr/>
          </p:nvGrpSpPr>
          <p:grpSpPr>
            <a:xfrm>
              <a:off x="2335766" y="3425662"/>
              <a:ext cx="402826" cy="395582"/>
              <a:chOff x="1111711" y="1594249"/>
              <a:chExt cx="751400" cy="638756"/>
            </a:xfrm>
          </p:grpSpPr>
          <p:sp>
            <p:nvSpPr>
              <p:cNvPr id="1234" name="Google Shape;1234;p145"/>
              <p:cNvSpPr/>
              <p:nvPr/>
            </p:nvSpPr>
            <p:spPr>
              <a:xfrm>
                <a:off x="1300311" y="1801605"/>
                <a:ext cx="562800" cy="431400"/>
              </a:xfrm>
              <a:custGeom>
                <a:rect b="b" l="l" r="r" t="t"/>
                <a:pathLst>
                  <a:path extrusionOk="0" h="120000" w="120000">
                    <a:moveTo>
                      <a:pt x="114003" y="0"/>
                    </a:moveTo>
                    <a:cubicBezTo>
                      <a:pt x="117304" y="0"/>
                      <a:pt x="119974" y="3483"/>
                      <a:pt x="119949" y="7789"/>
                    </a:cubicBezTo>
                    <a:lnTo>
                      <a:pt x="119949" y="91306"/>
                    </a:lnTo>
                    <a:cubicBezTo>
                      <a:pt x="119949" y="95612"/>
                      <a:pt x="117253" y="99096"/>
                      <a:pt x="113953" y="99096"/>
                    </a:cubicBezTo>
                    <a:lnTo>
                      <a:pt x="71954" y="99096"/>
                    </a:lnTo>
                    <a:lnTo>
                      <a:pt x="71954" y="114774"/>
                    </a:lnTo>
                    <a:lnTo>
                      <a:pt x="83972" y="114774"/>
                    </a:lnTo>
                    <a:cubicBezTo>
                      <a:pt x="85080" y="114774"/>
                      <a:pt x="85962" y="115924"/>
                      <a:pt x="85962" y="117370"/>
                    </a:cubicBezTo>
                    <a:cubicBezTo>
                      <a:pt x="85962" y="118816"/>
                      <a:pt x="85080" y="119967"/>
                      <a:pt x="83972" y="119967"/>
                    </a:cubicBezTo>
                    <a:lnTo>
                      <a:pt x="71954" y="119967"/>
                    </a:lnTo>
                    <a:lnTo>
                      <a:pt x="47969" y="119967"/>
                    </a:lnTo>
                    <a:lnTo>
                      <a:pt x="35952" y="119967"/>
                    </a:lnTo>
                    <a:cubicBezTo>
                      <a:pt x="34843" y="119967"/>
                      <a:pt x="33961" y="118816"/>
                      <a:pt x="33961" y="117370"/>
                    </a:cubicBezTo>
                    <a:cubicBezTo>
                      <a:pt x="33961" y="115924"/>
                      <a:pt x="34843" y="114774"/>
                      <a:pt x="35952" y="114774"/>
                    </a:cubicBezTo>
                    <a:lnTo>
                      <a:pt x="47969" y="114774"/>
                    </a:lnTo>
                    <a:lnTo>
                      <a:pt x="47969" y="99096"/>
                    </a:lnTo>
                    <a:lnTo>
                      <a:pt x="5971" y="99096"/>
                    </a:lnTo>
                    <a:cubicBezTo>
                      <a:pt x="2670" y="99096"/>
                      <a:pt x="0" y="95612"/>
                      <a:pt x="0" y="91306"/>
                    </a:cubicBezTo>
                    <a:lnTo>
                      <a:pt x="0" y="7789"/>
                    </a:lnTo>
                    <a:cubicBezTo>
                      <a:pt x="0" y="3483"/>
                      <a:pt x="2670" y="0"/>
                      <a:pt x="5971" y="0"/>
                    </a:cubicBezTo>
                    <a:lnTo>
                      <a:pt x="114003" y="0"/>
                    </a:lnTo>
                    <a:close/>
                    <a:moveTo>
                      <a:pt x="111963" y="88709"/>
                    </a:moveTo>
                    <a:lnTo>
                      <a:pt x="111963" y="10451"/>
                    </a:lnTo>
                    <a:lnTo>
                      <a:pt x="7986" y="10451"/>
                    </a:lnTo>
                    <a:lnTo>
                      <a:pt x="7986" y="88709"/>
                    </a:lnTo>
                    <a:lnTo>
                      <a:pt x="111963" y="88709"/>
                    </a:lnTo>
                    <a:close/>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35" name="Google Shape;1235;p145"/>
              <p:cNvSpPr/>
              <p:nvPr/>
            </p:nvSpPr>
            <p:spPr>
              <a:xfrm>
                <a:off x="1111711" y="1594249"/>
                <a:ext cx="282300" cy="369000"/>
              </a:xfrm>
              <a:custGeom>
                <a:rect b="b" l="l" r="r" t="t"/>
                <a:pathLst>
                  <a:path extrusionOk="0" h="120000" w="120000">
                    <a:moveTo>
                      <a:pt x="75665" y="95969"/>
                    </a:moveTo>
                    <a:lnTo>
                      <a:pt x="75715" y="95969"/>
                    </a:lnTo>
                    <a:lnTo>
                      <a:pt x="75715" y="119961"/>
                    </a:lnTo>
                    <a:lnTo>
                      <a:pt x="15665" y="119961"/>
                    </a:lnTo>
                    <a:cubicBezTo>
                      <a:pt x="7029" y="119961"/>
                      <a:pt x="0" y="114578"/>
                      <a:pt x="0" y="107965"/>
                    </a:cubicBezTo>
                    <a:lnTo>
                      <a:pt x="0" y="11996"/>
                    </a:lnTo>
                    <a:cubicBezTo>
                      <a:pt x="0" y="5382"/>
                      <a:pt x="7029" y="0"/>
                      <a:pt x="15665" y="0"/>
                    </a:cubicBezTo>
                    <a:lnTo>
                      <a:pt x="104284" y="0"/>
                    </a:lnTo>
                    <a:cubicBezTo>
                      <a:pt x="112920" y="0"/>
                      <a:pt x="119949" y="5382"/>
                      <a:pt x="119949" y="11996"/>
                    </a:cubicBezTo>
                    <a:lnTo>
                      <a:pt x="119949" y="64171"/>
                    </a:lnTo>
                    <a:lnTo>
                      <a:pt x="104284" y="64171"/>
                    </a:lnTo>
                    <a:lnTo>
                      <a:pt x="104284" y="16033"/>
                    </a:lnTo>
                    <a:lnTo>
                      <a:pt x="15615" y="16033"/>
                    </a:lnTo>
                    <a:lnTo>
                      <a:pt x="15615" y="95969"/>
                    </a:lnTo>
                    <a:lnTo>
                      <a:pt x="75665" y="95969"/>
                    </a:lnTo>
                    <a:close/>
                    <a:moveTo>
                      <a:pt x="60050" y="6997"/>
                    </a:moveTo>
                    <a:cubicBezTo>
                      <a:pt x="57841" y="6997"/>
                      <a:pt x="56083" y="8343"/>
                      <a:pt x="56184" y="9958"/>
                    </a:cubicBezTo>
                    <a:cubicBezTo>
                      <a:pt x="56184" y="11611"/>
                      <a:pt x="57941" y="12957"/>
                      <a:pt x="60050" y="12957"/>
                    </a:cubicBezTo>
                    <a:cubicBezTo>
                      <a:pt x="62158" y="12957"/>
                      <a:pt x="63916" y="11611"/>
                      <a:pt x="63916" y="9958"/>
                    </a:cubicBezTo>
                    <a:cubicBezTo>
                      <a:pt x="63916" y="8343"/>
                      <a:pt x="62158" y="6997"/>
                      <a:pt x="60050" y="6997"/>
                    </a:cubicBezTo>
                    <a:close/>
                    <a:moveTo>
                      <a:pt x="60050" y="112002"/>
                    </a:moveTo>
                    <a:cubicBezTo>
                      <a:pt x="64368" y="112002"/>
                      <a:pt x="67882" y="109311"/>
                      <a:pt x="67882" y="106004"/>
                    </a:cubicBezTo>
                    <a:cubicBezTo>
                      <a:pt x="67882" y="102697"/>
                      <a:pt x="64368" y="100006"/>
                      <a:pt x="60050" y="100006"/>
                    </a:cubicBezTo>
                    <a:cubicBezTo>
                      <a:pt x="55732" y="100006"/>
                      <a:pt x="52217" y="102697"/>
                      <a:pt x="52217" y="106004"/>
                    </a:cubicBezTo>
                    <a:cubicBezTo>
                      <a:pt x="52217" y="109311"/>
                      <a:pt x="55732" y="112002"/>
                      <a:pt x="60050" y="112002"/>
                    </a:cubicBezTo>
                    <a:close/>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36" name="Google Shape;1236;p145"/>
              <p:cNvSpPr/>
              <p:nvPr/>
            </p:nvSpPr>
            <p:spPr>
              <a:xfrm>
                <a:off x="1283638" y="1680213"/>
                <a:ext cx="36900" cy="36900"/>
              </a:xfrm>
              <a:custGeom>
                <a:rect b="b" l="l" r="r" t="t"/>
                <a:pathLst>
                  <a:path extrusionOk="0" h="120000" w="120000">
                    <a:moveTo>
                      <a:pt x="59808" y="119616"/>
                    </a:moveTo>
                    <a:lnTo>
                      <a:pt x="0" y="119616"/>
                    </a:lnTo>
                    <a:lnTo>
                      <a:pt x="0" y="0"/>
                    </a:lnTo>
                    <a:lnTo>
                      <a:pt x="119616" y="0"/>
                    </a:lnTo>
                    <a:lnTo>
                      <a:pt x="119616" y="119616"/>
                    </a:lnTo>
                    <a:lnTo>
                      <a:pt x="59808" y="119616"/>
                    </a:lnTo>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37" name="Google Shape;1237;p145"/>
              <p:cNvSpPr/>
              <p:nvPr/>
            </p:nvSpPr>
            <p:spPr>
              <a:xfrm>
                <a:off x="1283638" y="1729185"/>
                <a:ext cx="36900" cy="36900"/>
              </a:xfrm>
              <a:custGeom>
                <a:rect b="b" l="l" r="r" t="t"/>
                <a:pathLst>
                  <a:path extrusionOk="0" h="120000" w="120000">
                    <a:moveTo>
                      <a:pt x="59808" y="119616"/>
                    </a:moveTo>
                    <a:lnTo>
                      <a:pt x="0" y="119616"/>
                    </a:lnTo>
                    <a:lnTo>
                      <a:pt x="0" y="0"/>
                    </a:lnTo>
                    <a:lnTo>
                      <a:pt x="119616" y="0"/>
                    </a:lnTo>
                    <a:lnTo>
                      <a:pt x="119616" y="119616"/>
                    </a:lnTo>
                    <a:lnTo>
                      <a:pt x="59808" y="119616"/>
                    </a:lnTo>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38" name="Google Shape;1238;p145"/>
              <p:cNvSpPr/>
              <p:nvPr/>
            </p:nvSpPr>
            <p:spPr>
              <a:xfrm>
                <a:off x="1234666" y="1680213"/>
                <a:ext cx="36900" cy="36900"/>
              </a:xfrm>
              <a:custGeom>
                <a:rect b="b" l="l" r="r" t="t"/>
                <a:pathLst>
                  <a:path extrusionOk="0" h="120000" w="120000">
                    <a:moveTo>
                      <a:pt x="59808" y="119616"/>
                    </a:moveTo>
                    <a:lnTo>
                      <a:pt x="0" y="119616"/>
                    </a:lnTo>
                    <a:lnTo>
                      <a:pt x="0" y="0"/>
                    </a:lnTo>
                    <a:lnTo>
                      <a:pt x="119616" y="0"/>
                    </a:lnTo>
                    <a:lnTo>
                      <a:pt x="119616" y="119616"/>
                    </a:lnTo>
                    <a:lnTo>
                      <a:pt x="59808" y="119616"/>
                    </a:lnTo>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39" name="Google Shape;1239;p145"/>
              <p:cNvSpPr/>
              <p:nvPr/>
            </p:nvSpPr>
            <p:spPr>
              <a:xfrm>
                <a:off x="1185170" y="1680213"/>
                <a:ext cx="36900" cy="36900"/>
              </a:xfrm>
              <a:custGeom>
                <a:rect b="b" l="l" r="r" t="t"/>
                <a:pathLst>
                  <a:path extrusionOk="0" h="120000" w="120000">
                    <a:moveTo>
                      <a:pt x="59808" y="119616"/>
                    </a:moveTo>
                    <a:lnTo>
                      <a:pt x="0" y="119616"/>
                    </a:lnTo>
                    <a:lnTo>
                      <a:pt x="0" y="0"/>
                    </a:lnTo>
                    <a:lnTo>
                      <a:pt x="119616" y="0"/>
                    </a:lnTo>
                    <a:lnTo>
                      <a:pt x="119616" y="119616"/>
                    </a:lnTo>
                    <a:lnTo>
                      <a:pt x="59808" y="119616"/>
                    </a:lnTo>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40" name="Google Shape;1240;p145"/>
              <p:cNvSpPr/>
              <p:nvPr/>
            </p:nvSpPr>
            <p:spPr>
              <a:xfrm>
                <a:off x="1234666" y="1729185"/>
                <a:ext cx="36900" cy="36900"/>
              </a:xfrm>
              <a:custGeom>
                <a:rect b="b" l="l" r="r" t="t"/>
                <a:pathLst>
                  <a:path extrusionOk="0" h="120000" w="120000">
                    <a:moveTo>
                      <a:pt x="59808" y="119616"/>
                    </a:moveTo>
                    <a:lnTo>
                      <a:pt x="0" y="119616"/>
                    </a:lnTo>
                    <a:lnTo>
                      <a:pt x="0" y="0"/>
                    </a:lnTo>
                    <a:lnTo>
                      <a:pt x="119616" y="0"/>
                    </a:lnTo>
                    <a:lnTo>
                      <a:pt x="119616" y="119616"/>
                    </a:lnTo>
                    <a:lnTo>
                      <a:pt x="59808" y="119616"/>
                    </a:lnTo>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41" name="Google Shape;1241;p145"/>
              <p:cNvSpPr/>
              <p:nvPr/>
            </p:nvSpPr>
            <p:spPr>
              <a:xfrm>
                <a:off x="1185170" y="1778159"/>
                <a:ext cx="36900" cy="36900"/>
              </a:xfrm>
              <a:custGeom>
                <a:rect b="b" l="l" r="r" t="t"/>
                <a:pathLst>
                  <a:path extrusionOk="0" h="120000" w="120000">
                    <a:moveTo>
                      <a:pt x="59808" y="119616"/>
                    </a:moveTo>
                    <a:lnTo>
                      <a:pt x="0" y="119616"/>
                    </a:lnTo>
                    <a:lnTo>
                      <a:pt x="0" y="0"/>
                    </a:lnTo>
                    <a:lnTo>
                      <a:pt x="119616" y="0"/>
                    </a:lnTo>
                    <a:lnTo>
                      <a:pt x="119616" y="119616"/>
                    </a:lnTo>
                    <a:lnTo>
                      <a:pt x="59808" y="119616"/>
                    </a:lnTo>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42" name="Google Shape;1242;p145"/>
              <p:cNvSpPr/>
              <p:nvPr/>
            </p:nvSpPr>
            <p:spPr>
              <a:xfrm>
                <a:off x="1185170" y="1729185"/>
                <a:ext cx="36900" cy="36900"/>
              </a:xfrm>
              <a:custGeom>
                <a:rect b="b" l="l" r="r" t="t"/>
                <a:pathLst>
                  <a:path extrusionOk="0" h="120000" w="120000">
                    <a:moveTo>
                      <a:pt x="59808" y="119616"/>
                    </a:moveTo>
                    <a:lnTo>
                      <a:pt x="0" y="119616"/>
                    </a:lnTo>
                    <a:lnTo>
                      <a:pt x="0" y="0"/>
                    </a:lnTo>
                    <a:lnTo>
                      <a:pt x="119616" y="0"/>
                    </a:lnTo>
                    <a:lnTo>
                      <a:pt x="119616" y="119616"/>
                    </a:lnTo>
                    <a:lnTo>
                      <a:pt x="59808" y="119616"/>
                    </a:lnTo>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43" name="Google Shape;1243;p145"/>
              <p:cNvSpPr/>
              <p:nvPr/>
            </p:nvSpPr>
            <p:spPr>
              <a:xfrm>
                <a:off x="1234666" y="1778159"/>
                <a:ext cx="36900" cy="36900"/>
              </a:xfrm>
              <a:custGeom>
                <a:rect b="b" l="l" r="r" t="t"/>
                <a:pathLst>
                  <a:path extrusionOk="0" h="120000" w="120000">
                    <a:moveTo>
                      <a:pt x="59808" y="119616"/>
                    </a:moveTo>
                    <a:lnTo>
                      <a:pt x="0" y="119616"/>
                    </a:lnTo>
                    <a:lnTo>
                      <a:pt x="0" y="0"/>
                    </a:lnTo>
                    <a:lnTo>
                      <a:pt x="119616" y="0"/>
                    </a:lnTo>
                    <a:lnTo>
                      <a:pt x="119616" y="119616"/>
                    </a:lnTo>
                    <a:lnTo>
                      <a:pt x="59808" y="119616"/>
                    </a:lnTo>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44" name="Google Shape;1244;p145"/>
              <p:cNvSpPr/>
              <p:nvPr/>
            </p:nvSpPr>
            <p:spPr>
              <a:xfrm>
                <a:off x="1415450" y="1907366"/>
                <a:ext cx="150000" cy="141300"/>
              </a:xfrm>
              <a:custGeom>
                <a:rect b="b" l="l" r="r" t="t"/>
                <a:pathLst>
                  <a:path extrusionOk="0" h="120000" w="120000">
                    <a:moveTo>
                      <a:pt x="59952" y="119899"/>
                    </a:moveTo>
                    <a:lnTo>
                      <a:pt x="0" y="119899"/>
                    </a:lnTo>
                    <a:lnTo>
                      <a:pt x="0" y="0"/>
                    </a:lnTo>
                    <a:lnTo>
                      <a:pt x="119905" y="0"/>
                    </a:lnTo>
                    <a:lnTo>
                      <a:pt x="119905" y="119899"/>
                    </a:lnTo>
                    <a:lnTo>
                      <a:pt x="59952" y="119899"/>
                    </a:lnTo>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45" name="Google Shape;1245;p145"/>
              <p:cNvSpPr/>
              <p:nvPr/>
            </p:nvSpPr>
            <p:spPr>
              <a:xfrm>
                <a:off x="1587901" y="1907367"/>
                <a:ext cx="159900" cy="63000"/>
              </a:xfrm>
              <a:custGeom>
                <a:rect b="b" l="l" r="r" t="t"/>
                <a:pathLst>
                  <a:path extrusionOk="0" h="120000" w="120000">
                    <a:moveTo>
                      <a:pt x="59955" y="119774"/>
                    </a:moveTo>
                    <a:lnTo>
                      <a:pt x="0" y="119774"/>
                    </a:lnTo>
                    <a:lnTo>
                      <a:pt x="0" y="0"/>
                    </a:lnTo>
                    <a:lnTo>
                      <a:pt x="119911" y="0"/>
                    </a:lnTo>
                    <a:lnTo>
                      <a:pt x="119911" y="119774"/>
                    </a:lnTo>
                    <a:lnTo>
                      <a:pt x="59955" y="119774"/>
                    </a:lnTo>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46" name="Google Shape;1246;p145"/>
              <p:cNvSpPr/>
              <p:nvPr/>
            </p:nvSpPr>
            <p:spPr>
              <a:xfrm>
                <a:off x="1587901" y="1989683"/>
                <a:ext cx="159900" cy="62400"/>
              </a:xfrm>
              <a:custGeom>
                <a:rect b="b" l="l" r="r" t="t"/>
                <a:pathLst>
                  <a:path extrusionOk="0" h="120000" w="120000">
                    <a:moveTo>
                      <a:pt x="59955" y="119774"/>
                    </a:moveTo>
                    <a:lnTo>
                      <a:pt x="0" y="119774"/>
                    </a:lnTo>
                    <a:lnTo>
                      <a:pt x="0" y="0"/>
                    </a:lnTo>
                    <a:lnTo>
                      <a:pt x="119911" y="0"/>
                    </a:lnTo>
                    <a:lnTo>
                      <a:pt x="119911" y="119774"/>
                    </a:lnTo>
                    <a:lnTo>
                      <a:pt x="59955" y="119774"/>
                    </a:lnTo>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1247" name="Google Shape;1247;p145"/>
            <p:cNvGrpSpPr/>
            <p:nvPr/>
          </p:nvGrpSpPr>
          <p:grpSpPr>
            <a:xfrm>
              <a:off x="3010481" y="3445303"/>
              <a:ext cx="226503" cy="327521"/>
              <a:chOff x="6258757" y="905625"/>
              <a:chExt cx="900250" cy="1127050"/>
            </a:xfrm>
          </p:grpSpPr>
          <p:sp>
            <p:nvSpPr>
              <p:cNvPr id="1248" name="Google Shape;1248;p145"/>
              <p:cNvSpPr/>
              <p:nvPr/>
            </p:nvSpPr>
            <p:spPr>
              <a:xfrm>
                <a:off x="6633407" y="905625"/>
                <a:ext cx="525600" cy="1125600"/>
              </a:xfrm>
              <a:custGeom>
                <a:rect b="b" l="l" r="r" t="t"/>
                <a:pathLst>
                  <a:path extrusionOk="0" h="120000" w="120000">
                    <a:moveTo>
                      <a:pt x="115643" y="0"/>
                    </a:moveTo>
                    <a:cubicBezTo>
                      <a:pt x="118027" y="0"/>
                      <a:pt x="119917" y="882"/>
                      <a:pt x="119917" y="1956"/>
                    </a:cubicBezTo>
                    <a:lnTo>
                      <a:pt x="119917" y="117928"/>
                    </a:lnTo>
                    <a:cubicBezTo>
                      <a:pt x="119917" y="119040"/>
                      <a:pt x="118027" y="119961"/>
                      <a:pt x="115643" y="119961"/>
                    </a:cubicBezTo>
                    <a:lnTo>
                      <a:pt x="94191" y="119961"/>
                    </a:lnTo>
                    <a:lnTo>
                      <a:pt x="94191" y="102046"/>
                    </a:lnTo>
                    <a:cubicBezTo>
                      <a:pt x="94191" y="100895"/>
                      <a:pt x="92301" y="100012"/>
                      <a:pt x="89835" y="100012"/>
                    </a:cubicBezTo>
                    <a:lnTo>
                      <a:pt x="55561" y="100012"/>
                    </a:lnTo>
                    <a:cubicBezTo>
                      <a:pt x="53178" y="100012"/>
                      <a:pt x="51287" y="100895"/>
                      <a:pt x="51287" y="102046"/>
                    </a:cubicBezTo>
                    <a:lnTo>
                      <a:pt x="51287" y="119961"/>
                    </a:lnTo>
                    <a:lnTo>
                      <a:pt x="42739" y="119961"/>
                    </a:lnTo>
                    <a:lnTo>
                      <a:pt x="42739" y="42046"/>
                    </a:lnTo>
                    <a:cubicBezTo>
                      <a:pt x="42739" y="40933"/>
                      <a:pt x="40849" y="40051"/>
                      <a:pt x="38465" y="40051"/>
                    </a:cubicBezTo>
                    <a:lnTo>
                      <a:pt x="0" y="40051"/>
                    </a:lnTo>
                    <a:lnTo>
                      <a:pt x="0" y="36061"/>
                    </a:lnTo>
                    <a:lnTo>
                      <a:pt x="37643" y="36061"/>
                    </a:lnTo>
                    <a:cubicBezTo>
                      <a:pt x="40027" y="36061"/>
                      <a:pt x="41917" y="35179"/>
                      <a:pt x="41917" y="34066"/>
                    </a:cubicBezTo>
                    <a:cubicBezTo>
                      <a:pt x="41917" y="32953"/>
                      <a:pt x="40027" y="32033"/>
                      <a:pt x="37643" y="32033"/>
                    </a:cubicBezTo>
                    <a:lnTo>
                      <a:pt x="0" y="32033"/>
                    </a:lnTo>
                    <a:lnTo>
                      <a:pt x="0" y="24053"/>
                    </a:lnTo>
                    <a:lnTo>
                      <a:pt x="55150" y="24053"/>
                    </a:lnTo>
                    <a:cubicBezTo>
                      <a:pt x="57534" y="24053"/>
                      <a:pt x="59424" y="23132"/>
                      <a:pt x="59424" y="22020"/>
                    </a:cubicBezTo>
                    <a:cubicBezTo>
                      <a:pt x="59424" y="20869"/>
                      <a:pt x="57534" y="20025"/>
                      <a:pt x="55150" y="20025"/>
                    </a:cubicBezTo>
                    <a:lnTo>
                      <a:pt x="0" y="20025"/>
                    </a:lnTo>
                    <a:lnTo>
                      <a:pt x="0" y="12007"/>
                    </a:lnTo>
                    <a:lnTo>
                      <a:pt x="72739" y="12007"/>
                    </a:lnTo>
                    <a:cubicBezTo>
                      <a:pt x="75123" y="12007"/>
                      <a:pt x="77013" y="11125"/>
                      <a:pt x="77013" y="10012"/>
                    </a:cubicBezTo>
                    <a:cubicBezTo>
                      <a:pt x="77013" y="8900"/>
                      <a:pt x="75123" y="7979"/>
                      <a:pt x="72739" y="7979"/>
                    </a:cubicBezTo>
                    <a:lnTo>
                      <a:pt x="0" y="7979"/>
                    </a:lnTo>
                    <a:lnTo>
                      <a:pt x="0" y="1994"/>
                    </a:lnTo>
                    <a:cubicBezTo>
                      <a:pt x="0" y="882"/>
                      <a:pt x="1890" y="0"/>
                      <a:pt x="4273" y="0"/>
                    </a:cubicBezTo>
                    <a:lnTo>
                      <a:pt x="115643" y="0"/>
                    </a:ln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49" name="Google Shape;1249;p145"/>
              <p:cNvSpPr/>
              <p:nvPr/>
            </p:nvSpPr>
            <p:spPr>
              <a:xfrm>
                <a:off x="6258757" y="1318375"/>
                <a:ext cx="527100" cy="714300"/>
              </a:xfrm>
              <a:custGeom>
                <a:rect b="b" l="l" r="r" t="t"/>
                <a:pathLst>
                  <a:path extrusionOk="0" h="120000" w="120000">
                    <a:moveTo>
                      <a:pt x="4268" y="0"/>
                    </a:moveTo>
                    <a:lnTo>
                      <a:pt x="115567" y="0"/>
                    </a:lnTo>
                    <a:lnTo>
                      <a:pt x="119917" y="0"/>
                    </a:lnTo>
                    <a:lnTo>
                      <a:pt x="119917" y="3086"/>
                    </a:lnTo>
                    <a:lnTo>
                      <a:pt x="119917" y="116792"/>
                    </a:lnTo>
                    <a:lnTo>
                      <a:pt x="119917" y="119939"/>
                    </a:lnTo>
                    <a:lnTo>
                      <a:pt x="115567" y="119939"/>
                    </a:lnTo>
                    <a:lnTo>
                      <a:pt x="68536" y="119939"/>
                    </a:lnTo>
                    <a:lnTo>
                      <a:pt x="68536" y="91679"/>
                    </a:lnTo>
                    <a:cubicBezTo>
                      <a:pt x="68536" y="89924"/>
                      <a:pt x="66648" y="88472"/>
                      <a:pt x="64268" y="88472"/>
                    </a:cubicBezTo>
                    <a:lnTo>
                      <a:pt x="30041" y="88472"/>
                    </a:lnTo>
                    <a:cubicBezTo>
                      <a:pt x="27578" y="88472"/>
                      <a:pt x="25690" y="89924"/>
                      <a:pt x="25690" y="91679"/>
                    </a:cubicBezTo>
                    <a:lnTo>
                      <a:pt x="25690" y="119939"/>
                    </a:lnTo>
                    <a:lnTo>
                      <a:pt x="4268" y="119939"/>
                    </a:lnTo>
                    <a:lnTo>
                      <a:pt x="0" y="119939"/>
                    </a:lnTo>
                    <a:lnTo>
                      <a:pt x="0" y="116792"/>
                    </a:lnTo>
                    <a:lnTo>
                      <a:pt x="0" y="63237"/>
                    </a:lnTo>
                    <a:lnTo>
                      <a:pt x="26265" y="63237"/>
                    </a:lnTo>
                    <a:cubicBezTo>
                      <a:pt x="28727" y="63237"/>
                      <a:pt x="30615" y="61845"/>
                      <a:pt x="30615" y="60090"/>
                    </a:cubicBezTo>
                    <a:cubicBezTo>
                      <a:pt x="30615" y="58335"/>
                      <a:pt x="28727" y="56883"/>
                      <a:pt x="26265" y="56883"/>
                    </a:cubicBezTo>
                    <a:lnTo>
                      <a:pt x="0" y="56883"/>
                    </a:lnTo>
                    <a:lnTo>
                      <a:pt x="0" y="44296"/>
                    </a:lnTo>
                    <a:lnTo>
                      <a:pt x="43912" y="44296"/>
                    </a:lnTo>
                    <a:cubicBezTo>
                      <a:pt x="46292" y="44296"/>
                      <a:pt x="48180" y="42844"/>
                      <a:pt x="48180" y="41089"/>
                    </a:cubicBezTo>
                    <a:cubicBezTo>
                      <a:pt x="48180" y="39273"/>
                      <a:pt x="46292" y="37942"/>
                      <a:pt x="43912" y="37942"/>
                    </a:cubicBezTo>
                    <a:lnTo>
                      <a:pt x="0" y="37942"/>
                    </a:lnTo>
                    <a:lnTo>
                      <a:pt x="0" y="25295"/>
                    </a:lnTo>
                    <a:lnTo>
                      <a:pt x="52777" y="25295"/>
                    </a:lnTo>
                    <a:cubicBezTo>
                      <a:pt x="55157" y="25295"/>
                      <a:pt x="57045" y="23903"/>
                      <a:pt x="57045" y="22148"/>
                    </a:cubicBezTo>
                    <a:cubicBezTo>
                      <a:pt x="57045" y="20393"/>
                      <a:pt x="55157" y="18940"/>
                      <a:pt x="52777" y="18940"/>
                    </a:cubicBezTo>
                    <a:lnTo>
                      <a:pt x="0" y="18940"/>
                    </a:lnTo>
                    <a:lnTo>
                      <a:pt x="0" y="3146"/>
                    </a:lnTo>
                    <a:lnTo>
                      <a:pt x="0" y="0"/>
                    </a:lnTo>
                    <a:lnTo>
                      <a:pt x="4268" y="0"/>
                    </a:ln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1250" name="Google Shape;1250;p145"/>
            <p:cNvGrpSpPr/>
            <p:nvPr/>
          </p:nvGrpSpPr>
          <p:grpSpPr>
            <a:xfrm>
              <a:off x="2333993" y="3940398"/>
              <a:ext cx="353717" cy="344553"/>
              <a:chOff x="7230029" y="1277087"/>
              <a:chExt cx="835025" cy="884376"/>
            </a:xfrm>
          </p:grpSpPr>
          <p:sp>
            <p:nvSpPr>
              <p:cNvPr id="1251" name="Google Shape;1251;p145"/>
              <p:cNvSpPr/>
              <p:nvPr/>
            </p:nvSpPr>
            <p:spPr>
              <a:xfrm>
                <a:off x="7760254" y="1351700"/>
                <a:ext cx="304800" cy="731700"/>
              </a:xfrm>
              <a:custGeom>
                <a:rect b="b" l="l" r="r" t="t"/>
                <a:pathLst>
                  <a:path extrusionOk="0" h="120000" w="120000">
                    <a:moveTo>
                      <a:pt x="67154" y="57257"/>
                    </a:moveTo>
                    <a:cubicBezTo>
                      <a:pt x="96906" y="58791"/>
                      <a:pt x="119858" y="69287"/>
                      <a:pt x="119858" y="81906"/>
                    </a:cubicBezTo>
                    <a:cubicBezTo>
                      <a:pt x="119858" y="94584"/>
                      <a:pt x="96623" y="104963"/>
                      <a:pt x="67154" y="106496"/>
                    </a:cubicBezTo>
                    <a:lnTo>
                      <a:pt x="67154" y="116933"/>
                    </a:lnTo>
                    <a:cubicBezTo>
                      <a:pt x="67154" y="118525"/>
                      <a:pt x="63896" y="119941"/>
                      <a:pt x="59929" y="119941"/>
                    </a:cubicBezTo>
                    <a:cubicBezTo>
                      <a:pt x="56103" y="119941"/>
                      <a:pt x="52703" y="118525"/>
                      <a:pt x="52703" y="116933"/>
                    </a:cubicBezTo>
                    <a:lnTo>
                      <a:pt x="52703" y="106496"/>
                    </a:lnTo>
                    <a:cubicBezTo>
                      <a:pt x="23093" y="105081"/>
                      <a:pt x="0" y="94643"/>
                      <a:pt x="0" y="81906"/>
                    </a:cubicBezTo>
                    <a:cubicBezTo>
                      <a:pt x="0" y="80314"/>
                      <a:pt x="3258" y="78899"/>
                      <a:pt x="7225" y="78899"/>
                    </a:cubicBezTo>
                    <a:cubicBezTo>
                      <a:pt x="11192" y="78899"/>
                      <a:pt x="14451" y="80314"/>
                      <a:pt x="14451" y="81906"/>
                    </a:cubicBezTo>
                    <a:cubicBezTo>
                      <a:pt x="14451" y="91282"/>
                      <a:pt x="31168" y="99007"/>
                      <a:pt x="52703" y="100481"/>
                    </a:cubicBezTo>
                    <a:lnTo>
                      <a:pt x="52703" y="62683"/>
                    </a:lnTo>
                    <a:cubicBezTo>
                      <a:pt x="23093" y="61208"/>
                      <a:pt x="0" y="50771"/>
                      <a:pt x="0" y="38093"/>
                    </a:cubicBezTo>
                    <a:cubicBezTo>
                      <a:pt x="0" y="25356"/>
                      <a:pt x="23093" y="14918"/>
                      <a:pt x="52703" y="13385"/>
                    </a:cubicBezTo>
                    <a:lnTo>
                      <a:pt x="52703" y="3007"/>
                    </a:lnTo>
                    <a:cubicBezTo>
                      <a:pt x="52703" y="1356"/>
                      <a:pt x="56103" y="0"/>
                      <a:pt x="59929" y="0"/>
                    </a:cubicBezTo>
                    <a:cubicBezTo>
                      <a:pt x="63896" y="0"/>
                      <a:pt x="67154" y="1356"/>
                      <a:pt x="67154" y="3007"/>
                    </a:cubicBezTo>
                    <a:lnTo>
                      <a:pt x="67154" y="13326"/>
                    </a:lnTo>
                    <a:cubicBezTo>
                      <a:pt x="96623" y="14859"/>
                      <a:pt x="119858" y="25238"/>
                      <a:pt x="119858" y="37975"/>
                    </a:cubicBezTo>
                    <a:cubicBezTo>
                      <a:pt x="119858" y="39626"/>
                      <a:pt x="116599" y="40982"/>
                      <a:pt x="112632" y="40982"/>
                    </a:cubicBezTo>
                    <a:cubicBezTo>
                      <a:pt x="108807" y="40982"/>
                      <a:pt x="105407" y="39626"/>
                      <a:pt x="105407" y="37975"/>
                    </a:cubicBezTo>
                    <a:cubicBezTo>
                      <a:pt x="105407" y="28599"/>
                      <a:pt x="88547" y="20874"/>
                      <a:pt x="67154" y="19400"/>
                    </a:cubicBezTo>
                    <a:lnTo>
                      <a:pt x="67154" y="57257"/>
                    </a:lnTo>
                    <a:close/>
                    <a:moveTo>
                      <a:pt x="14592" y="38093"/>
                    </a:moveTo>
                    <a:cubicBezTo>
                      <a:pt x="14592" y="47469"/>
                      <a:pt x="31168" y="55194"/>
                      <a:pt x="52845" y="56668"/>
                    </a:cubicBezTo>
                    <a:lnTo>
                      <a:pt x="52845" y="19518"/>
                    </a:lnTo>
                    <a:cubicBezTo>
                      <a:pt x="31168" y="20933"/>
                      <a:pt x="14592" y="28717"/>
                      <a:pt x="14592" y="38093"/>
                    </a:cubicBezTo>
                    <a:close/>
                    <a:moveTo>
                      <a:pt x="67154" y="100481"/>
                    </a:moveTo>
                    <a:cubicBezTo>
                      <a:pt x="88831" y="99007"/>
                      <a:pt x="105407" y="91282"/>
                      <a:pt x="105407" y="81906"/>
                    </a:cubicBezTo>
                    <a:cubicBezTo>
                      <a:pt x="105407" y="72530"/>
                      <a:pt x="88547" y="64805"/>
                      <a:pt x="67154" y="63331"/>
                    </a:cubicBezTo>
                    <a:lnTo>
                      <a:pt x="67154" y="100481"/>
                    </a:lnTo>
                    <a:close/>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52" name="Google Shape;1252;p145"/>
              <p:cNvSpPr/>
              <p:nvPr/>
            </p:nvSpPr>
            <p:spPr>
              <a:xfrm>
                <a:off x="7558642" y="1940663"/>
                <a:ext cx="152400" cy="220800"/>
              </a:xfrm>
              <a:custGeom>
                <a:rect b="b" l="l" r="r" t="t"/>
                <a:pathLst>
                  <a:path extrusionOk="0" h="120000" w="120000">
                    <a:moveTo>
                      <a:pt x="0" y="0"/>
                    </a:moveTo>
                    <a:lnTo>
                      <a:pt x="119716" y="0"/>
                    </a:lnTo>
                    <a:lnTo>
                      <a:pt x="119716" y="119216"/>
                    </a:lnTo>
                    <a:lnTo>
                      <a:pt x="104680" y="119804"/>
                    </a:lnTo>
                    <a:lnTo>
                      <a:pt x="87943" y="104143"/>
                    </a:lnTo>
                    <a:cubicBezTo>
                      <a:pt x="50212" y="69494"/>
                      <a:pt x="21276" y="34845"/>
                      <a:pt x="0" y="0"/>
                    </a:cubicBez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53" name="Google Shape;1253;p145"/>
              <p:cNvSpPr/>
              <p:nvPr/>
            </p:nvSpPr>
            <p:spPr>
              <a:xfrm>
                <a:off x="7506254" y="1718413"/>
                <a:ext cx="203100" cy="185700"/>
              </a:xfrm>
              <a:custGeom>
                <a:rect b="b" l="l" r="r" t="t"/>
                <a:pathLst>
                  <a:path extrusionOk="0" h="120000" w="120000">
                    <a:moveTo>
                      <a:pt x="21914" y="119766"/>
                    </a:moveTo>
                    <a:cubicBezTo>
                      <a:pt x="8723" y="79223"/>
                      <a:pt x="1702" y="39611"/>
                      <a:pt x="0" y="0"/>
                    </a:cubicBezTo>
                    <a:lnTo>
                      <a:pt x="119787" y="0"/>
                    </a:lnTo>
                    <a:lnTo>
                      <a:pt x="119787" y="119766"/>
                    </a:lnTo>
                    <a:lnTo>
                      <a:pt x="21914" y="119766"/>
                    </a:ln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54" name="Google Shape;1254;p145"/>
              <p:cNvSpPr/>
              <p:nvPr/>
            </p:nvSpPr>
            <p:spPr>
              <a:xfrm>
                <a:off x="7231617" y="1534262"/>
                <a:ext cx="263400" cy="147600"/>
              </a:xfrm>
              <a:custGeom>
                <a:rect b="b" l="l" r="r" t="t"/>
                <a:pathLst>
                  <a:path extrusionOk="0" h="120000" w="120000">
                    <a:moveTo>
                      <a:pt x="16043" y="0"/>
                    </a:moveTo>
                    <a:lnTo>
                      <a:pt x="119836" y="0"/>
                    </a:lnTo>
                    <a:cubicBezTo>
                      <a:pt x="113451" y="38634"/>
                      <a:pt x="110177" y="78731"/>
                      <a:pt x="109358" y="119707"/>
                    </a:cubicBezTo>
                    <a:lnTo>
                      <a:pt x="0" y="119707"/>
                    </a:lnTo>
                    <a:cubicBezTo>
                      <a:pt x="1473" y="76975"/>
                      <a:pt x="7039" y="36878"/>
                      <a:pt x="16043" y="0"/>
                    </a:cubicBez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55" name="Google Shape;1255;p145"/>
              <p:cNvSpPr/>
              <p:nvPr/>
            </p:nvSpPr>
            <p:spPr>
              <a:xfrm>
                <a:off x="7230029" y="1718413"/>
                <a:ext cx="276300" cy="185700"/>
              </a:xfrm>
              <a:custGeom>
                <a:rect b="b" l="l" r="r" t="t"/>
                <a:pathLst>
                  <a:path extrusionOk="0" h="120000" w="120000">
                    <a:moveTo>
                      <a:pt x="105117" y="0"/>
                    </a:moveTo>
                    <a:cubicBezTo>
                      <a:pt x="106057" y="39611"/>
                      <a:pt x="110913" y="79689"/>
                      <a:pt x="119843" y="119766"/>
                    </a:cubicBezTo>
                    <a:lnTo>
                      <a:pt x="18642" y="119766"/>
                    </a:lnTo>
                    <a:cubicBezTo>
                      <a:pt x="7362" y="82951"/>
                      <a:pt x="469" y="42873"/>
                      <a:pt x="0" y="0"/>
                    </a:cubicBezTo>
                    <a:lnTo>
                      <a:pt x="105117" y="0"/>
                    </a:ln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56" name="Google Shape;1256;p145"/>
              <p:cNvSpPr/>
              <p:nvPr/>
            </p:nvSpPr>
            <p:spPr>
              <a:xfrm>
                <a:off x="7285592" y="1277087"/>
                <a:ext cx="360300" cy="220800"/>
              </a:xfrm>
              <a:custGeom>
                <a:rect b="b" l="l" r="r" t="t"/>
                <a:pathLst>
                  <a:path extrusionOk="0" h="120000" w="120000">
                    <a:moveTo>
                      <a:pt x="73818" y="119803"/>
                    </a:moveTo>
                    <a:lnTo>
                      <a:pt x="0" y="119803"/>
                    </a:lnTo>
                    <a:cubicBezTo>
                      <a:pt x="23330" y="51568"/>
                      <a:pt x="67477" y="4901"/>
                      <a:pt x="119880" y="0"/>
                    </a:cubicBezTo>
                    <a:lnTo>
                      <a:pt x="118325" y="2549"/>
                    </a:lnTo>
                    <a:cubicBezTo>
                      <a:pt x="97866" y="38823"/>
                      <a:pt x="83270" y="78431"/>
                      <a:pt x="73818" y="119803"/>
                    </a:cubicBez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57" name="Google Shape;1257;p145"/>
              <p:cNvSpPr/>
              <p:nvPr/>
            </p:nvSpPr>
            <p:spPr>
              <a:xfrm>
                <a:off x="7291942" y="1940663"/>
                <a:ext cx="352500" cy="220800"/>
              </a:xfrm>
              <a:custGeom>
                <a:rect b="b" l="l" r="r" t="t"/>
                <a:pathLst>
                  <a:path extrusionOk="0" h="120000" w="120000">
                    <a:moveTo>
                      <a:pt x="118163" y="116274"/>
                    </a:moveTo>
                    <a:lnTo>
                      <a:pt x="119877" y="119803"/>
                    </a:lnTo>
                    <a:cubicBezTo>
                      <a:pt x="68693" y="114509"/>
                      <a:pt x="24857" y="68039"/>
                      <a:pt x="0" y="0"/>
                    </a:cubicBezTo>
                    <a:lnTo>
                      <a:pt x="77142" y="0"/>
                    </a:lnTo>
                    <a:cubicBezTo>
                      <a:pt x="86816" y="39019"/>
                      <a:pt x="100408" y="78039"/>
                      <a:pt x="118163" y="116274"/>
                    </a:cubicBez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58" name="Google Shape;1258;p145"/>
              <p:cNvSpPr/>
              <p:nvPr/>
            </p:nvSpPr>
            <p:spPr>
              <a:xfrm>
                <a:off x="7544354" y="1277087"/>
                <a:ext cx="165000" cy="220800"/>
              </a:xfrm>
              <a:custGeom>
                <a:rect b="b" l="l" r="r" t="t"/>
                <a:pathLst>
                  <a:path extrusionOk="0" h="120000" w="120000">
                    <a:moveTo>
                      <a:pt x="111334" y="0"/>
                    </a:moveTo>
                    <a:lnTo>
                      <a:pt x="119737" y="0"/>
                    </a:lnTo>
                    <a:lnTo>
                      <a:pt x="119737" y="119803"/>
                    </a:lnTo>
                    <a:lnTo>
                      <a:pt x="0" y="119803"/>
                    </a:lnTo>
                    <a:cubicBezTo>
                      <a:pt x="19431" y="83529"/>
                      <a:pt x="49365" y="48823"/>
                      <a:pt x="89277" y="16666"/>
                    </a:cubicBezTo>
                    <a:lnTo>
                      <a:pt x="111334" y="0"/>
                    </a:ln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59" name="Google Shape;1259;p145"/>
              <p:cNvSpPr/>
              <p:nvPr/>
            </p:nvSpPr>
            <p:spPr>
              <a:xfrm>
                <a:off x="7506254" y="1534262"/>
                <a:ext cx="203100" cy="147600"/>
              </a:xfrm>
              <a:custGeom>
                <a:rect b="b" l="l" r="r" t="t"/>
                <a:pathLst>
                  <a:path extrusionOk="0" h="120000" w="120000">
                    <a:moveTo>
                      <a:pt x="14893" y="0"/>
                    </a:moveTo>
                    <a:lnTo>
                      <a:pt x="119787" y="0"/>
                    </a:lnTo>
                    <a:lnTo>
                      <a:pt x="119787" y="119707"/>
                    </a:lnTo>
                    <a:lnTo>
                      <a:pt x="0" y="119707"/>
                    </a:lnTo>
                    <a:cubicBezTo>
                      <a:pt x="1063" y="78731"/>
                      <a:pt x="5957" y="38634"/>
                      <a:pt x="14893" y="0"/>
                    </a:cubicBez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
          <p:nvSpPr>
            <p:cNvPr id="1260" name="Google Shape;1260;p145"/>
            <p:cNvSpPr/>
            <p:nvPr/>
          </p:nvSpPr>
          <p:spPr>
            <a:xfrm>
              <a:off x="2941002" y="3925358"/>
              <a:ext cx="365400" cy="279900"/>
            </a:xfrm>
            <a:custGeom>
              <a:rect b="b" l="l" r="r" t="t"/>
              <a:pathLst>
                <a:path extrusionOk="0" h="120000" w="120000">
                  <a:moveTo>
                    <a:pt x="8000" y="59974"/>
                  </a:moveTo>
                  <a:cubicBezTo>
                    <a:pt x="6356" y="59974"/>
                    <a:pt x="4875" y="60008"/>
                    <a:pt x="3393" y="59974"/>
                  </a:cubicBezTo>
                  <a:cubicBezTo>
                    <a:pt x="1090" y="59906"/>
                    <a:pt x="0" y="58078"/>
                    <a:pt x="646" y="55285"/>
                  </a:cubicBezTo>
                  <a:cubicBezTo>
                    <a:pt x="1063" y="53440"/>
                    <a:pt x="1535" y="51595"/>
                    <a:pt x="2168" y="49834"/>
                  </a:cubicBezTo>
                  <a:cubicBezTo>
                    <a:pt x="3191" y="46940"/>
                    <a:pt x="4996" y="45281"/>
                    <a:pt x="7595" y="45196"/>
                  </a:cubicBezTo>
                  <a:cubicBezTo>
                    <a:pt x="7636" y="45179"/>
                    <a:pt x="7690" y="45196"/>
                    <a:pt x="7730" y="45179"/>
                  </a:cubicBezTo>
                  <a:cubicBezTo>
                    <a:pt x="9212" y="45112"/>
                    <a:pt x="11030" y="45653"/>
                    <a:pt x="12053" y="44756"/>
                  </a:cubicBezTo>
                  <a:cubicBezTo>
                    <a:pt x="13023" y="43910"/>
                    <a:pt x="13158" y="41557"/>
                    <a:pt x="13656" y="39864"/>
                  </a:cubicBezTo>
                  <a:cubicBezTo>
                    <a:pt x="16080" y="31586"/>
                    <a:pt x="18518" y="23309"/>
                    <a:pt x="20888" y="15014"/>
                  </a:cubicBezTo>
                  <a:cubicBezTo>
                    <a:pt x="22060" y="10969"/>
                    <a:pt x="24377" y="8328"/>
                    <a:pt x="27326" y="6432"/>
                  </a:cubicBezTo>
                  <a:cubicBezTo>
                    <a:pt x="32538" y="3046"/>
                    <a:pt x="38141" y="1591"/>
                    <a:pt x="43946" y="998"/>
                  </a:cubicBezTo>
                  <a:cubicBezTo>
                    <a:pt x="53387" y="50"/>
                    <a:pt x="62814" y="0"/>
                    <a:pt x="72255" y="660"/>
                  </a:cubicBezTo>
                  <a:cubicBezTo>
                    <a:pt x="78922" y="1117"/>
                    <a:pt x="85508" y="2099"/>
                    <a:pt x="91703" y="5603"/>
                  </a:cubicBezTo>
                  <a:cubicBezTo>
                    <a:pt x="95259" y="7600"/>
                    <a:pt x="97764" y="10681"/>
                    <a:pt x="99084" y="15471"/>
                  </a:cubicBezTo>
                  <a:cubicBezTo>
                    <a:pt x="101683" y="24849"/>
                    <a:pt x="104525" y="34126"/>
                    <a:pt x="107191" y="43470"/>
                  </a:cubicBezTo>
                  <a:cubicBezTo>
                    <a:pt x="107569" y="44790"/>
                    <a:pt x="108053" y="45230"/>
                    <a:pt x="109185" y="45230"/>
                  </a:cubicBezTo>
                  <a:cubicBezTo>
                    <a:pt x="111191" y="45247"/>
                    <a:pt x="113373" y="44485"/>
                    <a:pt x="115151" y="46195"/>
                  </a:cubicBezTo>
                  <a:cubicBezTo>
                    <a:pt x="116215" y="47211"/>
                    <a:pt x="117198" y="48548"/>
                    <a:pt x="117858" y="50021"/>
                  </a:cubicBezTo>
                  <a:cubicBezTo>
                    <a:pt x="118572" y="51612"/>
                    <a:pt x="118936" y="53491"/>
                    <a:pt x="119353" y="55285"/>
                  </a:cubicBezTo>
                  <a:cubicBezTo>
                    <a:pt x="119986" y="58078"/>
                    <a:pt x="118909" y="59906"/>
                    <a:pt x="116606" y="59974"/>
                  </a:cubicBezTo>
                  <a:cubicBezTo>
                    <a:pt x="115124" y="60008"/>
                    <a:pt x="113629" y="59974"/>
                    <a:pt x="112121" y="59974"/>
                  </a:cubicBezTo>
                  <a:cubicBezTo>
                    <a:pt x="112579" y="62462"/>
                    <a:pt x="113050" y="64815"/>
                    <a:pt x="113427" y="67185"/>
                  </a:cubicBezTo>
                  <a:cubicBezTo>
                    <a:pt x="113589" y="68218"/>
                    <a:pt x="113602" y="69284"/>
                    <a:pt x="113602" y="70334"/>
                  </a:cubicBezTo>
                  <a:cubicBezTo>
                    <a:pt x="113602" y="84739"/>
                    <a:pt x="113602" y="99128"/>
                    <a:pt x="113602" y="113516"/>
                  </a:cubicBezTo>
                  <a:cubicBezTo>
                    <a:pt x="113602" y="118002"/>
                    <a:pt x="112067" y="119949"/>
                    <a:pt x="108511" y="119949"/>
                  </a:cubicBezTo>
                  <a:cubicBezTo>
                    <a:pt x="103905" y="119949"/>
                    <a:pt x="99286" y="119966"/>
                    <a:pt x="94680" y="119949"/>
                  </a:cubicBezTo>
                  <a:cubicBezTo>
                    <a:pt x="91461" y="119932"/>
                    <a:pt x="89885" y="117951"/>
                    <a:pt x="89872" y="113922"/>
                  </a:cubicBezTo>
                  <a:cubicBezTo>
                    <a:pt x="89858" y="111451"/>
                    <a:pt x="89831" y="108997"/>
                    <a:pt x="89885" y="106542"/>
                  </a:cubicBezTo>
                  <a:cubicBezTo>
                    <a:pt x="89912" y="105374"/>
                    <a:pt x="89670" y="104900"/>
                    <a:pt x="88646" y="104900"/>
                  </a:cubicBezTo>
                  <a:cubicBezTo>
                    <a:pt x="69562" y="104934"/>
                    <a:pt x="50478" y="104934"/>
                    <a:pt x="31393" y="104900"/>
                  </a:cubicBezTo>
                  <a:cubicBezTo>
                    <a:pt x="30424" y="104900"/>
                    <a:pt x="30074" y="105239"/>
                    <a:pt x="30101" y="106491"/>
                  </a:cubicBezTo>
                  <a:cubicBezTo>
                    <a:pt x="30168" y="109064"/>
                    <a:pt x="30141" y="111637"/>
                    <a:pt x="30114" y="114210"/>
                  </a:cubicBezTo>
                  <a:cubicBezTo>
                    <a:pt x="30087" y="117816"/>
                    <a:pt x="28471" y="119915"/>
                    <a:pt x="25629" y="119932"/>
                  </a:cubicBezTo>
                  <a:cubicBezTo>
                    <a:pt x="20740" y="119983"/>
                    <a:pt x="15851" y="119966"/>
                    <a:pt x="10962" y="119949"/>
                  </a:cubicBezTo>
                  <a:cubicBezTo>
                    <a:pt x="8067" y="119915"/>
                    <a:pt x="6397" y="117799"/>
                    <a:pt x="6397" y="114109"/>
                  </a:cubicBezTo>
                  <a:cubicBezTo>
                    <a:pt x="6383" y="99297"/>
                    <a:pt x="6343" y="84502"/>
                    <a:pt x="6437" y="69691"/>
                  </a:cubicBezTo>
                  <a:cubicBezTo>
                    <a:pt x="6451" y="67219"/>
                    <a:pt x="7084" y="64765"/>
                    <a:pt x="7447" y="62310"/>
                  </a:cubicBezTo>
                  <a:cubicBezTo>
                    <a:pt x="7569" y="61582"/>
                    <a:pt x="7784" y="60888"/>
                    <a:pt x="8000" y="59974"/>
                  </a:cubicBezTo>
                  <a:close/>
                  <a:moveTo>
                    <a:pt x="98734" y="47482"/>
                  </a:moveTo>
                  <a:cubicBezTo>
                    <a:pt x="98531" y="46449"/>
                    <a:pt x="98464" y="45890"/>
                    <a:pt x="98316" y="45349"/>
                  </a:cubicBezTo>
                  <a:cubicBezTo>
                    <a:pt x="96013" y="36529"/>
                    <a:pt x="93750" y="27693"/>
                    <a:pt x="91340" y="18925"/>
                  </a:cubicBezTo>
                  <a:cubicBezTo>
                    <a:pt x="91003" y="17689"/>
                    <a:pt x="90020" y="16572"/>
                    <a:pt x="89131" y="15776"/>
                  </a:cubicBezTo>
                  <a:cubicBezTo>
                    <a:pt x="88282" y="15014"/>
                    <a:pt x="87191" y="14659"/>
                    <a:pt x="86168" y="14286"/>
                  </a:cubicBezTo>
                  <a:cubicBezTo>
                    <a:pt x="80821" y="12306"/>
                    <a:pt x="75286" y="11646"/>
                    <a:pt x="69764" y="11527"/>
                  </a:cubicBezTo>
                  <a:cubicBezTo>
                    <a:pt x="61616" y="11375"/>
                    <a:pt x="53481" y="11476"/>
                    <a:pt x="45346" y="11933"/>
                  </a:cubicBezTo>
                  <a:cubicBezTo>
                    <a:pt x="41441" y="12137"/>
                    <a:pt x="37535" y="13237"/>
                    <a:pt x="33670" y="14202"/>
                  </a:cubicBezTo>
                  <a:cubicBezTo>
                    <a:pt x="30882" y="14896"/>
                    <a:pt x="28835" y="16809"/>
                    <a:pt x="27905" y="20533"/>
                  </a:cubicBezTo>
                  <a:cubicBezTo>
                    <a:pt x="26558" y="25882"/>
                    <a:pt x="24888" y="31079"/>
                    <a:pt x="23501" y="36411"/>
                  </a:cubicBezTo>
                  <a:cubicBezTo>
                    <a:pt x="22585" y="39881"/>
                    <a:pt x="21939" y="43470"/>
                    <a:pt x="21063" y="47482"/>
                  </a:cubicBezTo>
                  <a:cubicBezTo>
                    <a:pt x="47084" y="54388"/>
                    <a:pt x="72794" y="54456"/>
                    <a:pt x="98734" y="47482"/>
                  </a:cubicBezTo>
                  <a:close/>
                  <a:moveTo>
                    <a:pt x="24942" y="83267"/>
                  </a:moveTo>
                  <a:cubicBezTo>
                    <a:pt x="24942" y="83182"/>
                    <a:pt x="24956" y="83097"/>
                    <a:pt x="24956" y="83013"/>
                  </a:cubicBezTo>
                  <a:cubicBezTo>
                    <a:pt x="26585" y="83013"/>
                    <a:pt x="28215" y="83030"/>
                    <a:pt x="29845" y="82996"/>
                  </a:cubicBezTo>
                  <a:cubicBezTo>
                    <a:pt x="30720" y="82979"/>
                    <a:pt x="31609" y="82860"/>
                    <a:pt x="32484" y="82776"/>
                  </a:cubicBezTo>
                  <a:cubicBezTo>
                    <a:pt x="35313" y="82522"/>
                    <a:pt x="36969" y="80423"/>
                    <a:pt x="36188" y="77579"/>
                  </a:cubicBezTo>
                  <a:cubicBezTo>
                    <a:pt x="35797" y="76157"/>
                    <a:pt x="34666" y="74650"/>
                    <a:pt x="33575" y="74024"/>
                  </a:cubicBezTo>
                  <a:cubicBezTo>
                    <a:pt x="29144" y="71468"/>
                    <a:pt x="24646" y="69115"/>
                    <a:pt x="20080" y="66982"/>
                  </a:cubicBezTo>
                  <a:cubicBezTo>
                    <a:pt x="18680" y="66322"/>
                    <a:pt x="16969" y="66407"/>
                    <a:pt x="15434" y="66542"/>
                  </a:cubicBezTo>
                  <a:cubicBezTo>
                    <a:pt x="13575" y="66677"/>
                    <a:pt x="12659" y="67896"/>
                    <a:pt x="12430" y="70198"/>
                  </a:cubicBezTo>
                  <a:cubicBezTo>
                    <a:pt x="12255" y="71925"/>
                    <a:pt x="12255" y="73685"/>
                    <a:pt x="12255" y="75446"/>
                  </a:cubicBezTo>
                  <a:cubicBezTo>
                    <a:pt x="12228" y="79593"/>
                    <a:pt x="13144" y="81286"/>
                    <a:pt x="16377" y="82031"/>
                  </a:cubicBezTo>
                  <a:cubicBezTo>
                    <a:pt x="19191" y="82691"/>
                    <a:pt x="22087" y="82877"/>
                    <a:pt x="24942" y="83267"/>
                  </a:cubicBezTo>
                  <a:close/>
                  <a:moveTo>
                    <a:pt x="94936" y="82776"/>
                  </a:moveTo>
                  <a:cubicBezTo>
                    <a:pt x="94936" y="82860"/>
                    <a:pt x="94936" y="82928"/>
                    <a:pt x="94936" y="83013"/>
                  </a:cubicBezTo>
                  <a:cubicBezTo>
                    <a:pt x="95218" y="83013"/>
                    <a:pt x="95501" y="83030"/>
                    <a:pt x="95771" y="83013"/>
                  </a:cubicBezTo>
                  <a:cubicBezTo>
                    <a:pt x="98909" y="82759"/>
                    <a:pt x="102101" y="83030"/>
                    <a:pt x="105117" y="81455"/>
                  </a:cubicBezTo>
                  <a:cubicBezTo>
                    <a:pt x="106855" y="80541"/>
                    <a:pt x="107771" y="79001"/>
                    <a:pt x="107757" y="76614"/>
                  </a:cubicBezTo>
                  <a:cubicBezTo>
                    <a:pt x="107744" y="75277"/>
                    <a:pt x="107757" y="73922"/>
                    <a:pt x="107744" y="72585"/>
                  </a:cubicBezTo>
                  <a:cubicBezTo>
                    <a:pt x="107703" y="67608"/>
                    <a:pt x="106101" y="65814"/>
                    <a:pt x="102154" y="66322"/>
                  </a:cubicBezTo>
                  <a:cubicBezTo>
                    <a:pt x="101966" y="66356"/>
                    <a:pt x="101791" y="66373"/>
                    <a:pt x="101602" y="66440"/>
                  </a:cubicBezTo>
                  <a:cubicBezTo>
                    <a:pt x="100215" y="66914"/>
                    <a:pt x="98787" y="67236"/>
                    <a:pt x="97468" y="67913"/>
                  </a:cubicBezTo>
                  <a:cubicBezTo>
                    <a:pt x="93818" y="69792"/>
                    <a:pt x="90154" y="71688"/>
                    <a:pt x="86626" y="73872"/>
                  </a:cubicBezTo>
                  <a:cubicBezTo>
                    <a:pt x="85481" y="74583"/>
                    <a:pt x="84269" y="76005"/>
                    <a:pt x="83824" y="77460"/>
                  </a:cubicBezTo>
                  <a:cubicBezTo>
                    <a:pt x="82949" y="80253"/>
                    <a:pt x="84619" y="82589"/>
                    <a:pt x="87407" y="82742"/>
                  </a:cubicBezTo>
                  <a:cubicBezTo>
                    <a:pt x="89912" y="82894"/>
                    <a:pt x="92430" y="82776"/>
                    <a:pt x="94936" y="82776"/>
                  </a:cubicBezTo>
                  <a:close/>
                </a:path>
              </a:pathLst>
            </a:custGeom>
            <a:solidFill>
              <a:srgbClr val="3B89CA"/>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1261" name="Google Shape;1261;p145"/>
          <p:cNvGrpSpPr/>
          <p:nvPr/>
        </p:nvGrpSpPr>
        <p:grpSpPr>
          <a:xfrm>
            <a:off x="1789014" y="4132115"/>
            <a:ext cx="811293" cy="301631"/>
            <a:chOff x="2354807" y="5306539"/>
            <a:chExt cx="1064829" cy="395582"/>
          </a:xfrm>
        </p:grpSpPr>
        <p:grpSp>
          <p:nvGrpSpPr>
            <p:cNvPr id="1262" name="Google Shape;1262;p145"/>
            <p:cNvGrpSpPr/>
            <p:nvPr/>
          </p:nvGrpSpPr>
          <p:grpSpPr>
            <a:xfrm>
              <a:off x="2354807" y="5306539"/>
              <a:ext cx="402826" cy="395582"/>
              <a:chOff x="1111711" y="1594249"/>
              <a:chExt cx="751400" cy="638756"/>
            </a:xfrm>
          </p:grpSpPr>
          <p:sp>
            <p:nvSpPr>
              <p:cNvPr id="1263" name="Google Shape;1263;p145"/>
              <p:cNvSpPr/>
              <p:nvPr/>
            </p:nvSpPr>
            <p:spPr>
              <a:xfrm>
                <a:off x="1300311" y="1801605"/>
                <a:ext cx="562800" cy="431400"/>
              </a:xfrm>
              <a:custGeom>
                <a:rect b="b" l="l" r="r" t="t"/>
                <a:pathLst>
                  <a:path extrusionOk="0" h="120000" w="120000">
                    <a:moveTo>
                      <a:pt x="114003" y="0"/>
                    </a:moveTo>
                    <a:cubicBezTo>
                      <a:pt x="117304" y="0"/>
                      <a:pt x="119974" y="3483"/>
                      <a:pt x="119949" y="7789"/>
                    </a:cubicBezTo>
                    <a:lnTo>
                      <a:pt x="119949" y="91306"/>
                    </a:lnTo>
                    <a:cubicBezTo>
                      <a:pt x="119949" y="95612"/>
                      <a:pt x="117253" y="99096"/>
                      <a:pt x="113953" y="99096"/>
                    </a:cubicBezTo>
                    <a:lnTo>
                      <a:pt x="71954" y="99096"/>
                    </a:lnTo>
                    <a:lnTo>
                      <a:pt x="71954" y="114774"/>
                    </a:lnTo>
                    <a:lnTo>
                      <a:pt x="83972" y="114774"/>
                    </a:lnTo>
                    <a:cubicBezTo>
                      <a:pt x="85080" y="114774"/>
                      <a:pt x="85962" y="115924"/>
                      <a:pt x="85962" y="117370"/>
                    </a:cubicBezTo>
                    <a:cubicBezTo>
                      <a:pt x="85962" y="118816"/>
                      <a:pt x="85080" y="119967"/>
                      <a:pt x="83972" y="119967"/>
                    </a:cubicBezTo>
                    <a:lnTo>
                      <a:pt x="71954" y="119967"/>
                    </a:lnTo>
                    <a:lnTo>
                      <a:pt x="47969" y="119967"/>
                    </a:lnTo>
                    <a:lnTo>
                      <a:pt x="35952" y="119967"/>
                    </a:lnTo>
                    <a:cubicBezTo>
                      <a:pt x="34843" y="119967"/>
                      <a:pt x="33961" y="118816"/>
                      <a:pt x="33961" y="117370"/>
                    </a:cubicBezTo>
                    <a:cubicBezTo>
                      <a:pt x="33961" y="115924"/>
                      <a:pt x="34843" y="114774"/>
                      <a:pt x="35952" y="114774"/>
                    </a:cubicBezTo>
                    <a:lnTo>
                      <a:pt x="47969" y="114774"/>
                    </a:lnTo>
                    <a:lnTo>
                      <a:pt x="47969" y="99096"/>
                    </a:lnTo>
                    <a:lnTo>
                      <a:pt x="5971" y="99096"/>
                    </a:lnTo>
                    <a:cubicBezTo>
                      <a:pt x="2670" y="99096"/>
                      <a:pt x="0" y="95612"/>
                      <a:pt x="0" y="91306"/>
                    </a:cubicBezTo>
                    <a:lnTo>
                      <a:pt x="0" y="7789"/>
                    </a:lnTo>
                    <a:cubicBezTo>
                      <a:pt x="0" y="3483"/>
                      <a:pt x="2670" y="0"/>
                      <a:pt x="5971" y="0"/>
                    </a:cubicBezTo>
                    <a:lnTo>
                      <a:pt x="114003" y="0"/>
                    </a:lnTo>
                    <a:close/>
                    <a:moveTo>
                      <a:pt x="111963" y="88709"/>
                    </a:moveTo>
                    <a:lnTo>
                      <a:pt x="111963" y="10451"/>
                    </a:lnTo>
                    <a:lnTo>
                      <a:pt x="7986" y="10451"/>
                    </a:lnTo>
                    <a:lnTo>
                      <a:pt x="7986" y="88709"/>
                    </a:lnTo>
                    <a:lnTo>
                      <a:pt x="111963" y="88709"/>
                    </a:lnTo>
                    <a:close/>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64" name="Google Shape;1264;p145"/>
              <p:cNvSpPr/>
              <p:nvPr/>
            </p:nvSpPr>
            <p:spPr>
              <a:xfrm>
                <a:off x="1111711" y="1594249"/>
                <a:ext cx="282300" cy="369000"/>
              </a:xfrm>
              <a:custGeom>
                <a:rect b="b" l="l" r="r" t="t"/>
                <a:pathLst>
                  <a:path extrusionOk="0" h="120000" w="120000">
                    <a:moveTo>
                      <a:pt x="75665" y="95969"/>
                    </a:moveTo>
                    <a:lnTo>
                      <a:pt x="75715" y="95969"/>
                    </a:lnTo>
                    <a:lnTo>
                      <a:pt x="75715" y="119961"/>
                    </a:lnTo>
                    <a:lnTo>
                      <a:pt x="15665" y="119961"/>
                    </a:lnTo>
                    <a:cubicBezTo>
                      <a:pt x="7029" y="119961"/>
                      <a:pt x="0" y="114578"/>
                      <a:pt x="0" y="107965"/>
                    </a:cubicBezTo>
                    <a:lnTo>
                      <a:pt x="0" y="11996"/>
                    </a:lnTo>
                    <a:cubicBezTo>
                      <a:pt x="0" y="5382"/>
                      <a:pt x="7029" y="0"/>
                      <a:pt x="15665" y="0"/>
                    </a:cubicBezTo>
                    <a:lnTo>
                      <a:pt x="104284" y="0"/>
                    </a:lnTo>
                    <a:cubicBezTo>
                      <a:pt x="112920" y="0"/>
                      <a:pt x="119949" y="5382"/>
                      <a:pt x="119949" y="11996"/>
                    </a:cubicBezTo>
                    <a:lnTo>
                      <a:pt x="119949" y="64171"/>
                    </a:lnTo>
                    <a:lnTo>
                      <a:pt x="104284" y="64171"/>
                    </a:lnTo>
                    <a:lnTo>
                      <a:pt x="104284" y="16033"/>
                    </a:lnTo>
                    <a:lnTo>
                      <a:pt x="15615" y="16033"/>
                    </a:lnTo>
                    <a:lnTo>
                      <a:pt x="15615" y="95969"/>
                    </a:lnTo>
                    <a:lnTo>
                      <a:pt x="75665" y="95969"/>
                    </a:lnTo>
                    <a:close/>
                    <a:moveTo>
                      <a:pt x="60050" y="6997"/>
                    </a:moveTo>
                    <a:cubicBezTo>
                      <a:pt x="57841" y="6997"/>
                      <a:pt x="56083" y="8343"/>
                      <a:pt x="56184" y="9958"/>
                    </a:cubicBezTo>
                    <a:cubicBezTo>
                      <a:pt x="56184" y="11611"/>
                      <a:pt x="57941" y="12957"/>
                      <a:pt x="60050" y="12957"/>
                    </a:cubicBezTo>
                    <a:cubicBezTo>
                      <a:pt x="62158" y="12957"/>
                      <a:pt x="63916" y="11611"/>
                      <a:pt x="63916" y="9958"/>
                    </a:cubicBezTo>
                    <a:cubicBezTo>
                      <a:pt x="63916" y="8343"/>
                      <a:pt x="62158" y="6997"/>
                      <a:pt x="60050" y="6997"/>
                    </a:cubicBezTo>
                    <a:close/>
                    <a:moveTo>
                      <a:pt x="60050" y="112002"/>
                    </a:moveTo>
                    <a:cubicBezTo>
                      <a:pt x="64368" y="112002"/>
                      <a:pt x="67882" y="109311"/>
                      <a:pt x="67882" y="106004"/>
                    </a:cubicBezTo>
                    <a:cubicBezTo>
                      <a:pt x="67882" y="102697"/>
                      <a:pt x="64368" y="100006"/>
                      <a:pt x="60050" y="100006"/>
                    </a:cubicBezTo>
                    <a:cubicBezTo>
                      <a:pt x="55732" y="100006"/>
                      <a:pt x="52217" y="102697"/>
                      <a:pt x="52217" y="106004"/>
                    </a:cubicBezTo>
                    <a:cubicBezTo>
                      <a:pt x="52217" y="109311"/>
                      <a:pt x="55732" y="112002"/>
                      <a:pt x="60050" y="112002"/>
                    </a:cubicBezTo>
                    <a:close/>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65" name="Google Shape;1265;p145"/>
              <p:cNvSpPr/>
              <p:nvPr/>
            </p:nvSpPr>
            <p:spPr>
              <a:xfrm>
                <a:off x="1283638" y="1680213"/>
                <a:ext cx="36900" cy="36900"/>
              </a:xfrm>
              <a:custGeom>
                <a:rect b="b" l="l" r="r" t="t"/>
                <a:pathLst>
                  <a:path extrusionOk="0" h="120000" w="120000">
                    <a:moveTo>
                      <a:pt x="59808" y="119616"/>
                    </a:moveTo>
                    <a:lnTo>
                      <a:pt x="0" y="119616"/>
                    </a:lnTo>
                    <a:lnTo>
                      <a:pt x="0" y="0"/>
                    </a:lnTo>
                    <a:lnTo>
                      <a:pt x="119616" y="0"/>
                    </a:lnTo>
                    <a:lnTo>
                      <a:pt x="119616" y="119616"/>
                    </a:lnTo>
                    <a:lnTo>
                      <a:pt x="59808" y="119616"/>
                    </a:lnTo>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66" name="Google Shape;1266;p145"/>
              <p:cNvSpPr/>
              <p:nvPr/>
            </p:nvSpPr>
            <p:spPr>
              <a:xfrm>
                <a:off x="1283638" y="1729185"/>
                <a:ext cx="36900" cy="36900"/>
              </a:xfrm>
              <a:custGeom>
                <a:rect b="b" l="l" r="r" t="t"/>
                <a:pathLst>
                  <a:path extrusionOk="0" h="120000" w="120000">
                    <a:moveTo>
                      <a:pt x="59808" y="119616"/>
                    </a:moveTo>
                    <a:lnTo>
                      <a:pt x="0" y="119616"/>
                    </a:lnTo>
                    <a:lnTo>
                      <a:pt x="0" y="0"/>
                    </a:lnTo>
                    <a:lnTo>
                      <a:pt x="119616" y="0"/>
                    </a:lnTo>
                    <a:lnTo>
                      <a:pt x="119616" y="119616"/>
                    </a:lnTo>
                    <a:lnTo>
                      <a:pt x="59808" y="119616"/>
                    </a:lnTo>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67" name="Google Shape;1267;p145"/>
              <p:cNvSpPr/>
              <p:nvPr/>
            </p:nvSpPr>
            <p:spPr>
              <a:xfrm>
                <a:off x="1234666" y="1680213"/>
                <a:ext cx="36900" cy="36900"/>
              </a:xfrm>
              <a:custGeom>
                <a:rect b="b" l="l" r="r" t="t"/>
                <a:pathLst>
                  <a:path extrusionOk="0" h="120000" w="120000">
                    <a:moveTo>
                      <a:pt x="59808" y="119616"/>
                    </a:moveTo>
                    <a:lnTo>
                      <a:pt x="0" y="119616"/>
                    </a:lnTo>
                    <a:lnTo>
                      <a:pt x="0" y="0"/>
                    </a:lnTo>
                    <a:lnTo>
                      <a:pt x="119616" y="0"/>
                    </a:lnTo>
                    <a:lnTo>
                      <a:pt x="119616" y="119616"/>
                    </a:lnTo>
                    <a:lnTo>
                      <a:pt x="59808" y="119616"/>
                    </a:lnTo>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68" name="Google Shape;1268;p145"/>
              <p:cNvSpPr/>
              <p:nvPr/>
            </p:nvSpPr>
            <p:spPr>
              <a:xfrm>
                <a:off x="1185170" y="1680213"/>
                <a:ext cx="36900" cy="36900"/>
              </a:xfrm>
              <a:custGeom>
                <a:rect b="b" l="l" r="r" t="t"/>
                <a:pathLst>
                  <a:path extrusionOk="0" h="120000" w="120000">
                    <a:moveTo>
                      <a:pt x="59808" y="119616"/>
                    </a:moveTo>
                    <a:lnTo>
                      <a:pt x="0" y="119616"/>
                    </a:lnTo>
                    <a:lnTo>
                      <a:pt x="0" y="0"/>
                    </a:lnTo>
                    <a:lnTo>
                      <a:pt x="119616" y="0"/>
                    </a:lnTo>
                    <a:lnTo>
                      <a:pt x="119616" y="119616"/>
                    </a:lnTo>
                    <a:lnTo>
                      <a:pt x="59808" y="119616"/>
                    </a:lnTo>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69" name="Google Shape;1269;p145"/>
              <p:cNvSpPr/>
              <p:nvPr/>
            </p:nvSpPr>
            <p:spPr>
              <a:xfrm>
                <a:off x="1234666" y="1729185"/>
                <a:ext cx="36900" cy="36900"/>
              </a:xfrm>
              <a:custGeom>
                <a:rect b="b" l="l" r="r" t="t"/>
                <a:pathLst>
                  <a:path extrusionOk="0" h="120000" w="120000">
                    <a:moveTo>
                      <a:pt x="59808" y="119616"/>
                    </a:moveTo>
                    <a:lnTo>
                      <a:pt x="0" y="119616"/>
                    </a:lnTo>
                    <a:lnTo>
                      <a:pt x="0" y="0"/>
                    </a:lnTo>
                    <a:lnTo>
                      <a:pt x="119616" y="0"/>
                    </a:lnTo>
                    <a:lnTo>
                      <a:pt x="119616" y="119616"/>
                    </a:lnTo>
                    <a:lnTo>
                      <a:pt x="59808" y="119616"/>
                    </a:lnTo>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70" name="Google Shape;1270;p145"/>
              <p:cNvSpPr/>
              <p:nvPr/>
            </p:nvSpPr>
            <p:spPr>
              <a:xfrm>
                <a:off x="1185170" y="1778159"/>
                <a:ext cx="36900" cy="36900"/>
              </a:xfrm>
              <a:custGeom>
                <a:rect b="b" l="l" r="r" t="t"/>
                <a:pathLst>
                  <a:path extrusionOk="0" h="120000" w="120000">
                    <a:moveTo>
                      <a:pt x="59808" y="119616"/>
                    </a:moveTo>
                    <a:lnTo>
                      <a:pt x="0" y="119616"/>
                    </a:lnTo>
                    <a:lnTo>
                      <a:pt x="0" y="0"/>
                    </a:lnTo>
                    <a:lnTo>
                      <a:pt x="119616" y="0"/>
                    </a:lnTo>
                    <a:lnTo>
                      <a:pt x="119616" y="119616"/>
                    </a:lnTo>
                    <a:lnTo>
                      <a:pt x="59808" y="119616"/>
                    </a:lnTo>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71" name="Google Shape;1271;p145"/>
              <p:cNvSpPr/>
              <p:nvPr/>
            </p:nvSpPr>
            <p:spPr>
              <a:xfrm>
                <a:off x="1185170" y="1729185"/>
                <a:ext cx="36900" cy="36900"/>
              </a:xfrm>
              <a:custGeom>
                <a:rect b="b" l="l" r="r" t="t"/>
                <a:pathLst>
                  <a:path extrusionOk="0" h="120000" w="120000">
                    <a:moveTo>
                      <a:pt x="59808" y="119616"/>
                    </a:moveTo>
                    <a:lnTo>
                      <a:pt x="0" y="119616"/>
                    </a:lnTo>
                    <a:lnTo>
                      <a:pt x="0" y="0"/>
                    </a:lnTo>
                    <a:lnTo>
                      <a:pt x="119616" y="0"/>
                    </a:lnTo>
                    <a:lnTo>
                      <a:pt x="119616" y="119616"/>
                    </a:lnTo>
                    <a:lnTo>
                      <a:pt x="59808" y="119616"/>
                    </a:lnTo>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72" name="Google Shape;1272;p145"/>
              <p:cNvSpPr/>
              <p:nvPr/>
            </p:nvSpPr>
            <p:spPr>
              <a:xfrm>
                <a:off x="1234666" y="1778159"/>
                <a:ext cx="36900" cy="36900"/>
              </a:xfrm>
              <a:custGeom>
                <a:rect b="b" l="l" r="r" t="t"/>
                <a:pathLst>
                  <a:path extrusionOk="0" h="120000" w="120000">
                    <a:moveTo>
                      <a:pt x="59808" y="119616"/>
                    </a:moveTo>
                    <a:lnTo>
                      <a:pt x="0" y="119616"/>
                    </a:lnTo>
                    <a:lnTo>
                      <a:pt x="0" y="0"/>
                    </a:lnTo>
                    <a:lnTo>
                      <a:pt x="119616" y="0"/>
                    </a:lnTo>
                    <a:lnTo>
                      <a:pt x="119616" y="119616"/>
                    </a:lnTo>
                    <a:lnTo>
                      <a:pt x="59808" y="119616"/>
                    </a:lnTo>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73" name="Google Shape;1273;p145"/>
              <p:cNvSpPr/>
              <p:nvPr/>
            </p:nvSpPr>
            <p:spPr>
              <a:xfrm>
                <a:off x="1415450" y="1907366"/>
                <a:ext cx="150000" cy="141300"/>
              </a:xfrm>
              <a:custGeom>
                <a:rect b="b" l="l" r="r" t="t"/>
                <a:pathLst>
                  <a:path extrusionOk="0" h="120000" w="120000">
                    <a:moveTo>
                      <a:pt x="59952" y="119899"/>
                    </a:moveTo>
                    <a:lnTo>
                      <a:pt x="0" y="119899"/>
                    </a:lnTo>
                    <a:lnTo>
                      <a:pt x="0" y="0"/>
                    </a:lnTo>
                    <a:lnTo>
                      <a:pt x="119905" y="0"/>
                    </a:lnTo>
                    <a:lnTo>
                      <a:pt x="119905" y="119899"/>
                    </a:lnTo>
                    <a:lnTo>
                      <a:pt x="59952" y="119899"/>
                    </a:lnTo>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74" name="Google Shape;1274;p145"/>
              <p:cNvSpPr/>
              <p:nvPr/>
            </p:nvSpPr>
            <p:spPr>
              <a:xfrm>
                <a:off x="1587901" y="1907367"/>
                <a:ext cx="159900" cy="63000"/>
              </a:xfrm>
              <a:custGeom>
                <a:rect b="b" l="l" r="r" t="t"/>
                <a:pathLst>
                  <a:path extrusionOk="0" h="120000" w="120000">
                    <a:moveTo>
                      <a:pt x="59955" y="119774"/>
                    </a:moveTo>
                    <a:lnTo>
                      <a:pt x="0" y="119774"/>
                    </a:lnTo>
                    <a:lnTo>
                      <a:pt x="0" y="0"/>
                    </a:lnTo>
                    <a:lnTo>
                      <a:pt x="119911" y="0"/>
                    </a:lnTo>
                    <a:lnTo>
                      <a:pt x="119911" y="119774"/>
                    </a:lnTo>
                    <a:lnTo>
                      <a:pt x="59955" y="119774"/>
                    </a:lnTo>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75" name="Google Shape;1275;p145"/>
              <p:cNvSpPr/>
              <p:nvPr/>
            </p:nvSpPr>
            <p:spPr>
              <a:xfrm>
                <a:off x="1587901" y="1989683"/>
                <a:ext cx="159900" cy="62400"/>
              </a:xfrm>
              <a:custGeom>
                <a:rect b="b" l="l" r="r" t="t"/>
                <a:pathLst>
                  <a:path extrusionOk="0" h="120000" w="120000">
                    <a:moveTo>
                      <a:pt x="59955" y="119774"/>
                    </a:moveTo>
                    <a:lnTo>
                      <a:pt x="0" y="119774"/>
                    </a:lnTo>
                    <a:lnTo>
                      <a:pt x="0" y="0"/>
                    </a:lnTo>
                    <a:lnTo>
                      <a:pt x="119911" y="0"/>
                    </a:lnTo>
                    <a:lnTo>
                      <a:pt x="119911" y="119774"/>
                    </a:lnTo>
                    <a:lnTo>
                      <a:pt x="59955" y="119774"/>
                    </a:lnTo>
                  </a:path>
                </a:pathLst>
              </a:custGeom>
              <a:solidFill>
                <a:srgbClr val="3B89CA"/>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1276" name="Google Shape;1276;p145"/>
            <p:cNvGrpSpPr/>
            <p:nvPr/>
          </p:nvGrpSpPr>
          <p:grpSpPr>
            <a:xfrm>
              <a:off x="3193133" y="5317164"/>
              <a:ext cx="226503" cy="327521"/>
              <a:chOff x="6258757" y="905625"/>
              <a:chExt cx="900250" cy="1127050"/>
            </a:xfrm>
          </p:grpSpPr>
          <p:sp>
            <p:nvSpPr>
              <p:cNvPr id="1277" name="Google Shape;1277;p145"/>
              <p:cNvSpPr/>
              <p:nvPr/>
            </p:nvSpPr>
            <p:spPr>
              <a:xfrm>
                <a:off x="6633407" y="905625"/>
                <a:ext cx="525600" cy="1125600"/>
              </a:xfrm>
              <a:custGeom>
                <a:rect b="b" l="l" r="r" t="t"/>
                <a:pathLst>
                  <a:path extrusionOk="0" h="120000" w="120000">
                    <a:moveTo>
                      <a:pt x="115643" y="0"/>
                    </a:moveTo>
                    <a:cubicBezTo>
                      <a:pt x="118027" y="0"/>
                      <a:pt x="119917" y="882"/>
                      <a:pt x="119917" y="1956"/>
                    </a:cubicBezTo>
                    <a:lnTo>
                      <a:pt x="119917" y="117928"/>
                    </a:lnTo>
                    <a:cubicBezTo>
                      <a:pt x="119917" y="119040"/>
                      <a:pt x="118027" y="119961"/>
                      <a:pt x="115643" y="119961"/>
                    </a:cubicBezTo>
                    <a:lnTo>
                      <a:pt x="94191" y="119961"/>
                    </a:lnTo>
                    <a:lnTo>
                      <a:pt x="94191" y="102046"/>
                    </a:lnTo>
                    <a:cubicBezTo>
                      <a:pt x="94191" y="100895"/>
                      <a:pt x="92301" y="100012"/>
                      <a:pt x="89835" y="100012"/>
                    </a:cubicBezTo>
                    <a:lnTo>
                      <a:pt x="55561" y="100012"/>
                    </a:lnTo>
                    <a:cubicBezTo>
                      <a:pt x="53178" y="100012"/>
                      <a:pt x="51287" y="100895"/>
                      <a:pt x="51287" y="102046"/>
                    </a:cubicBezTo>
                    <a:lnTo>
                      <a:pt x="51287" y="119961"/>
                    </a:lnTo>
                    <a:lnTo>
                      <a:pt x="42739" y="119961"/>
                    </a:lnTo>
                    <a:lnTo>
                      <a:pt x="42739" y="42046"/>
                    </a:lnTo>
                    <a:cubicBezTo>
                      <a:pt x="42739" y="40933"/>
                      <a:pt x="40849" y="40051"/>
                      <a:pt x="38465" y="40051"/>
                    </a:cubicBezTo>
                    <a:lnTo>
                      <a:pt x="0" y="40051"/>
                    </a:lnTo>
                    <a:lnTo>
                      <a:pt x="0" y="36061"/>
                    </a:lnTo>
                    <a:lnTo>
                      <a:pt x="37643" y="36061"/>
                    </a:lnTo>
                    <a:cubicBezTo>
                      <a:pt x="40027" y="36061"/>
                      <a:pt x="41917" y="35179"/>
                      <a:pt x="41917" y="34066"/>
                    </a:cubicBezTo>
                    <a:cubicBezTo>
                      <a:pt x="41917" y="32953"/>
                      <a:pt x="40027" y="32033"/>
                      <a:pt x="37643" y="32033"/>
                    </a:cubicBezTo>
                    <a:lnTo>
                      <a:pt x="0" y="32033"/>
                    </a:lnTo>
                    <a:lnTo>
                      <a:pt x="0" y="24053"/>
                    </a:lnTo>
                    <a:lnTo>
                      <a:pt x="55150" y="24053"/>
                    </a:lnTo>
                    <a:cubicBezTo>
                      <a:pt x="57534" y="24053"/>
                      <a:pt x="59424" y="23132"/>
                      <a:pt x="59424" y="22020"/>
                    </a:cubicBezTo>
                    <a:cubicBezTo>
                      <a:pt x="59424" y="20869"/>
                      <a:pt x="57534" y="20025"/>
                      <a:pt x="55150" y="20025"/>
                    </a:cubicBezTo>
                    <a:lnTo>
                      <a:pt x="0" y="20025"/>
                    </a:lnTo>
                    <a:lnTo>
                      <a:pt x="0" y="12007"/>
                    </a:lnTo>
                    <a:lnTo>
                      <a:pt x="72739" y="12007"/>
                    </a:lnTo>
                    <a:cubicBezTo>
                      <a:pt x="75123" y="12007"/>
                      <a:pt x="77013" y="11125"/>
                      <a:pt x="77013" y="10012"/>
                    </a:cubicBezTo>
                    <a:cubicBezTo>
                      <a:pt x="77013" y="8900"/>
                      <a:pt x="75123" y="7979"/>
                      <a:pt x="72739" y="7979"/>
                    </a:cubicBezTo>
                    <a:lnTo>
                      <a:pt x="0" y="7979"/>
                    </a:lnTo>
                    <a:lnTo>
                      <a:pt x="0" y="1994"/>
                    </a:lnTo>
                    <a:cubicBezTo>
                      <a:pt x="0" y="882"/>
                      <a:pt x="1890" y="0"/>
                      <a:pt x="4273" y="0"/>
                    </a:cubicBezTo>
                    <a:lnTo>
                      <a:pt x="115643" y="0"/>
                    </a:ln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78" name="Google Shape;1278;p145"/>
              <p:cNvSpPr/>
              <p:nvPr/>
            </p:nvSpPr>
            <p:spPr>
              <a:xfrm>
                <a:off x="6258757" y="1318375"/>
                <a:ext cx="527100" cy="714300"/>
              </a:xfrm>
              <a:custGeom>
                <a:rect b="b" l="l" r="r" t="t"/>
                <a:pathLst>
                  <a:path extrusionOk="0" h="120000" w="120000">
                    <a:moveTo>
                      <a:pt x="4268" y="0"/>
                    </a:moveTo>
                    <a:lnTo>
                      <a:pt x="115567" y="0"/>
                    </a:lnTo>
                    <a:lnTo>
                      <a:pt x="119917" y="0"/>
                    </a:lnTo>
                    <a:lnTo>
                      <a:pt x="119917" y="3086"/>
                    </a:lnTo>
                    <a:lnTo>
                      <a:pt x="119917" y="116792"/>
                    </a:lnTo>
                    <a:lnTo>
                      <a:pt x="119917" y="119939"/>
                    </a:lnTo>
                    <a:lnTo>
                      <a:pt x="115567" y="119939"/>
                    </a:lnTo>
                    <a:lnTo>
                      <a:pt x="68536" y="119939"/>
                    </a:lnTo>
                    <a:lnTo>
                      <a:pt x="68536" y="91679"/>
                    </a:lnTo>
                    <a:cubicBezTo>
                      <a:pt x="68536" y="89924"/>
                      <a:pt x="66648" y="88472"/>
                      <a:pt x="64268" y="88472"/>
                    </a:cubicBezTo>
                    <a:lnTo>
                      <a:pt x="30041" y="88472"/>
                    </a:lnTo>
                    <a:cubicBezTo>
                      <a:pt x="27578" y="88472"/>
                      <a:pt x="25690" y="89924"/>
                      <a:pt x="25690" y="91679"/>
                    </a:cubicBezTo>
                    <a:lnTo>
                      <a:pt x="25690" y="119939"/>
                    </a:lnTo>
                    <a:lnTo>
                      <a:pt x="4268" y="119939"/>
                    </a:lnTo>
                    <a:lnTo>
                      <a:pt x="0" y="119939"/>
                    </a:lnTo>
                    <a:lnTo>
                      <a:pt x="0" y="116792"/>
                    </a:lnTo>
                    <a:lnTo>
                      <a:pt x="0" y="63237"/>
                    </a:lnTo>
                    <a:lnTo>
                      <a:pt x="26265" y="63237"/>
                    </a:lnTo>
                    <a:cubicBezTo>
                      <a:pt x="28727" y="63237"/>
                      <a:pt x="30615" y="61845"/>
                      <a:pt x="30615" y="60090"/>
                    </a:cubicBezTo>
                    <a:cubicBezTo>
                      <a:pt x="30615" y="58335"/>
                      <a:pt x="28727" y="56883"/>
                      <a:pt x="26265" y="56883"/>
                    </a:cubicBezTo>
                    <a:lnTo>
                      <a:pt x="0" y="56883"/>
                    </a:lnTo>
                    <a:lnTo>
                      <a:pt x="0" y="44296"/>
                    </a:lnTo>
                    <a:lnTo>
                      <a:pt x="43912" y="44296"/>
                    </a:lnTo>
                    <a:cubicBezTo>
                      <a:pt x="46292" y="44296"/>
                      <a:pt x="48180" y="42844"/>
                      <a:pt x="48180" y="41089"/>
                    </a:cubicBezTo>
                    <a:cubicBezTo>
                      <a:pt x="48180" y="39273"/>
                      <a:pt x="46292" y="37942"/>
                      <a:pt x="43912" y="37942"/>
                    </a:cubicBezTo>
                    <a:lnTo>
                      <a:pt x="0" y="37942"/>
                    </a:lnTo>
                    <a:lnTo>
                      <a:pt x="0" y="25295"/>
                    </a:lnTo>
                    <a:lnTo>
                      <a:pt x="52777" y="25295"/>
                    </a:lnTo>
                    <a:cubicBezTo>
                      <a:pt x="55157" y="25295"/>
                      <a:pt x="57045" y="23903"/>
                      <a:pt x="57045" y="22148"/>
                    </a:cubicBezTo>
                    <a:cubicBezTo>
                      <a:pt x="57045" y="20393"/>
                      <a:pt x="55157" y="18940"/>
                      <a:pt x="52777" y="18940"/>
                    </a:cubicBezTo>
                    <a:lnTo>
                      <a:pt x="0" y="18940"/>
                    </a:lnTo>
                    <a:lnTo>
                      <a:pt x="0" y="3146"/>
                    </a:lnTo>
                    <a:lnTo>
                      <a:pt x="0" y="0"/>
                    </a:lnTo>
                    <a:lnTo>
                      <a:pt x="4268" y="0"/>
                    </a:ln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grpSp>
        <p:nvGrpSpPr>
          <p:cNvPr id="1279" name="Google Shape;1279;p145"/>
          <p:cNvGrpSpPr/>
          <p:nvPr/>
        </p:nvGrpSpPr>
        <p:grpSpPr>
          <a:xfrm>
            <a:off x="1754201" y="1460555"/>
            <a:ext cx="865387" cy="613638"/>
            <a:chOff x="2186432" y="1627137"/>
            <a:chExt cx="1194131" cy="876001"/>
          </a:xfrm>
        </p:grpSpPr>
        <p:grpSp>
          <p:nvGrpSpPr>
            <p:cNvPr id="1280" name="Google Shape;1280;p145"/>
            <p:cNvGrpSpPr/>
            <p:nvPr/>
          </p:nvGrpSpPr>
          <p:grpSpPr>
            <a:xfrm>
              <a:off x="2186432" y="1627137"/>
              <a:ext cx="501080" cy="447339"/>
              <a:chOff x="2088693" y="1001532"/>
              <a:chExt cx="541298" cy="535031"/>
            </a:xfrm>
          </p:grpSpPr>
          <p:sp>
            <p:nvSpPr>
              <p:cNvPr id="1281" name="Google Shape;1281;p145"/>
              <p:cNvSpPr/>
              <p:nvPr/>
            </p:nvSpPr>
            <p:spPr>
              <a:xfrm>
                <a:off x="2264591" y="1171163"/>
                <a:ext cx="365400" cy="365400"/>
              </a:xfrm>
              <a:custGeom>
                <a:rect b="b" l="l" r="r" t="t"/>
                <a:pathLst>
                  <a:path extrusionOk="0" h="120000" w="120000">
                    <a:moveTo>
                      <a:pt x="94973" y="20005"/>
                    </a:moveTo>
                    <a:lnTo>
                      <a:pt x="119964" y="20005"/>
                    </a:lnTo>
                    <a:lnTo>
                      <a:pt x="119964" y="119964"/>
                    </a:lnTo>
                    <a:lnTo>
                      <a:pt x="0" y="119964"/>
                    </a:lnTo>
                    <a:lnTo>
                      <a:pt x="0" y="20005"/>
                    </a:lnTo>
                    <a:lnTo>
                      <a:pt x="34973" y="20005"/>
                    </a:lnTo>
                    <a:lnTo>
                      <a:pt x="34973" y="12499"/>
                    </a:lnTo>
                    <a:cubicBezTo>
                      <a:pt x="34973" y="5603"/>
                      <a:pt x="40574" y="0"/>
                      <a:pt x="47504" y="0"/>
                    </a:cubicBezTo>
                    <a:lnTo>
                      <a:pt x="52459" y="0"/>
                    </a:lnTo>
                    <a:cubicBezTo>
                      <a:pt x="53895" y="0"/>
                      <a:pt x="54973" y="1077"/>
                      <a:pt x="54973" y="2514"/>
                    </a:cubicBezTo>
                    <a:cubicBezTo>
                      <a:pt x="54973" y="3914"/>
                      <a:pt x="53824" y="5028"/>
                      <a:pt x="52459" y="5028"/>
                    </a:cubicBezTo>
                    <a:lnTo>
                      <a:pt x="47504" y="5028"/>
                    </a:lnTo>
                    <a:cubicBezTo>
                      <a:pt x="43339" y="5028"/>
                      <a:pt x="40000" y="8368"/>
                      <a:pt x="40000" y="12499"/>
                    </a:cubicBezTo>
                    <a:lnTo>
                      <a:pt x="40000" y="20005"/>
                    </a:lnTo>
                    <a:lnTo>
                      <a:pt x="54973" y="20005"/>
                    </a:lnTo>
                    <a:lnTo>
                      <a:pt x="54973" y="12499"/>
                    </a:lnTo>
                    <a:cubicBezTo>
                      <a:pt x="54973" y="5603"/>
                      <a:pt x="60574" y="0"/>
                      <a:pt x="67504" y="0"/>
                    </a:cubicBezTo>
                    <a:lnTo>
                      <a:pt x="82477" y="0"/>
                    </a:lnTo>
                    <a:cubicBezTo>
                      <a:pt x="89371" y="0"/>
                      <a:pt x="94973" y="5603"/>
                      <a:pt x="94973" y="12499"/>
                    </a:cubicBezTo>
                    <a:lnTo>
                      <a:pt x="94973" y="20005"/>
                    </a:lnTo>
                    <a:close/>
                    <a:moveTo>
                      <a:pt x="34973" y="115007"/>
                    </a:moveTo>
                    <a:lnTo>
                      <a:pt x="34973" y="25034"/>
                    </a:lnTo>
                    <a:lnTo>
                      <a:pt x="22477" y="25034"/>
                    </a:lnTo>
                    <a:lnTo>
                      <a:pt x="22477" y="98988"/>
                    </a:lnTo>
                    <a:lnTo>
                      <a:pt x="29228" y="105740"/>
                    </a:lnTo>
                    <a:cubicBezTo>
                      <a:pt x="30197" y="106674"/>
                      <a:pt x="30197" y="108255"/>
                      <a:pt x="29228" y="109224"/>
                    </a:cubicBezTo>
                    <a:cubicBezTo>
                      <a:pt x="28689" y="109727"/>
                      <a:pt x="28078" y="109979"/>
                      <a:pt x="27432" y="109979"/>
                    </a:cubicBezTo>
                    <a:cubicBezTo>
                      <a:pt x="26750" y="109979"/>
                      <a:pt x="26140" y="109727"/>
                      <a:pt x="25673" y="109224"/>
                    </a:cubicBezTo>
                    <a:lnTo>
                      <a:pt x="19964" y="103549"/>
                    </a:lnTo>
                    <a:lnTo>
                      <a:pt x="14254" y="109224"/>
                    </a:lnTo>
                    <a:cubicBezTo>
                      <a:pt x="13285" y="110230"/>
                      <a:pt x="11741" y="110230"/>
                      <a:pt x="10736" y="109224"/>
                    </a:cubicBezTo>
                    <a:cubicBezTo>
                      <a:pt x="9730" y="108290"/>
                      <a:pt x="9730" y="106710"/>
                      <a:pt x="10736" y="105740"/>
                    </a:cubicBezTo>
                    <a:lnTo>
                      <a:pt x="17486" y="98988"/>
                    </a:lnTo>
                    <a:lnTo>
                      <a:pt x="17486" y="25034"/>
                    </a:lnTo>
                    <a:lnTo>
                      <a:pt x="4991" y="25034"/>
                    </a:lnTo>
                    <a:lnTo>
                      <a:pt x="4991" y="115007"/>
                    </a:lnTo>
                    <a:lnTo>
                      <a:pt x="34973" y="115007"/>
                    </a:lnTo>
                    <a:close/>
                    <a:moveTo>
                      <a:pt x="59964" y="20005"/>
                    </a:moveTo>
                    <a:lnTo>
                      <a:pt x="89910" y="20005"/>
                    </a:lnTo>
                    <a:lnTo>
                      <a:pt x="89910" y="12499"/>
                    </a:lnTo>
                    <a:cubicBezTo>
                      <a:pt x="89910" y="8368"/>
                      <a:pt x="86570" y="5028"/>
                      <a:pt x="82405" y="5028"/>
                    </a:cubicBezTo>
                    <a:lnTo>
                      <a:pt x="67432" y="5028"/>
                    </a:lnTo>
                    <a:cubicBezTo>
                      <a:pt x="63303" y="5028"/>
                      <a:pt x="59964" y="8368"/>
                      <a:pt x="59964" y="12499"/>
                    </a:cubicBezTo>
                    <a:lnTo>
                      <a:pt x="59964" y="20005"/>
                    </a:lnTo>
                    <a:close/>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82" name="Google Shape;1282;p145"/>
              <p:cNvSpPr/>
              <p:nvPr/>
            </p:nvSpPr>
            <p:spPr>
              <a:xfrm>
                <a:off x="2247724" y="1126345"/>
                <a:ext cx="34200" cy="34200"/>
              </a:xfrm>
              <a:custGeom>
                <a:rect b="b" l="l" r="r" t="t"/>
                <a:pathLst>
                  <a:path extrusionOk="0" h="120000" w="120000">
                    <a:moveTo>
                      <a:pt x="59808" y="119616"/>
                    </a:moveTo>
                    <a:lnTo>
                      <a:pt x="0" y="119616"/>
                    </a:lnTo>
                    <a:lnTo>
                      <a:pt x="0" y="0"/>
                    </a:lnTo>
                    <a:lnTo>
                      <a:pt x="119616" y="0"/>
                    </a:lnTo>
                    <a:lnTo>
                      <a:pt x="119616" y="119616"/>
                    </a:lnTo>
                    <a:lnTo>
                      <a:pt x="59808" y="119616"/>
                    </a:ln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83" name="Google Shape;1283;p145"/>
              <p:cNvSpPr/>
              <p:nvPr/>
            </p:nvSpPr>
            <p:spPr>
              <a:xfrm>
                <a:off x="2247724" y="1080565"/>
                <a:ext cx="34200" cy="34200"/>
              </a:xfrm>
              <a:custGeom>
                <a:rect b="b" l="l" r="r" t="t"/>
                <a:pathLst>
                  <a:path extrusionOk="0" h="120000" w="120000">
                    <a:moveTo>
                      <a:pt x="59808" y="119617"/>
                    </a:moveTo>
                    <a:lnTo>
                      <a:pt x="0" y="119617"/>
                    </a:lnTo>
                    <a:lnTo>
                      <a:pt x="0" y="0"/>
                    </a:lnTo>
                    <a:lnTo>
                      <a:pt x="119616" y="0"/>
                    </a:lnTo>
                    <a:lnTo>
                      <a:pt x="119616" y="119617"/>
                    </a:lnTo>
                    <a:lnTo>
                      <a:pt x="59808" y="119617"/>
                    </a:ln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84" name="Google Shape;1284;p145"/>
              <p:cNvSpPr/>
              <p:nvPr/>
            </p:nvSpPr>
            <p:spPr>
              <a:xfrm>
                <a:off x="2088693" y="1001532"/>
                <a:ext cx="261300" cy="341100"/>
              </a:xfrm>
              <a:custGeom>
                <a:rect b="b" l="l" r="r" t="t"/>
                <a:pathLst>
                  <a:path extrusionOk="0" h="120000" w="120000">
                    <a:moveTo>
                      <a:pt x="73023" y="95969"/>
                    </a:moveTo>
                    <a:lnTo>
                      <a:pt x="73023" y="119961"/>
                    </a:lnTo>
                    <a:lnTo>
                      <a:pt x="15658" y="119961"/>
                    </a:lnTo>
                    <a:cubicBezTo>
                      <a:pt x="7026" y="119961"/>
                      <a:pt x="0" y="114578"/>
                      <a:pt x="0" y="107965"/>
                    </a:cubicBezTo>
                    <a:lnTo>
                      <a:pt x="0" y="11996"/>
                    </a:lnTo>
                    <a:cubicBezTo>
                      <a:pt x="0" y="5382"/>
                      <a:pt x="7026" y="0"/>
                      <a:pt x="15658" y="0"/>
                    </a:cubicBezTo>
                    <a:lnTo>
                      <a:pt x="104291" y="0"/>
                    </a:lnTo>
                    <a:cubicBezTo>
                      <a:pt x="112923" y="0"/>
                      <a:pt x="119949" y="5382"/>
                      <a:pt x="119949" y="11996"/>
                    </a:cubicBezTo>
                    <a:lnTo>
                      <a:pt x="119949" y="76360"/>
                    </a:lnTo>
                    <a:lnTo>
                      <a:pt x="104291" y="76360"/>
                    </a:lnTo>
                    <a:lnTo>
                      <a:pt x="104291" y="15956"/>
                    </a:lnTo>
                    <a:lnTo>
                      <a:pt x="15558" y="15956"/>
                    </a:lnTo>
                    <a:lnTo>
                      <a:pt x="15558" y="95969"/>
                    </a:lnTo>
                    <a:lnTo>
                      <a:pt x="73023" y="95969"/>
                    </a:lnTo>
                    <a:close/>
                    <a:moveTo>
                      <a:pt x="59974" y="6997"/>
                    </a:moveTo>
                    <a:cubicBezTo>
                      <a:pt x="57867" y="6997"/>
                      <a:pt x="56110" y="8305"/>
                      <a:pt x="56110" y="9958"/>
                    </a:cubicBezTo>
                    <a:cubicBezTo>
                      <a:pt x="56110" y="11573"/>
                      <a:pt x="57867" y="12957"/>
                      <a:pt x="59974" y="12957"/>
                    </a:cubicBezTo>
                    <a:cubicBezTo>
                      <a:pt x="62132" y="12957"/>
                      <a:pt x="63889" y="11573"/>
                      <a:pt x="63889" y="9958"/>
                    </a:cubicBezTo>
                    <a:cubicBezTo>
                      <a:pt x="63889" y="8305"/>
                      <a:pt x="62132" y="6997"/>
                      <a:pt x="59974" y="6997"/>
                    </a:cubicBezTo>
                    <a:close/>
                    <a:moveTo>
                      <a:pt x="59974" y="111964"/>
                    </a:moveTo>
                    <a:cubicBezTo>
                      <a:pt x="64291" y="111964"/>
                      <a:pt x="67804" y="109272"/>
                      <a:pt x="67804" y="105966"/>
                    </a:cubicBezTo>
                    <a:cubicBezTo>
                      <a:pt x="67804" y="102659"/>
                      <a:pt x="64291" y="99967"/>
                      <a:pt x="59974" y="99967"/>
                    </a:cubicBezTo>
                    <a:cubicBezTo>
                      <a:pt x="55658" y="99967"/>
                      <a:pt x="52145" y="102659"/>
                      <a:pt x="52145" y="105966"/>
                    </a:cubicBezTo>
                    <a:cubicBezTo>
                      <a:pt x="52145" y="109272"/>
                      <a:pt x="55658" y="111964"/>
                      <a:pt x="59974" y="111964"/>
                    </a:cubicBezTo>
                    <a:close/>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85" name="Google Shape;1285;p145"/>
              <p:cNvSpPr/>
              <p:nvPr/>
            </p:nvSpPr>
            <p:spPr>
              <a:xfrm>
                <a:off x="2156642" y="1080565"/>
                <a:ext cx="34200" cy="34200"/>
              </a:xfrm>
              <a:custGeom>
                <a:rect b="b" l="l" r="r" t="t"/>
                <a:pathLst>
                  <a:path extrusionOk="0" h="120000" w="120000">
                    <a:moveTo>
                      <a:pt x="59808" y="119617"/>
                    </a:moveTo>
                    <a:lnTo>
                      <a:pt x="0" y="119617"/>
                    </a:lnTo>
                    <a:lnTo>
                      <a:pt x="0" y="0"/>
                    </a:lnTo>
                    <a:lnTo>
                      <a:pt x="119616" y="0"/>
                    </a:lnTo>
                    <a:lnTo>
                      <a:pt x="119616" y="119617"/>
                    </a:lnTo>
                    <a:lnTo>
                      <a:pt x="59808" y="119617"/>
                    </a:ln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86" name="Google Shape;1286;p145"/>
              <p:cNvSpPr/>
              <p:nvPr/>
            </p:nvSpPr>
            <p:spPr>
              <a:xfrm>
                <a:off x="2156642" y="1171645"/>
                <a:ext cx="34200" cy="34200"/>
              </a:xfrm>
              <a:custGeom>
                <a:rect b="b" l="l" r="r" t="t"/>
                <a:pathLst>
                  <a:path extrusionOk="0" h="120000" w="120000">
                    <a:moveTo>
                      <a:pt x="59808" y="119616"/>
                    </a:moveTo>
                    <a:lnTo>
                      <a:pt x="0" y="119616"/>
                    </a:lnTo>
                    <a:lnTo>
                      <a:pt x="0" y="0"/>
                    </a:lnTo>
                    <a:lnTo>
                      <a:pt x="119616" y="0"/>
                    </a:lnTo>
                    <a:lnTo>
                      <a:pt x="119616" y="119616"/>
                    </a:lnTo>
                    <a:lnTo>
                      <a:pt x="59808" y="119616"/>
                    </a:ln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87" name="Google Shape;1287;p145"/>
              <p:cNvSpPr/>
              <p:nvPr/>
            </p:nvSpPr>
            <p:spPr>
              <a:xfrm>
                <a:off x="2156642" y="1126345"/>
                <a:ext cx="34200" cy="34200"/>
              </a:xfrm>
              <a:custGeom>
                <a:rect b="b" l="l" r="r" t="t"/>
                <a:pathLst>
                  <a:path extrusionOk="0" h="120000" w="120000">
                    <a:moveTo>
                      <a:pt x="59808" y="119616"/>
                    </a:moveTo>
                    <a:lnTo>
                      <a:pt x="0" y="119616"/>
                    </a:lnTo>
                    <a:lnTo>
                      <a:pt x="0" y="0"/>
                    </a:lnTo>
                    <a:lnTo>
                      <a:pt x="119616" y="0"/>
                    </a:lnTo>
                    <a:lnTo>
                      <a:pt x="119616" y="119616"/>
                    </a:lnTo>
                    <a:lnTo>
                      <a:pt x="59808" y="119616"/>
                    </a:ln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88" name="Google Shape;1288;p145"/>
              <p:cNvSpPr/>
              <p:nvPr/>
            </p:nvSpPr>
            <p:spPr>
              <a:xfrm>
                <a:off x="2201942" y="1080565"/>
                <a:ext cx="34200" cy="34200"/>
              </a:xfrm>
              <a:custGeom>
                <a:rect b="b" l="l" r="r" t="t"/>
                <a:pathLst>
                  <a:path extrusionOk="0" h="120000" w="120000">
                    <a:moveTo>
                      <a:pt x="59808" y="119617"/>
                    </a:moveTo>
                    <a:lnTo>
                      <a:pt x="0" y="119617"/>
                    </a:lnTo>
                    <a:lnTo>
                      <a:pt x="0" y="0"/>
                    </a:lnTo>
                    <a:lnTo>
                      <a:pt x="119616" y="0"/>
                    </a:lnTo>
                    <a:lnTo>
                      <a:pt x="119616" y="119617"/>
                    </a:lnTo>
                    <a:lnTo>
                      <a:pt x="59808" y="119617"/>
                    </a:ln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89" name="Google Shape;1289;p145"/>
              <p:cNvSpPr/>
              <p:nvPr/>
            </p:nvSpPr>
            <p:spPr>
              <a:xfrm>
                <a:off x="2201942" y="1171645"/>
                <a:ext cx="34200" cy="34200"/>
              </a:xfrm>
              <a:custGeom>
                <a:rect b="b" l="l" r="r" t="t"/>
                <a:pathLst>
                  <a:path extrusionOk="0" h="120000" w="120000">
                    <a:moveTo>
                      <a:pt x="59808" y="119616"/>
                    </a:moveTo>
                    <a:lnTo>
                      <a:pt x="0" y="119616"/>
                    </a:lnTo>
                    <a:lnTo>
                      <a:pt x="0" y="0"/>
                    </a:lnTo>
                    <a:lnTo>
                      <a:pt x="119616" y="0"/>
                    </a:lnTo>
                    <a:lnTo>
                      <a:pt x="119616" y="119616"/>
                    </a:lnTo>
                    <a:lnTo>
                      <a:pt x="59808" y="119616"/>
                    </a:ln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90" name="Google Shape;1290;p145"/>
              <p:cNvSpPr/>
              <p:nvPr/>
            </p:nvSpPr>
            <p:spPr>
              <a:xfrm>
                <a:off x="2201942" y="1126345"/>
                <a:ext cx="34200" cy="34200"/>
              </a:xfrm>
              <a:custGeom>
                <a:rect b="b" l="l" r="r" t="t"/>
                <a:pathLst>
                  <a:path extrusionOk="0" h="120000" w="120000">
                    <a:moveTo>
                      <a:pt x="59808" y="119616"/>
                    </a:moveTo>
                    <a:lnTo>
                      <a:pt x="0" y="119616"/>
                    </a:lnTo>
                    <a:lnTo>
                      <a:pt x="0" y="0"/>
                    </a:lnTo>
                    <a:lnTo>
                      <a:pt x="119616" y="0"/>
                    </a:lnTo>
                    <a:lnTo>
                      <a:pt x="119616" y="119616"/>
                    </a:lnTo>
                    <a:lnTo>
                      <a:pt x="59808" y="119616"/>
                    </a:ln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1291" name="Google Shape;1291;p145"/>
            <p:cNvGrpSpPr/>
            <p:nvPr/>
          </p:nvGrpSpPr>
          <p:grpSpPr>
            <a:xfrm>
              <a:off x="2897584" y="1643154"/>
              <a:ext cx="424566" cy="425338"/>
              <a:chOff x="3121214" y="1125999"/>
              <a:chExt cx="434739" cy="434196"/>
            </a:xfrm>
          </p:grpSpPr>
          <p:sp>
            <p:nvSpPr>
              <p:cNvPr id="1292" name="Google Shape;1292;p145"/>
              <p:cNvSpPr/>
              <p:nvPr/>
            </p:nvSpPr>
            <p:spPr>
              <a:xfrm>
                <a:off x="3186902" y="1268230"/>
                <a:ext cx="125100" cy="124500"/>
              </a:xfrm>
              <a:custGeom>
                <a:rect b="b" l="l" r="r" t="t"/>
                <a:pathLst>
                  <a:path extrusionOk="0" h="120000" w="120000">
                    <a:moveTo>
                      <a:pt x="60124" y="0"/>
                    </a:moveTo>
                    <a:cubicBezTo>
                      <a:pt x="61867" y="32149"/>
                      <a:pt x="87759" y="57943"/>
                      <a:pt x="119875" y="59688"/>
                    </a:cubicBezTo>
                    <a:lnTo>
                      <a:pt x="119875" y="59937"/>
                    </a:lnTo>
                    <a:cubicBezTo>
                      <a:pt x="119875" y="92959"/>
                      <a:pt x="92987" y="119875"/>
                      <a:pt x="59875" y="119875"/>
                    </a:cubicBezTo>
                    <a:cubicBezTo>
                      <a:pt x="26887" y="119875"/>
                      <a:pt x="0" y="93084"/>
                      <a:pt x="0" y="59937"/>
                    </a:cubicBezTo>
                    <a:cubicBezTo>
                      <a:pt x="0" y="26915"/>
                      <a:pt x="26887" y="0"/>
                      <a:pt x="59875" y="0"/>
                    </a:cubicBezTo>
                    <a:lnTo>
                      <a:pt x="60124" y="0"/>
                    </a:lnTo>
                    <a:close/>
                    <a:moveTo>
                      <a:pt x="59875" y="56074"/>
                    </a:moveTo>
                    <a:cubicBezTo>
                      <a:pt x="55767" y="56074"/>
                      <a:pt x="52531" y="52834"/>
                      <a:pt x="52531" y="48598"/>
                    </a:cubicBezTo>
                    <a:cubicBezTo>
                      <a:pt x="52531" y="44485"/>
                      <a:pt x="55767" y="41246"/>
                      <a:pt x="59875" y="41246"/>
                    </a:cubicBezTo>
                    <a:cubicBezTo>
                      <a:pt x="63858" y="41246"/>
                      <a:pt x="67344" y="44485"/>
                      <a:pt x="67344" y="48598"/>
                    </a:cubicBezTo>
                    <a:cubicBezTo>
                      <a:pt x="67344" y="50841"/>
                      <a:pt x="69087" y="52461"/>
                      <a:pt x="71203" y="52461"/>
                    </a:cubicBezTo>
                    <a:cubicBezTo>
                      <a:pt x="73443" y="52461"/>
                      <a:pt x="74937" y="50716"/>
                      <a:pt x="74937" y="48598"/>
                    </a:cubicBezTo>
                    <a:cubicBezTo>
                      <a:pt x="74937" y="41619"/>
                      <a:pt x="70082" y="35763"/>
                      <a:pt x="63734" y="34143"/>
                    </a:cubicBezTo>
                    <a:lnTo>
                      <a:pt x="63734" y="29781"/>
                    </a:lnTo>
                    <a:cubicBezTo>
                      <a:pt x="63734" y="27538"/>
                      <a:pt x="62116" y="25919"/>
                      <a:pt x="59875" y="25919"/>
                    </a:cubicBezTo>
                    <a:cubicBezTo>
                      <a:pt x="57759" y="25919"/>
                      <a:pt x="56141" y="27788"/>
                      <a:pt x="56141" y="29781"/>
                    </a:cubicBezTo>
                    <a:lnTo>
                      <a:pt x="56141" y="34143"/>
                    </a:lnTo>
                    <a:cubicBezTo>
                      <a:pt x="49543" y="35887"/>
                      <a:pt x="44813" y="41744"/>
                      <a:pt x="44813" y="48598"/>
                    </a:cubicBezTo>
                    <a:cubicBezTo>
                      <a:pt x="44813" y="57071"/>
                      <a:pt x="51535" y="63800"/>
                      <a:pt x="59875" y="63800"/>
                    </a:cubicBezTo>
                    <a:cubicBezTo>
                      <a:pt x="63858" y="63800"/>
                      <a:pt x="67344" y="67040"/>
                      <a:pt x="67344" y="71152"/>
                    </a:cubicBezTo>
                    <a:cubicBezTo>
                      <a:pt x="67344" y="75140"/>
                      <a:pt x="64107" y="78629"/>
                      <a:pt x="59875" y="78629"/>
                    </a:cubicBezTo>
                    <a:cubicBezTo>
                      <a:pt x="55767" y="78629"/>
                      <a:pt x="52531" y="75389"/>
                      <a:pt x="52531" y="71152"/>
                    </a:cubicBezTo>
                    <a:cubicBezTo>
                      <a:pt x="52531" y="69034"/>
                      <a:pt x="50912" y="67414"/>
                      <a:pt x="48672" y="67414"/>
                    </a:cubicBezTo>
                    <a:cubicBezTo>
                      <a:pt x="46556" y="67414"/>
                      <a:pt x="44813" y="69158"/>
                      <a:pt x="44813" y="71152"/>
                    </a:cubicBezTo>
                    <a:cubicBezTo>
                      <a:pt x="44813" y="78255"/>
                      <a:pt x="49543" y="84112"/>
                      <a:pt x="56141" y="85732"/>
                    </a:cubicBezTo>
                    <a:lnTo>
                      <a:pt x="56141" y="90093"/>
                    </a:lnTo>
                    <a:cubicBezTo>
                      <a:pt x="56141" y="92211"/>
                      <a:pt x="57759" y="93956"/>
                      <a:pt x="59875" y="93956"/>
                    </a:cubicBezTo>
                    <a:cubicBezTo>
                      <a:pt x="62116" y="93956"/>
                      <a:pt x="63734" y="92087"/>
                      <a:pt x="63734" y="90093"/>
                    </a:cubicBezTo>
                    <a:lnTo>
                      <a:pt x="63734" y="85732"/>
                    </a:lnTo>
                    <a:cubicBezTo>
                      <a:pt x="70331" y="83862"/>
                      <a:pt x="74937" y="78130"/>
                      <a:pt x="74937" y="71152"/>
                    </a:cubicBezTo>
                    <a:cubicBezTo>
                      <a:pt x="74937" y="62803"/>
                      <a:pt x="68215" y="56074"/>
                      <a:pt x="59875" y="56074"/>
                    </a:cubicBezTo>
                    <a:close/>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93" name="Google Shape;1293;p145"/>
              <p:cNvSpPr/>
              <p:nvPr/>
            </p:nvSpPr>
            <p:spPr>
              <a:xfrm>
                <a:off x="3257161" y="1205967"/>
                <a:ext cx="117000" cy="117000"/>
              </a:xfrm>
              <a:custGeom>
                <a:rect b="b" l="l" r="r" t="t"/>
                <a:pathLst>
                  <a:path extrusionOk="0" h="120000" w="120000">
                    <a:moveTo>
                      <a:pt x="59933" y="0"/>
                    </a:moveTo>
                    <a:cubicBezTo>
                      <a:pt x="93082" y="0"/>
                      <a:pt x="119734" y="26651"/>
                      <a:pt x="119867" y="59933"/>
                    </a:cubicBezTo>
                    <a:cubicBezTo>
                      <a:pt x="119867" y="92950"/>
                      <a:pt x="93082" y="119867"/>
                      <a:pt x="59933" y="119867"/>
                    </a:cubicBezTo>
                    <a:cubicBezTo>
                      <a:pt x="26917" y="119867"/>
                      <a:pt x="0" y="93082"/>
                      <a:pt x="0" y="59933"/>
                    </a:cubicBezTo>
                    <a:cubicBezTo>
                      <a:pt x="0" y="26917"/>
                      <a:pt x="26917" y="0"/>
                      <a:pt x="59933" y="0"/>
                    </a:cubicBezTo>
                    <a:close/>
                    <a:moveTo>
                      <a:pt x="59933" y="55558"/>
                    </a:moveTo>
                    <a:cubicBezTo>
                      <a:pt x="55955" y="55558"/>
                      <a:pt x="52773" y="52508"/>
                      <a:pt x="52773" y="48397"/>
                    </a:cubicBezTo>
                    <a:cubicBezTo>
                      <a:pt x="52773" y="44552"/>
                      <a:pt x="56088" y="41370"/>
                      <a:pt x="59933" y="41370"/>
                    </a:cubicBezTo>
                    <a:cubicBezTo>
                      <a:pt x="63779" y="41370"/>
                      <a:pt x="67093" y="44552"/>
                      <a:pt x="67093" y="48397"/>
                    </a:cubicBezTo>
                    <a:cubicBezTo>
                      <a:pt x="67093" y="50784"/>
                      <a:pt x="68950" y="52508"/>
                      <a:pt x="71204" y="52508"/>
                    </a:cubicBezTo>
                    <a:cubicBezTo>
                      <a:pt x="73591" y="52508"/>
                      <a:pt x="75182" y="50651"/>
                      <a:pt x="75182" y="48397"/>
                    </a:cubicBezTo>
                    <a:cubicBezTo>
                      <a:pt x="75182" y="41502"/>
                      <a:pt x="70408" y="35668"/>
                      <a:pt x="64044" y="33944"/>
                    </a:cubicBezTo>
                    <a:lnTo>
                      <a:pt x="64044" y="29966"/>
                    </a:lnTo>
                    <a:cubicBezTo>
                      <a:pt x="64044" y="27580"/>
                      <a:pt x="62320" y="25856"/>
                      <a:pt x="59933" y="25856"/>
                    </a:cubicBezTo>
                    <a:cubicBezTo>
                      <a:pt x="57679" y="25856"/>
                      <a:pt x="55955" y="27712"/>
                      <a:pt x="55955" y="29966"/>
                    </a:cubicBezTo>
                    <a:lnTo>
                      <a:pt x="55955" y="33944"/>
                    </a:lnTo>
                    <a:cubicBezTo>
                      <a:pt x="49591" y="35668"/>
                      <a:pt x="44685" y="41502"/>
                      <a:pt x="44685" y="48397"/>
                    </a:cubicBezTo>
                    <a:cubicBezTo>
                      <a:pt x="44685" y="56751"/>
                      <a:pt x="51447" y="63513"/>
                      <a:pt x="59801" y="63513"/>
                    </a:cubicBezTo>
                    <a:cubicBezTo>
                      <a:pt x="63646" y="63513"/>
                      <a:pt x="66961" y="66828"/>
                      <a:pt x="66961" y="70674"/>
                    </a:cubicBezTo>
                    <a:cubicBezTo>
                      <a:pt x="66961" y="74519"/>
                      <a:pt x="63646" y="77834"/>
                      <a:pt x="59801" y="77834"/>
                    </a:cubicBezTo>
                    <a:cubicBezTo>
                      <a:pt x="55955" y="77834"/>
                      <a:pt x="52640" y="74519"/>
                      <a:pt x="52640" y="70674"/>
                    </a:cubicBezTo>
                    <a:cubicBezTo>
                      <a:pt x="52640" y="68419"/>
                      <a:pt x="50651" y="66696"/>
                      <a:pt x="48530" y="66696"/>
                    </a:cubicBezTo>
                    <a:cubicBezTo>
                      <a:pt x="46276" y="66696"/>
                      <a:pt x="44552" y="68552"/>
                      <a:pt x="44552" y="70674"/>
                    </a:cubicBezTo>
                    <a:cubicBezTo>
                      <a:pt x="44552" y="77701"/>
                      <a:pt x="49325" y="83403"/>
                      <a:pt x="55690" y="85259"/>
                    </a:cubicBezTo>
                    <a:lnTo>
                      <a:pt x="55690" y="89237"/>
                    </a:lnTo>
                    <a:cubicBezTo>
                      <a:pt x="55690" y="91624"/>
                      <a:pt x="57546" y="93348"/>
                      <a:pt x="59801" y="93348"/>
                    </a:cubicBezTo>
                    <a:cubicBezTo>
                      <a:pt x="62187" y="93348"/>
                      <a:pt x="63779" y="91359"/>
                      <a:pt x="63779" y="89237"/>
                    </a:cubicBezTo>
                    <a:lnTo>
                      <a:pt x="63779" y="85259"/>
                    </a:lnTo>
                    <a:cubicBezTo>
                      <a:pt x="70276" y="83403"/>
                      <a:pt x="75049" y="77701"/>
                      <a:pt x="75049" y="70674"/>
                    </a:cubicBezTo>
                    <a:cubicBezTo>
                      <a:pt x="75049" y="62320"/>
                      <a:pt x="68287" y="55558"/>
                      <a:pt x="59933" y="55558"/>
                    </a:cubicBezTo>
                    <a:close/>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94" name="Google Shape;1294;p145"/>
              <p:cNvSpPr/>
              <p:nvPr/>
            </p:nvSpPr>
            <p:spPr>
              <a:xfrm>
                <a:off x="3121214" y="1125999"/>
                <a:ext cx="318600" cy="376500"/>
              </a:xfrm>
              <a:custGeom>
                <a:rect b="b" l="l" r="r" t="t"/>
                <a:pathLst>
                  <a:path extrusionOk="0" h="120000" w="120000">
                    <a:moveTo>
                      <a:pt x="103603" y="115497"/>
                    </a:moveTo>
                    <a:lnTo>
                      <a:pt x="103603" y="117686"/>
                    </a:lnTo>
                    <a:cubicBezTo>
                      <a:pt x="103603" y="118388"/>
                      <a:pt x="103651" y="119173"/>
                      <a:pt x="103798" y="119958"/>
                    </a:cubicBezTo>
                    <a:lnTo>
                      <a:pt x="10882" y="119958"/>
                    </a:lnTo>
                    <a:cubicBezTo>
                      <a:pt x="4880" y="119958"/>
                      <a:pt x="0" y="115869"/>
                      <a:pt x="0" y="110746"/>
                    </a:cubicBezTo>
                    <a:lnTo>
                      <a:pt x="0" y="9211"/>
                    </a:lnTo>
                    <a:cubicBezTo>
                      <a:pt x="0" y="4130"/>
                      <a:pt x="4831" y="0"/>
                      <a:pt x="10882" y="0"/>
                    </a:cubicBezTo>
                    <a:lnTo>
                      <a:pt x="109068" y="0"/>
                    </a:lnTo>
                    <a:cubicBezTo>
                      <a:pt x="115071" y="0"/>
                      <a:pt x="119951" y="4089"/>
                      <a:pt x="119951" y="9211"/>
                    </a:cubicBezTo>
                    <a:lnTo>
                      <a:pt x="119951" y="43125"/>
                    </a:lnTo>
                    <a:lnTo>
                      <a:pt x="119951" y="88151"/>
                    </a:lnTo>
                    <a:lnTo>
                      <a:pt x="109361" y="78237"/>
                    </a:lnTo>
                    <a:cubicBezTo>
                      <a:pt x="107799" y="76915"/>
                      <a:pt x="105799" y="75924"/>
                      <a:pt x="103603" y="75263"/>
                    </a:cubicBezTo>
                    <a:lnTo>
                      <a:pt x="103603" y="13838"/>
                    </a:lnTo>
                    <a:lnTo>
                      <a:pt x="16299" y="13838"/>
                    </a:lnTo>
                    <a:lnTo>
                      <a:pt x="16299" y="101617"/>
                    </a:lnTo>
                    <a:lnTo>
                      <a:pt x="90768" y="101617"/>
                    </a:lnTo>
                    <a:lnTo>
                      <a:pt x="103603" y="115497"/>
                    </a:lnTo>
                    <a:close/>
                    <a:moveTo>
                      <a:pt x="40894" y="110829"/>
                    </a:moveTo>
                    <a:cubicBezTo>
                      <a:pt x="42407" y="110829"/>
                      <a:pt x="43627" y="109796"/>
                      <a:pt x="43627" y="108516"/>
                    </a:cubicBezTo>
                    <a:cubicBezTo>
                      <a:pt x="43627" y="107277"/>
                      <a:pt x="42407" y="106244"/>
                      <a:pt x="40894" y="106244"/>
                    </a:cubicBezTo>
                    <a:cubicBezTo>
                      <a:pt x="39430" y="106244"/>
                      <a:pt x="38210" y="107277"/>
                      <a:pt x="38210" y="108516"/>
                    </a:cubicBezTo>
                    <a:cubicBezTo>
                      <a:pt x="38210" y="109796"/>
                      <a:pt x="39430" y="110829"/>
                      <a:pt x="40894" y="110829"/>
                    </a:cubicBezTo>
                    <a:close/>
                    <a:moveTo>
                      <a:pt x="70858" y="110829"/>
                    </a:moveTo>
                    <a:lnTo>
                      <a:pt x="70858" y="106161"/>
                    </a:lnTo>
                    <a:lnTo>
                      <a:pt x="48995" y="106161"/>
                    </a:lnTo>
                    <a:lnTo>
                      <a:pt x="48995" y="110829"/>
                    </a:lnTo>
                    <a:lnTo>
                      <a:pt x="70858" y="110829"/>
                    </a:lnTo>
                    <a:close/>
                    <a:moveTo>
                      <a:pt x="79056" y="110829"/>
                    </a:moveTo>
                    <a:cubicBezTo>
                      <a:pt x="80618" y="110829"/>
                      <a:pt x="81838" y="109796"/>
                      <a:pt x="81740" y="108516"/>
                    </a:cubicBezTo>
                    <a:cubicBezTo>
                      <a:pt x="81740" y="107277"/>
                      <a:pt x="80569" y="106244"/>
                      <a:pt x="79056" y="106244"/>
                    </a:cubicBezTo>
                    <a:cubicBezTo>
                      <a:pt x="77592" y="106244"/>
                      <a:pt x="76323" y="107277"/>
                      <a:pt x="76323" y="108516"/>
                    </a:cubicBezTo>
                    <a:cubicBezTo>
                      <a:pt x="76323" y="109796"/>
                      <a:pt x="77543" y="110829"/>
                      <a:pt x="79056" y="110829"/>
                    </a:cubicBezTo>
                    <a:close/>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95" name="Google Shape;1295;p145"/>
              <p:cNvSpPr/>
              <p:nvPr/>
            </p:nvSpPr>
            <p:spPr>
              <a:xfrm>
                <a:off x="3352553" y="1284795"/>
                <a:ext cx="203400" cy="275400"/>
              </a:xfrm>
              <a:custGeom>
                <a:rect b="b" l="l" r="r" t="t"/>
                <a:pathLst>
                  <a:path extrusionOk="0" h="120000" w="120000">
                    <a:moveTo>
                      <a:pt x="119618" y="115934"/>
                    </a:moveTo>
                    <a:cubicBezTo>
                      <a:pt x="119694" y="116216"/>
                      <a:pt x="119847" y="116668"/>
                      <a:pt x="119923" y="116837"/>
                    </a:cubicBezTo>
                    <a:cubicBezTo>
                      <a:pt x="119923" y="118531"/>
                      <a:pt x="118014" y="119943"/>
                      <a:pt x="115722" y="119943"/>
                    </a:cubicBezTo>
                    <a:lnTo>
                      <a:pt x="115569" y="119943"/>
                    </a:lnTo>
                    <a:lnTo>
                      <a:pt x="55760" y="119943"/>
                    </a:lnTo>
                    <a:cubicBezTo>
                      <a:pt x="54462" y="119943"/>
                      <a:pt x="53239" y="119548"/>
                      <a:pt x="52399" y="118814"/>
                    </a:cubicBezTo>
                    <a:cubicBezTo>
                      <a:pt x="51559" y="118080"/>
                      <a:pt x="50795" y="117232"/>
                      <a:pt x="49879" y="116385"/>
                    </a:cubicBezTo>
                    <a:cubicBezTo>
                      <a:pt x="48427" y="114917"/>
                      <a:pt x="46518" y="112941"/>
                      <a:pt x="44532" y="110625"/>
                    </a:cubicBezTo>
                    <a:cubicBezTo>
                      <a:pt x="44302" y="110456"/>
                      <a:pt x="44226" y="110287"/>
                      <a:pt x="44073" y="110174"/>
                    </a:cubicBezTo>
                    <a:cubicBezTo>
                      <a:pt x="43539" y="109496"/>
                      <a:pt x="43004" y="108818"/>
                      <a:pt x="42393" y="108084"/>
                    </a:cubicBezTo>
                    <a:cubicBezTo>
                      <a:pt x="41705" y="107350"/>
                      <a:pt x="41171" y="106503"/>
                      <a:pt x="40636" y="105769"/>
                    </a:cubicBezTo>
                    <a:cubicBezTo>
                      <a:pt x="40407" y="105430"/>
                      <a:pt x="40178" y="105204"/>
                      <a:pt x="39949" y="104865"/>
                    </a:cubicBezTo>
                    <a:cubicBezTo>
                      <a:pt x="39185" y="103792"/>
                      <a:pt x="38497" y="102720"/>
                      <a:pt x="37810" y="101647"/>
                    </a:cubicBezTo>
                    <a:cubicBezTo>
                      <a:pt x="37810" y="101590"/>
                      <a:pt x="37733" y="101590"/>
                      <a:pt x="37733" y="101477"/>
                    </a:cubicBezTo>
                    <a:cubicBezTo>
                      <a:pt x="36359" y="99218"/>
                      <a:pt x="35366" y="96960"/>
                      <a:pt x="34831" y="94927"/>
                    </a:cubicBezTo>
                    <a:cubicBezTo>
                      <a:pt x="34831" y="94814"/>
                      <a:pt x="34831" y="94814"/>
                      <a:pt x="34831" y="94757"/>
                    </a:cubicBezTo>
                    <a:cubicBezTo>
                      <a:pt x="34525" y="93684"/>
                      <a:pt x="34373" y="92611"/>
                      <a:pt x="34373" y="91595"/>
                    </a:cubicBezTo>
                    <a:lnTo>
                      <a:pt x="34373" y="87529"/>
                    </a:lnTo>
                    <a:cubicBezTo>
                      <a:pt x="34373" y="86738"/>
                      <a:pt x="34067" y="86117"/>
                      <a:pt x="33532" y="85552"/>
                    </a:cubicBezTo>
                    <a:lnTo>
                      <a:pt x="16651" y="69571"/>
                    </a:lnTo>
                    <a:lnTo>
                      <a:pt x="5576" y="59011"/>
                    </a:lnTo>
                    <a:cubicBezTo>
                      <a:pt x="5117" y="58672"/>
                      <a:pt x="4735" y="58334"/>
                      <a:pt x="4430" y="57938"/>
                    </a:cubicBezTo>
                    <a:cubicBezTo>
                      <a:pt x="4201" y="57712"/>
                      <a:pt x="3895" y="57430"/>
                      <a:pt x="3666" y="57204"/>
                    </a:cubicBezTo>
                    <a:cubicBezTo>
                      <a:pt x="0" y="52574"/>
                      <a:pt x="611" y="45910"/>
                      <a:pt x="5728" y="42127"/>
                    </a:cubicBezTo>
                    <a:cubicBezTo>
                      <a:pt x="8631" y="40094"/>
                      <a:pt x="12756" y="38851"/>
                      <a:pt x="17339" y="38851"/>
                    </a:cubicBezTo>
                    <a:cubicBezTo>
                      <a:pt x="20471" y="38851"/>
                      <a:pt x="23450" y="39416"/>
                      <a:pt x="25894" y="40489"/>
                    </a:cubicBezTo>
                    <a:cubicBezTo>
                      <a:pt x="27040" y="40997"/>
                      <a:pt x="28033" y="41449"/>
                      <a:pt x="28796" y="42070"/>
                    </a:cubicBezTo>
                    <a:lnTo>
                      <a:pt x="51559" y="60762"/>
                    </a:lnTo>
                    <a:lnTo>
                      <a:pt x="60114" y="67764"/>
                    </a:lnTo>
                    <a:lnTo>
                      <a:pt x="60114" y="59520"/>
                    </a:lnTo>
                    <a:lnTo>
                      <a:pt x="60114" y="3331"/>
                    </a:lnTo>
                    <a:cubicBezTo>
                      <a:pt x="60114" y="2089"/>
                      <a:pt x="61031" y="960"/>
                      <a:pt x="62558" y="451"/>
                    </a:cubicBezTo>
                    <a:cubicBezTo>
                      <a:pt x="64162" y="0"/>
                      <a:pt x="65919" y="112"/>
                      <a:pt x="67141" y="960"/>
                    </a:cubicBezTo>
                    <a:cubicBezTo>
                      <a:pt x="86772" y="13383"/>
                      <a:pt x="92730" y="29477"/>
                      <a:pt x="93952" y="42296"/>
                    </a:cubicBezTo>
                    <a:cubicBezTo>
                      <a:pt x="94105" y="44103"/>
                      <a:pt x="94182" y="45910"/>
                      <a:pt x="94182" y="47548"/>
                    </a:cubicBezTo>
                    <a:lnTo>
                      <a:pt x="94182" y="83689"/>
                    </a:lnTo>
                    <a:lnTo>
                      <a:pt x="94182" y="84649"/>
                    </a:lnTo>
                    <a:lnTo>
                      <a:pt x="103577" y="96169"/>
                    </a:lnTo>
                    <a:lnTo>
                      <a:pt x="119618" y="115934"/>
                    </a:ln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1296" name="Google Shape;1296;p145"/>
            <p:cNvGrpSpPr/>
            <p:nvPr/>
          </p:nvGrpSpPr>
          <p:grpSpPr>
            <a:xfrm>
              <a:off x="2881274" y="2098262"/>
              <a:ext cx="499288" cy="380988"/>
              <a:chOff x="5115643" y="1391054"/>
              <a:chExt cx="750922" cy="503486"/>
            </a:xfrm>
          </p:grpSpPr>
          <p:grpSp>
            <p:nvGrpSpPr>
              <p:cNvPr id="1297" name="Google Shape;1297;p145"/>
              <p:cNvGrpSpPr/>
              <p:nvPr/>
            </p:nvGrpSpPr>
            <p:grpSpPr>
              <a:xfrm>
                <a:off x="5418733" y="1391054"/>
                <a:ext cx="447833" cy="387268"/>
                <a:chOff x="4293948" y="962770"/>
                <a:chExt cx="271200" cy="182579"/>
              </a:xfrm>
            </p:grpSpPr>
            <p:sp>
              <p:nvSpPr>
                <p:cNvPr id="1298" name="Google Shape;1298;p145"/>
                <p:cNvSpPr/>
                <p:nvPr/>
              </p:nvSpPr>
              <p:spPr>
                <a:xfrm>
                  <a:off x="4293948" y="962770"/>
                  <a:ext cx="271200" cy="119100"/>
                </a:xfrm>
                <a:custGeom>
                  <a:rect b="b" l="l" r="r" t="t"/>
                  <a:pathLst>
                    <a:path extrusionOk="0" h="120000" w="120000">
                      <a:moveTo>
                        <a:pt x="59923" y="119884"/>
                      </a:moveTo>
                      <a:lnTo>
                        <a:pt x="0" y="59884"/>
                      </a:lnTo>
                      <a:lnTo>
                        <a:pt x="59923" y="0"/>
                      </a:lnTo>
                      <a:lnTo>
                        <a:pt x="119949" y="59884"/>
                      </a:lnTo>
                      <a:lnTo>
                        <a:pt x="59923" y="119884"/>
                      </a:ln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99" name="Google Shape;1299;p145"/>
                <p:cNvSpPr/>
                <p:nvPr/>
              </p:nvSpPr>
              <p:spPr>
                <a:xfrm>
                  <a:off x="4356817" y="1057580"/>
                  <a:ext cx="145500" cy="84600"/>
                </a:xfrm>
                <a:custGeom>
                  <a:rect b="b" l="l" r="r" t="t"/>
                  <a:pathLst>
                    <a:path extrusionOk="0" h="120000" w="120000">
                      <a:moveTo>
                        <a:pt x="59952" y="45163"/>
                      </a:moveTo>
                      <a:lnTo>
                        <a:pt x="119905" y="0"/>
                      </a:lnTo>
                      <a:lnTo>
                        <a:pt x="119905" y="86576"/>
                      </a:lnTo>
                      <a:cubicBezTo>
                        <a:pt x="79873" y="119836"/>
                        <a:pt x="39936" y="119836"/>
                        <a:pt x="0" y="86576"/>
                      </a:cubicBezTo>
                      <a:lnTo>
                        <a:pt x="0" y="0"/>
                      </a:lnTo>
                      <a:lnTo>
                        <a:pt x="59952" y="45163"/>
                      </a:ln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00" name="Google Shape;1300;p145"/>
                <p:cNvSpPr/>
                <p:nvPr/>
              </p:nvSpPr>
              <p:spPr>
                <a:xfrm>
                  <a:off x="4518551" y="1049469"/>
                  <a:ext cx="16800" cy="16800"/>
                </a:xfrm>
                <a:custGeom>
                  <a:rect b="b" l="l" r="r" t="t"/>
                  <a:pathLst>
                    <a:path extrusionOk="0" h="120000" w="120000">
                      <a:moveTo>
                        <a:pt x="119183" y="59591"/>
                      </a:moveTo>
                      <a:cubicBezTo>
                        <a:pt x="119183" y="70204"/>
                        <a:pt x="115918" y="79183"/>
                        <a:pt x="111020" y="88979"/>
                      </a:cubicBezTo>
                      <a:cubicBezTo>
                        <a:pt x="105306" y="97959"/>
                        <a:pt x="98775" y="105306"/>
                        <a:pt x="89795" y="111020"/>
                      </a:cubicBezTo>
                      <a:cubicBezTo>
                        <a:pt x="80000" y="116734"/>
                        <a:pt x="70204" y="119183"/>
                        <a:pt x="59591" y="119183"/>
                      </a:cubicBezTo>
                      <a:cubicBezTo>
                        <a:pt x="48163" y="119183"/>
                        <a:pt x="39183" y="116734"/>
                        <a:pt x="30204" y="111020"/>
                      </a:cubicBezTo>
                      <a:cubicBezTo>
                        <a:pt x="20408" y="105306"/>
                        <a:pt x="13877" y="97959"/>
                        <a:pt x="8163" y="88979"/>
                      </a:cubicBezTo>
                      <a:cubicBezTo>
                        <a:pt x="2448" y="79183"/>
                        <a:pt x="0" y="70204"/>
                        <a:pt x="0" y="59591"/>
                      </a:cubicBezTo>
                      <a:cubicBezTo>
                        <a:pt x="0" y="48979"/>
                        <a:pt x="2448" y="39183"/>
                        <a:pt x="8163" y="30204"/>
                      </a:cubicBezTo>
                      <a:cubicBezTo>
                        <a:pt x="13877" y="20408"/>
                        <a:pt x="20408" y="13877"/>
                        <a:pt x="30204" y="8163"/>
                      </a:cubicBezTo>
                      <a:cubicBezTo>
                        <a:pt x="39183" y="2448"/>
                        <a:pt x="48979" y="0"/>
                        <a:pt x="59591" y="0"/>
                      </a:cubicBezTo>
                      <a:cubicBezTo>
                        <a:pt x="71020" y="0"/>
                        <a:pt x="80000" y="2448"/>
                        <a:pt x="89795" y="8163"/>
                      </a:cubicBezTo>
                      <a:cubicBezTo>
                        <a:pt x="98775" y="13877"/>
                        <a:pt x="105306" y="20408"/>
                        <a:pt x="111020" y="30204"/>
                      </a:cubicBezTo>
                      <a:cubicBezTo>
                        <a:pt x="115918" y="39183"/>
                        <a:pt x="119183" y="48979"/>
                        <a:pt x="119183" y="59591"/>
                      </a:cubicBez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01" name="Google Shape;1301;p145"/>
                <p:cNvSpPr/>
                <p:nvPr/>
              </p:nvSpPr>
              <p:spPr>
                <a:xfrm>
                  <a:off x="4518551" y="1069749"/>
                  <a:ext cx="16800" cy="75600"/>
                </a:xfrm>
                <a:custGeom>
                  <a:rect b="b" l="l" r="r" t="t"/>
                  <a:pathLst>
                    <a:path extrusionOk="0" h="120000" w="120000">
                      <a:moveTo>
                        <a:pt x="119183" y="105775"/>
                      </a:moveTo>
                      <a:cubicBezTo>
                        <a:pt x="80000" y="119817"/>
                        <a:pt x="39183" y="119817"/>
                        <a:pt x="0" y="105775"/>
                      </a:cubicBezTo>
                      <a:lnTo>
                        <a:pt x="0" y="19513"/>
                      </a:lnTo>
                      <a:cubicBezTo>
                        <a:pt x="0" y="8753"/>
                        <a:pt x="26122" y="0"/>
                        <a:pt x="59591" y="0"/>
                      </a:cubicBezTo>
                      <a:cubicBezTo>
                        <a:pt x="93061" y="0"/>
                        <a:pt x="119183" y="8753"/>
                        <a:pt x="119183" y="19513"/>
                      </a:cubicBezTo>
                      <a:lnTo>
                        <a:pt x="119183" y="105775"/>
                      </a:lnTo>
                    </a:path>
                  </a:pathLst>
                </a:custGeom>
                <a:solidFill>
                  <a:srgbClr val="3B89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1302" name="Google Shape;1302;p145"/>
              <p:cNvGrpSpPr/>
              <p:nvPr/>
            </p:nvGrpSpPr>
            <p:grpSpPr>
              <a:xfrm>
                <a:off x="5115643" y="1549588"/>
                <a:ext cx="276794" cy="344952"/>
                <a:chOff x="1313" y="1232"/>
                <a:chExt cx="300" cy="373"/>
              </a:xfrm>
            </p:grpSpPr>
            <p:sp>
              <p:nvSpPr>
                <p:cNvPr id="1303" name="Google Shape;1303;p145"/>
                <p:cNvSpPr/>
                <p:nvPr/>
              </p:nvSpPr>
              <p:spPr>
                <a:xfrm>
                  <a:off x="1313" y="1305"/>
                  <a:ext cx="300" cy="300"/>
                </a:xfrm>
                <a:custGeom>
                  <a:rect b="b" l="l" r="r" t="t"/>
                  <a:pathLst>
                    <a:path extrusionOk="0" h="120000" w="120000">
                      <a:moveTo>
                        <a:pt x="4000" y="0"/>
                      </a:moveTo>
                      <a:cubicBezTo>
                        <a:pt x="0" y="0"/>
                        <a:pt x="0" y="0"/>
                        <a:pt x="0" y="0"/>
                      </a:cubicBezTo>
                      <a:cubicBezTo>
                        <a:pt x="0" y="120000"/>
                        <a:pt x="0" y="120000"/>
                        <a:pt x="0" y="120000"/>
                      </a:cubicBezTo>
                      <a:cubicBezTo>
                        <a:pt x="4000" y="120000"/>
                        <a:pt x="4000" y="120000"/>
                        <a:pt x="4000" y="120000"/>
                      </a:cubicBezTo>
                      <a:cubicBezTo>
                        <a:pt x="116000" y="120000"/>
                        <a:pt x="116000" y="120000"/>
                        <a:pt x="116000" y="120000"/>
                      </a:cubicBezTo>
                      <a:cubicBezTo>
                        <a:pt x="120000" y="120000"/>
                        <a:pt x="120000" y="120000"/>
                        <a:pt x="120000" y="120000"/>
                      </a:cubicBezTo>
                      <a:cubicBezTo>
                        <a:pt x="120000" y="0"/>
                        <a:pt x="120000" y="0"/>
                        <a:pt x="120000" y="0"/>
                      </a:cubicBezTo>
                      <a:cubicBezTo>
                        <a:pt x="116000" y="0"/>
                        <a:pt x="116000" y="0"/>
                        <a:pt x="116000" y="0"/>
                      </a:cubicBezTo>
                      <a:lnTo>
                        <a:pt x="4000" y="0"/>
                      </a:lnTo>
                      <a:close/>
                      <a:moveTo>
                        <a:pt x="60000" y="105000"/>
                      </a:moveTo>
                      <a:cubicBezTo>
                        <a:pt x="43500" y="105000"/>
                        <a:pt x="30000" y="84750"/>
                        <a:pt x="30000" y="60000"/>
                      </a:cubicBezTo>
                      <a:cubicBezTo>
                        <a:pt x="30000" y="35250"/>
                        <a:pt x="43500" y="15000"/>
                        <a:pt x="60000" y="15000"/>
                      </a:cubicBezTo>
                      <a:cubicBezTo>
                        <a:pt x="76500" y="15000"/>
                        <a:pt x="90000" y="35250"/>
                        <a:pt x="90000" y="60000"/>
                      </a:cubicBezTo>
                      <a:cubicBezTo>
                        <a:pt x="90000" y="84750"/>
                        <a:pt x="76500" y="105000"/>
                        <a:pt x="60000" y="105000"/>
                      </a:cubicBezTo>
                      <a:close/>
                    </a:path>
                  </a:pathLst>
                </a:custGeom>
                <a:solidFill>
                  <a:srgbClr val="3B89C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04" name="Google Shape;1304;p145"/>
                <p:cNvSpPr/>
                <p:nvPr/>
              </p:nvSpPr>
              <p:spPr>
                <a:xfrm>
                  <a:off x="1456" y="1232"/>
                  <a:ext cx="0" cy="0"/>
                </a:xfrm>
                <a:prstGeom prst="rect">
                  <a:avLst/>
                </a:prstGeom>
                <a:solidFill>
                  <a:srgbClr val="3B89C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accent1"/>
                    </a:solidFill>
                    <a:latin typeface="Helvetica Neue"/>
                    <a:ea typeface="Helvetica Neue"/>
                    <a:cs typeface="Helvetica Neue"/>
                    <a:sym typeface="Helvetica Neue"/>
                  </a:endParaRPr>
                </a:p>
              </p:txBody>
            </p:sp>
            <p:sp>
              <p:nvSpPr>
                <p:cNvPr id="1305" name="Google Shape;1305;p145"/>
                <p:cNvSpPr/>
                <p:nvPr/>
              </p:nvSpPr>
              <p:spPr>
                <a:xfrm>
                  <a:off x="1313" y="1232"/>
                  <a:ext cx="0" cy="0"/>
                </a:xfrm>
                <a:custGeom>
                  <a:rect b="b" l="l" r="r" t="t"/>
                  <a:pathLst>
                    <a:path extrusionOk="0" h="120000" w="120000">
                      <a:moveTo>
                        <a:pt x="120000" y="120000"/>
                      </a:moveTo>
                      <a:cubicBezTo>
                        <a:pt x="120000" y="0"/>
                        <a:pt x="120000" y="0"/>
                        <a:pt x="120000" y="0"/>
                      </a:cubicBezTo>
                      <a:cubicBezTo>
                        <a:pt x="6666" y="0"/>
                        <a:pt x="6666" y="0"/>
                        <a:pt x="6666" y="0"/>
                      </a:cubicBezTo>
                      <a:cubicBezTo>
                        <a:pt x="3333" y="0"/>
                        <a:pt x="0" y="7500"/>
                        <a:pt x="0" y="15000"/>
                      </a:cubicBezTo>
                      <a:cubicBezTo>
                        <a:pt x="0" y="120000"/>
                        <a:pt x="0" y="120000"/>
                        <a:pt x="0" y="120000"/>
                      </a:cubicBezTo>
                      <a:cubicBezTo>
                        <a:pt x="6666" y="120000"/>
                        <a:pt x="6666" y="120000"/>
                        <a:pt x="6666" y="120000"/>
                      </a:cubicBezTo>
                      <a:lnTo>
                        <a:pt x="120000" y="120000"/>
                      </a:lnTo>
                      <a:close/>
                    </a:path>
                  </a:pathLst>
                </a:custGeom>
                <a:solidFill>
                  <a:srgbClr val="3B89C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06" name="Google Shape;1306;p145"/>
                <p:cNvSpPr/>
                <p:nvPr/>
              </p:nvSpPr>
              <p:spPr>
                <a:xfrm>
                  <a:off x="1612" y="1232"/>
                  <a:ext cx="0" cy="0"/>
                </a:xfrm>
                <a:custGeom>
                  <a:rect b="b" l="l" r="r" t="t"/>
                  <a:pathLst>
                    <a:path extrusionOk="0" h="120000" w="120000">
                      <a:moveTo>
                        <a:pt x="113333" y="0"/>
                      </a:moveTo>
                      <a:cubicBezTo>
                        <a:pt x="0" y="0"/>
                        <a:pt x="0" y="0"/>
                        <a:pt x="0" y="0"/>
                      </a:cubicBezTo>
                      <a:cubicBezTo>
                        <a:pt x="0" y="120000"/>
                        <a:pt x="0" y="120000"/>
                        <a:pt x="0" y="120000"/>
                      </a:cubicBezTo>
                      <a:cubicBezTo>
                        <a:pt x="113333" y="120000"/>
                        <a:pt x="113333" y="120000"/>
                        <a:pt x="113333" y="120000"/>
                      </a:cubicBezTo>
                      <a:cubicBezTo>
                        <a:pt x="120000" y="120000"/>
                        <a:pt x="120000" y="120000"/>
                        <a:pt x="120000" y="120000"/>
                      </a:cubicBezTo>
                      <a:cubicBezTo>
                        <a:pt x="120000" y="15000"/>
                        <a:pt x="120000" y="15000"/>
                        <a:pt x="120000" y="15000"/>
                      </a:cubicBezTo>
                      <a:cubicBezTo>
                        <a:pt x="120000" y="7500"/>
                        <a:pt x="116666" y="0"/>
                        <a:pt x="113333" y="0"/>
                      </a:cubicBezTo>
                      <a:close/>
                    </a:path>
                  </a:pathLst>
                </a:custGeom>
                <a:solidFill>
                  <a:srgbClr val="3B89C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07" name="Google Shape;1307;p145"/>
                <p:cNvSpPr/>
                <p:nvPr/>
              </p:nvSpPr>
              <p:spPr>
                <a:xfrm>
                  <a:off x="1456" y="1604"/>
                  <a:ext cx="0" cy="0"/>
                </a:xfrm>
                <a:prstGeom prst="rect">
                  <a:avLst/>
                </a:prstGeom>
                <a:solidFill>
                  <a:srgbClr val="3B89C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accent1"/>
                    </a:solidFill>
                    <a:latin typeface="Helvetica Neue"/>
                    <a:ea typeface="Helvetica Neue"/>
                    <a:cs typeface="Helvetica Neue"/>
                    <a:sym typeface="Helvetica Neue"/>
                  </a:endParaRPr>
                </a:p>
              </p:txBody>
            </p:sp>
            <p:sp>
              <p:nvSpPr>
                <p:cNvPr id="1308" name="Google Shape;1308;p145"/>
                <p:cNvSpPr/>
                <p:nvPr/>
              </p:nvSpPr>
              <p:spPr>
                <a:xfrm>
                  <a:off x="1313" y="1604"/>
                  <a:ext cx="0" cy="0"/>
                </a:xfrm>
                <a:custGeom>
                  <a:rect b="b" l="l" r="r" t="t"/>
                  <a:pathLst>
                    <a:path extrusionOk="0" h="120000" w="120000">
                      <a:moveTo>
                        <a:pt x="0" y="0"/>
                      </a:moveTo>
                      <a:cubicBezTo>
                        <a:pt x="0" y="105000"/>
                        <a:pt x="0" y="105000"/>
                        <a:pt x="0" y="105000"/>
                      </a:cubicBezTo>
                      <a:cubicBezTo>
                        <a:pt x="0" y="112500"/>
                        <a:pt x="3333" y="120000"/>
                        <a:pt x="6666" y="120000"/>
                      </a:cubicBezTo>
                      <a:cubicBezTo>
                        <a:pt x="120000" y="120000"/>
                        <a:pt x="120000" y="120000"/>
                        <a:pt x="120000" y="120000"/>
                      </a:cubicBezTo>
                      <a:cubicBezTo>
                        <a:pt x="120000" y="0"/>
                        <a:pt x="120000" y="0"/>
                        <a:pt x="120000" y="0"/>
                      </a:cubicBezTo>
                      <a:cubicBezTo>
                        <a:pt x="6666" y="0"/>
                        <a:pt x="6666" y="0"/>
                        <a:pt x="6666" y="0"/>
                      </a:cubicBezTo>
                      <a:lnTo>
                        <a:pt x="0" y="0"/>
                      </a:lnTo>
                      <a:close/>
                    </a:path>
                  </a:pathLst>
                </a:custGeom>
                <a:solidFill>
                  <a:srgbClr val="3B89C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09" name="Google Shape;1309;p145"/>
                <p:cNvSpPr/>
                <p:nvPr/>
              </p:nvSpPr>
              <p:spPr>
                <a:xfrm>
                  <a:off x="1612" y="1604"/>
                  <a:ext cx="0" cy="0"/>
                </a:xfrm>
                <a:custGeom>
                  <a:rect b="b" l="l" r="r" t="t"/>
                  <a:pathLst>
                    <a:path extrusionOk="0" h="120000" w="120000">
                      <a:moveTo>
                        <a:pt x="0" y="0"/>
                      </a:moveTo>
                      <a:cubicBezTo>
                        <a:pt x="0" y="120000"/>
                        <a:pt x="0" y="120000"/>
                        <a:pt x="0" y="120000"/>
                      </a:cubicBezTo>
                      <a:cubicBezTo>
                        <a:pt x="113333" y="120000"/>
                        <a:pt x="113333" y="120000"/>
                        <a:pt x="113333" y="120000"/>
                      </a:cubicBezTo>
                      <a:cubicBezTo>
                        <a:pt x="116666" y="120000"/>
                        <a:pt x="120000" y="112500"/>
                        <a:pt x="120000" y="105000"/>
                      </a:cubicBezTo>
                      <a:cubicBezTo>
                        <a:pt x="120000" y="0"/>
                        <a:pt x="120000" y="0"/>
                        <a:pt x="120000" y="0"/>
                      </a:cubicBezTo>
                      <a:cubicBezTo>
                        <a:pt x="113333" y="0"/>
                        <a:pt x="113333" y="0"/>
                        <a:pt x="113333" y="0"/>
                      </a:cubicBezTo>
                      <a:lnTo>
                        <a:pt x="0" y="0"/>
                      </a:lnTo>
                      <a:close/>
                    </a:path>
                  </a:pathLst>
                </a:custGeom>
                <a:solidFill>
                  <a:srgbClr val="3B89C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10" name="Google Shape;1310;p145"/>
                <p:cNvSpPr/>
                <p:nvPr/>
              </p:nvSpPr>
              <p:spPr>
                <a:xfrm>
                  <a:off x="1497" y="1405"/>
                  <a:ext cx="0" cy="0"/>
                </a:xfrm>
                <a:custGeom>
                  <a:rect b="b" l="l" r="r" t="t"/>
                  <a:pathLst>
                    <a:path extrusionOk="0" h="120000" w="120000">
                      <a:moveTo>
                        <a:pt x="114666" y="50000"/>
                      </a:moveTo>
                      <a:cubicBezTo>
                        <a:pt x="16000" y="0"/>
                        <a:pt x="16000" y="0"/>
                        <a:pt x="16000" y="0"/>
                      </a:cubicBezTo>
                      <a:cubicBezTo>
                        <a:pt x="13333" y="0"/>
                        <a:pt x="8000" y="0"/>
                        <a:pt x="5333" y="0"/>
                      </a:cubicBezTo>
                      <a:cubicBezTo>
                        <a:pt x="2666" y="2500"/>
                        <a:pt x="0" y="5000"/>
                        <a:pt x="0" y="10000"/>
                      </a:cubicBezTo>
                      <a:cubicBezTo>
                        <a:pt x="0" y="110000"/>
                        <a:pt x="0" y="110000"/>
                        <a:pt x="0" y="110000"/>
                      </a:cubicBezTo>
                      <a:cubicBezTo>
                        <a:pt x="0" y="115000"/>
                        <a:pt x="2666" y="117500"/>
                        <a:pt x="5333" y="120000"/>
                      </a:cubicBezTo>
                      <a:cubicBezTo>
                        <a:pt x="8000" y="120000"/>
                        <a:pt x="8000" y="120000"/>
                        <a:pt x="10666" y="120000"/>
                      </a:cubicBezTo>
                      <a:cubicBezTo>
                        <a:pt x="13333" y="120000"/>
                        <a:pt x="13333" y="120000"/>
                        <a:pt x="16000" y="120000"/>
                      </a:cubicBezTo>
                      <a:cubicBezTo>
                        <a:pt x="114666" y="70000"/>
                        <a:pt x="114666" y="70000"/>
                        <a:pt x="114666" y="70000"/>
                      </a:cubicBezTo>
                      <a:cubicBezTo>
                        <a:pt x="117333" y="67500"/>
                        <a:pt x="120000" y="62500"/>
                        <a:pt x="120000" y="60000"/>
                      </a:cubicBezTo>
                      <a:cubicBezTo>
                        <a:pt x="120000" y="57500"/>
                        <a:pt x="117333" y="52500"/>
                        <a:pt x="114666" y="50000"/>
                      </a:cubicBezTo>
                      <a:close/>
                    </a:path>
                  </a:pathLst>
                </a:custGeom>
                <a:solidFill>
                  <a:srgbClr val="3B89C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sp>
          <p:nvSpPr>
            <p:cNvPr id="1311" name="Google Shape;1311;p145"/>
            <p:cNvSpPr/>
            <p:nvPr/>
          </p:nvSpPr>
          <p:spPr>
            <a:xfrm>
              <a:off x="2227046" y="2223238"/>
              <a:ext cx="365400" cy="279900"/>
            </a:xfrm>
            <a:custGeom>
              <a:rect b="b" l="l" r="r" t="t"/>
              <a:pathLst>
                <a:path extrusionOk="0" h="120000" w="120000">
                  <a:moveTo>
                    <a:pt x="8000" y="59974"/>
                  </a:moveTo>
                  <a:cubicBezTo>
                    <a:pt x="6356" y="59974"/>
                    <a:pt x="4875" y="60008"/>
                    <a:pt x="3393" y="59974"/>
                  </a:cubicBezTo>
                  <a:cubicBezTo>
                    <a:pt x="1090" y="59906"/>
                    <a:pt x="0" y="58078"/>
                    <a:pt x="646" y="55285"/>
                  </a:cubicBezTo>
                  <a:cubicBezTo>
                    <a:pt x="1063" y="53440"/>
                    <a:pt x="1535" y="51595"/>
                    <a:pt x="2168" y="49834"/>
                  </a:cubicBezTo>
                  <a:cubicBezTo>
                    <a:pt x="3191" y="46940"/>
                    <a:pt x="4996" y="45281"/>
                    <a:pt x="7595" y="45196"/>
                  </a:cubicBezTo>
                  <a:cubicBezTo>
                    <a:pt x="7636" y="45179"/>
                    <a:pt x="7690" y="45196"/>
                    <a:pt x="7730" y="45179"/>
                  </a:cubicBezTo>
                  <a:cubicBezTo>
                    <a:pt x="9212" y="45112"/>
                    <a:pt x="11030" y="45653"/>
                    <a:pt x="12053" y="44756"/>
                  </a:cubicBezTo>
                  <a:cubicBezTo>
                    <a:pt x="13023" y="43910"/>
                    <a:pt x="13158" y="41557"/>
                    <a:pt x="13656" y="39864"/>
                  </a:cubicBezTo>
                  <a:cubicBezTo>
                    <a:pt x="16080" y="31586"/>
                    <a:pt x="18518" y="23309"/>
                    <a:pt x="20888" y="15014"/>
                  </a:cubicBezTo>
                  <a:cubicBezTo>
                    <a:pt x="22060" y="10969"/>
                    <a:pt x="24377" y="8328"/>
                    <a:pt x="27326" y="6432"/>
                  </a:cubicBezTo>
                  <a:cubicBezTo>
                    <a:pt x="32538" y="3046"/>
                    <a:pt x="38141" y="1591"/>
                    <a:pt x="43946" y="998"/>
                  </a:cubicBezTo>
                  <a:cubicBezTo>
                    <a:pt x="53387" y="50"/>
                    <a:pt x="62814" y="0"/>
                    <a:pt x="72255" y="660"/>
                  </a:cubicBezTo>
                  <a:cubicBezTo>
                    <a:pt x="78922" y="1117"/>
                    <a:pt x="85508" y="2099"/>
                    <a:pt x="91703" y="5603"/>
                  </a:cubicBezTo>
                  <a:cubicBezTo>
                    <a:pt x="95259" y="7600"/>
                    <a:pt x="97764" y="10681"/>
                    <a:pt x="99084" y="15471"/>
                  </a:cubicBezTo>
                  <a:cubicBezTo>
                    <a:pt x="101683" y="24849"/>
                    <a:pt x="104525" y="34126"/>
                    <a:pt x="107191" y="43470"/>
                  </a:cubicBezTo>
                  <a:cubicBezTo>
                    <a:pt x="107569" y="44790"/>
                    <a:pt x="108053" y="45230"/>
                    <a:pt x="109185" y="45230"/>
                  </a:cubicBezTo>
                  <a:cubicBezTo>
                    <a:pt x="111191" y="45247"/>
                    <a:pt x="113373" y="44485"/>
                    <a:pt x="115151" y="46195"/>
                  </a:cubicBezTo>
                  <a:cubicBezTo>
                    <a:pt x="116215" y="47211"/>
                    <a:pt x="117198" y="48548"/>
                    <a:pt x="117858" y="50021"/>
                  </a:cubicBezTo>
                  <a:cubicBezTo>
                    <a:pt x="118572" y="51612"/>
                    <a:pt x="118936" y="53491"/>
                    <a:pt x="119353" y="55285"/>
                  </a:cubicBezTo>
                  <a:cubicBezTo>
                    <a:pt x="119986" y="58078"/>
                    <a:pt x="118909" y="59906"/>
                    <a:pt x="116606" y="59974"/>
                  </a:cubicBezTo>
                  <a:cubicBezTo>
                    <a:pt x="115124" y="60008"/>
                    <a:pt x="113629" y="59974"/>
                    <a:pt x="112121" y="59974"/>
                  </a:cubicBezTo>
                  <a:cubicBezTo>
                    <a:pt x="112579" y="62462"/>
                    <a:pt x="113050" y="64815"/>
                    <a:pt x="113427" y="67185"/>
                  </a:cubicBezTo>
                  <a:cubicBezTo>
                    <a:pt x="113589" y="68218"/>
                    <a:pt x="113602" y="69284"/>
                    <a:pt x="113602" y="70334"/>
                  </a:cubicBezTo>
                  <a:cubicBezTo>
                    <a:pt x="113602" y="84739"/>
                    <a:pt x="113602" y="99128"/>
                    <a:pt x="113602" y="113516"/>
                  </a:cubicBezTo>
                  <a:cubicBezTo>
                    <a:pt x="113602" y="118002"/>
                    <a:pt x="112067" y="119949"/>
                    <a:pt x="108511" y="119949"/>
                  </a:cubicBezTo>
                  <a:cubicBezTo>
                    <a:pt x="103905" y="119949"/>
                    <a:pt x="99286" y="119966"/>
                    <a:pt x="94680" y="119949"/>
                  </a:cubicBezTo>
                  <a:cubicBezTo>
                    <a:pt x="91461" y="119932"/>
                    <a:pt x="89885" y="117951"/>
                    <a:pt x="89872" y="113922"/>
                  </a:cubicBezTo>
                  <a:cubicBezTo>
                    <a:pt x="89858" y="111451"/>
                    <a:pt x="89831" y="108997"/>
                    <a:pt x="89885" y="106542"/>
                  </a:cubicBezTo>
                  <a:cubicBezTo>
                    <a:pt x="89912" y="105374"/>
                    <a:pt x="89670" y="104900"/>
                    <a:pt x="88646" y="104900"/>
                  </a:cubicBezTo>
                  <a:cubicBezTo>
                    <a:pt x="69562" y="104934"/>
                    <a:pt x="50478" y="104934"/>
                    <a:pt x="31393" y="104900"/>
                  </a:cubicBezTo>
                  <a:cubicBezTo>
                    <a:pt x="30424" y="104900"/>
                    <a:pt x="30074" y="105239"/>
                    <a:pt x="30101" y="106491"/>
                  </a:cubicBezTo>
                  <a:cubicBezTo>
                    <a:pt x="30168" y="109064"/>
                    <a:pt x="30141" y="111637"/>
                    <a:pt x="30114" y="114210"/>
                  </a:cubicBezTo>
                  <a:cubicBezTo>
                    <a:pt x="30087" y="117816"/>
                    <a:pt x="28471" y="119915"/>
                    <a:pt x="25629" y="119932"/>
                  </a:cubicBezTo>
                  <a:cubicBezTo>
                    <a:pt x="20740" y="119983"/>
                    <a:pt x="15851" y="119966"/>
                    <a:pt x="10962" y="119949"/>
                  </a:cubicBezTo>
                  <a:cubicBezTo>
                    <a:pt x="8067" y="119915"/>
                    <a:pt x="6397" y="117799"/>
                    <a:pt x="6397" y="114109"/>
                  </a:cubicBezTo>
                  <a:cubicBezTo>
                    <a:pt x="6383" y="99297"/>
                    <a:pt x="6343" y="84502"/>
                    <a:pt x="6437" y="69691"/>
                  </a:cubicBezTo>
                  <a:cubicBezTo>
                    <a:pt x="6451" y="67219"/>
                    <a:pt x="7084" y="64765"/>
                    <a:pt x="7447" y="62310"/>
                  </a:cubicBezTo>
                  <a:cubicBezTo>
                    <a:pt x="7569" y="61582"/>
                    <a:pt x="7784" y="60888"/>
                    <a:pt x="8000" y="59974"/>
                  </a:cubicBezTo>
                  <a:close/>
                  <a:moveTo>
                    <a:pt x="98734" y="47482"/>
                  </a:moveTo>
                  <a:cubicBezTo>
                    <a:pt x="98531" y="46449"/>
                    <a:pt x="98464" y="45890"/>
                    <a:pt x="98316" y="45349"/>
                  </a:cubicBezTo>
                  <a:cubicBezTo>
                    <a:pt x="96013" y="36529"/>
                    <a:pt x="93750" y="27693"/>
                    <a:pt x="91340" y="18925"/>
                  </a:cubicBezTo>
                  <a:cubicBezTo>
                    <a:pt x="91003" y="17689"/>
                    <a:pt x="90020" y="16572"/>
                    <a:pt x="89131" y="15776"/>
                  </a:cubicBezTo>
                  <a:cubicBezTo>
                    <a:pt x="88282" y="15014"/>
                    <a:pt x="87191" y="14659"/>
                    <a:pt x="86168" y="14286"/>
                  </a:cubicBezTo>
                  <a:cubicBezTo>
                    <a:pt x="80821" y="12306"/>
                    <a:pt x="75286" y="11646"/>
                    <a:pt x="69764" y="11527"/>
                  </a:cubicBezTo>
                  <a:cubicBezTo>
                    <a:pt x="61616" y="11375"/>
                    <a:pt x="53481" y="11476"/>
                    <a:pt x="45346" y="11933"/>
                  </a:cubicBezTo>
                  <a:cubicBezTo>
                    <a:pt x="41441" y="12137"/>
                    <a:pt x="37535" y="13237"/>
                    <a:pt x="33670" y="14202"/>
                  </a:cubicBezTo>
                  <a:cubicBezTo>
                    <a:pt x="30882" y="14896"/>
                    <a:pt x="28835" y="16809"/>
                    <a:pt x="27905" y="20533"/>
                  </a:cubicBezTo>
                  <a:cubicBezTo>
                    <a:pt x="26558" y="25882"/>
                    <a:pt x="24888" y="31079"/>
                    <a:pt x="23501" y="36411"/>
                  </a:cubicBezTo>
                  <a:cubicBezTo>
                    <a:pt x="22585" y="39881"/>
                    <a:pt x="21939" y="43470"/>
                    <a:pt x="21063" y="47482"/>
                  </a:cubicBezTo>
                  <a:cubicBezTo>
                    <a:pt x="47084" y="54388"/>
                    <a:pt x="72794" y="54456"/>
                    <a:pt x="98734" y="47482"/>
                  </a:cubicBezTo>
                  <a:close/>
                  <a:moveTo>
                    <a:pt x="24942" y="83267"/>
                  </a:moveTo>
                  <a:cubicBezTo>
                    <a:pt x="24942" y="83182"/>
                    <a:pt x="24956" y="83097"/>
                    <a:pt x="24956" y="83013"/>
                  </a:cubicBezTo>
                  <a:cubicBezTo>
                    <a:pt x="26585" y="83013"/>
                    <a:pt x="28215" y="83030"/>
                    <a:pt x="29845" y="82996"/>
                  </a:cubicBezTo>
                  <a:cubicBezTo>
                    <a:pt x="30720" y="82979"/>
                    <a:pt x="31609" y="82860"/>
                    <a:pt x="32484" y="82776"/>
                  </a:cubicBezTo>
                  <a:cubicBezTo>
                    <a:pt x="35313" y="82522"/>
                    <a:pt x="36969" y="80423"/>
                    <a:pt x="36188" y="77579"/>
                  </a:cubicBezTo>
                  <a:cubicBezTo>
                    <a:pt x="35797" y="76157"/>
                    <a:pt x="34666" y="74650"/>
                    <a:pt x="33575" y="74024"/>
                  </a:cubicBezTo>
                  <a:cubicBezTo>
                    <a:pt x="29144" y="71468"/>
                    <a:pt x="24646" y="69115"/>
                    <a:pt x="20080" y="66982"/>
                  </a:cubicBezTo>
                  <a:cubicBezTo>
                    <a:pt x="18680" y="66322"/>
                    <a:pt x="16969" y="66407"/>
                    <a:pt x="15434" y="66542"/>
                  </a:cubicBezTo>
                  <a:cubicBezTo>
                    <a:pt x="13575" y="66677"/>
                    <a:pt x="12659" y="67896"/>
                    <a:pt x="12430" y="70198"/>
                  </a:cubicBezTo>
                  <a:cubicBezTo>
                    <a:pt x="12255" y="71925"/>
                    <a:pt x="12255" y="73685"/>
                    <a:pt x="12255" y="75446"/>
                  </a:cubicBezTo>
                  <a:cubicBezTo>
                    <a:pt x="12228" y="79593"/>
                    <a:pt x="13144" y="81286"/>
                    <a:pt x="16377" y="82031"/>
                  </a:cubicBezTo>
                  <a:cubicBezTo>
                    <a:pt x="19191" y="82691"/>
                    <a:pt x="22087" y="82877"/>
                    <a:pt x="24942" y="83267"/>
                  </a:cubicBezTo>
                  <a:close/>
                  <a:moveTo>
                    <a:pt x="94936" y="82776"/>
                  </a:moveTo>
                  <a:cubicBezTo>
                    <a:pt x="94936" y="82860"/>
                    <a:pt x="94936" y="82928"/>
                    <a:pt x="94936" y="83013"/>
                  </a:cubicBezTo>
                  <a:cubicBezTo>
                    <a:pt x="95218" y="83013"/>
                    <a:pt x="95501" y="83030"/>
                    <a:pt x="95771" y="83013"/>
                  </a:cubicBezTo>
                  <a:cubicBezTo>
                    <a:pt x="98909" y="82759"/>
                    <a:pt x="102101" y="83030"/>
                    <a:pt x="105117" y="81455"/>
                  </a:cubicBezTo>
                  <a:cubicBezTo>
                    <a:pt x="106855" y="80541"/>
                    <a:pt x="107771" y="79001"/>
                    <a:pt x="107757" y="76614"/>
                  </a:cubicBezTo>
                  <a:cubicBezTo>
                    <a:pt x="107744" y="75277"/>
                    <a:pt x="107757" y="73922"/>
                    <a:pt x="107744" y="72585"/>
                  </a:cubicBezTo>
                  <a:cubicBezTo>
                    <a:pt x="107703" y="67608"/>
                    <a:pt x="106101" y="65814"/>
                    <a:pt x="102154" y="66322"/>
                  </a:cubicBezTo>
                  <a:cubicBezTo>
                    <a:pt x="101966" y="66356"/>
                    <a:pt x="101791" y="66373"/>
                    <a:pt x="101602" y="66440"/>
                  </a:cubicBezTo>
                  <a:cubicBezTo>
                    <a:pt x="100215" y="66914"/>
                    <a:pt x="98787" y="67236"/>
                    <a:pt x="97468" y="67913"/>
                  </a:cubicBezTo>
                  <a:cubicBezTo>
                    <a:pt x="93818" y="69792"/>
                    <a:pt x="90154" y="71688"/>
                    <a:pt x="86626" y="73872"/>
                  </a:cubicBezTo>
                  <a:cubicBezTo>
                    <a:pt x="85481" y="74583"/>
                    <a:pt x="84269" y="76005"/>
                    <a:pt x="83824" y="77460"/>
                  </a:cubicBezTo>
                  <a:cubicBezTo>
                    <a:pt x="82949" y="80253"/>
                    <a:pt x="84619" y="82589"/>
                    <a:pt x="87407" y="82742"/>
                  </a:cubicBezTo>
                  <a:cubicBezTo>
                    <a:pt x="89912" y="82894"/>
                    <a:pt x="92430" y="82776"/>
                    <a:pt x="94936" y="82776"/>
                  </a:cubicBezTo>
                  <a:close/>
                </a:path>
              </a:pathLst>
            </a:custGeom>
            <a:solidFill>
              <a:srgbClr val="3B89CA"/>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1312" name="Google Shape;1312;p145"/>
          <p:cNvGrpSpPr/>
          <p:nvPr/>
        </p:nvGrpSpPr>
        <p:grpSpPr>
          <a:xfrm>
            <a:off x="8570872" y="2346284"/>
            <a:ext cx="314294" cy="347598"/>
            <a:chOff x="4687887" y="1085850"/>
            <a:chExt cx="1223888" cy="1357275"/>
          </a:xfrm>
        </p:grpSpPr>
        <p:sp>
          <p:nvSpPr>
            <p:cNvPr id="1313" name="Google Shape;1313;p145"/>
            <p:cNvSpPr/>
            <p:nvPr/>
          </p:nvSpPr>
          <p:spPr>
            <a:xfrm>
              <a:off x="4687887" y="1085850"/>
              <a:ext cx="771600" cy="1028700"/>
            </a:xfrm>
            <a:custGeom>
              <a:rect b="b" l="l" r="r" t="t"/>
              <a:pathLst>
                <a:path extrusionOk="0" h="120000" w="120000">
                  <a:moveTo>
                    <a:pt x="61877" y="91606"/>
                  </a:moveTo>
                  <a:lnTo>
                    <a:pt x="61877" y="84970"/>
                  </a:lnTo>
                  <a:lnTo>
                    <a:pt x="49995" y="84970"/>
                  </a:lnTo>
                  <a:lnTo>
                    <a:pt x="49995" y="69975"/>
                  </a:lnTo>
                  <a:lnTo>
                    <a:pt x="65408" y="69975"/>
                  </a:lnTo>
                  <a:cubicBezTo>
                    <a:pt x="68995" y="65859"/>
                    <a:pt x="75161" y="62289"/>
                    <a:pt x="83288" y="59600"/>
                  </a:cubicBezTo>
                  <a:lnTo>
                    <a:pt x="83288" y="44984"/>
                  </a:lnTo>
                  <a:lnTo>
                    <a:pt x="103297" y="44984"/>
                  </a:lnTo>
                  <a:lnTo>
                    <a:pt x="103297" y="55190"/>
                  </a:lnTo>
                  <a:cubicBezTo>
                    <a:pt x="108510" y="54518"/>
                    <a:pt x="114058" y="54098"/>
                    <a:pt x="119943" y="53930"/>
                  </a:cubicBezTo>
                  <a:lnTo>
                    <a:pt x="119943" y="12474"/>
                  </a:lnTo>
                  <a:cubicBezTo>
                    <a:pt x="119943" y="11928"/>
                    <a:pt x="119607" y="11214"/>
                    <a:pt x="118991" y="10710"/>
                  </a:cubicBezTo>
                  <a:lnTo>
                    <a:pt x="105651" y="714"/>
                  </a:lnTo>
                  <a:cubicBezTo>
                    <a:pt x="104978" y="252"/>
                    <a:pt x="104194" y="0"/>
                    <a:pt x="103297" y="0"/>
                  </a:cubicBezTo>
                  <a:lnTo>
                    <a:pt x="16702" y="0"/>
                  </a:lnTo>
                  <a:cubicBezTo>
                    <a:pt x="15805" y="0"/>
                    <a:pt x="14964" y="252"/>
                    <a:pt x="14292" y="714"/>
                  </a:cubicBezTo>
                  <a:lnTo>
                    <a:pt x="1008" y="10710"/>
                  </a:lnTo>
                  <a:cubicBezTo>
                    <a:pt x="336" y="11214"/>
                    <a:pt x="0" y="11928"/>
                    <a:pt x="0" y="12474"/>
                  </a:cubicBezTo>
                  <a:lnTo>
                    <a:pt x="0" y="117437"/>
                  </a:lnTo>
                  <a:cubicBezTo>
                    <a:pt x="0" y="118865"/>
                    <a:pt x="1513" y="119957"/>
                    <a:pt x="3362" y="119957"/>
                  </a:cubicBezTo>
                  <a:lnTo>
                    <a:pt x="46744" y="119957"/>
                  </a:lnTo>
                  <a:lnTo>
                    <a:pt x="46744" y="97486"/>
                  </a:lnTo>
                  <a:cubicBezTo>
                    <a:pt x="46744" y="96100"/>
                    <a:pt x="48201" y="95008"/>
                    <a:pt x="50107" y="95008"/>
                  </a:cubicBezTo>
                  <a:lnTo>
                    <a:pt x="61877" y="95008"/>
                  </a:lnTo>
                  <a:lnTo>
                    <a:pt x="61877" y="91606"/>
                  </a:lnTo>
                  <a:close/>
                  <a:moveTo>
                    <a:pt x="69948" y="59978"/>
                  </a:moveTo>
                  <a:lnTo>
                    <a:pt x="49995" y="59978"/>
                  </a:lnTo>
                  <a:lnTo>
                    <a:pt x="49995" y="44984"/>
                  </a:lnTo>
                  <a:lnTo>
                    <a:pt x="69948" y="44984"/>
                  </a:lnTo>
                  <a:lnTo>
                    <a:pt x="69948" y="59978"/>
                  </a:lnTo>
                  <a:close/>
                  <a:moveTo>
                    <a:pt x="69948" y="34987"/>
                  </a:moveTo>
                  <a:lnTo>
                    <a:pt x="49995" y="34987"/>
                  </a:lnTo>
                  <a:lnTo>
                    <a:pt x="49995" y="19992"/>
                  </a:lnTo>
                  <a:lnTo>
                    <a:pt x="69948" y="19992"/>
                  </a:lnTo>
                  <a:lnTo>
                    <a:pt x="69948" y="34987"/>
                  </a:lnTo>
                  <a:close/>
                  <a:moveTo>
                    <a:pt x="103297" y="34987"/>
                  </a:moveTo>
                  <a:lnTo>
                    <a:pt x="83288" y="34987"/>
                  </a:lnTo>
                  <a:lnTo>
                    <a:pt x="83288" y="19992"/>
                  </a:lnTo>
                  <a:lnTo>
                    <a:pt x="103297" y="19992"/>
                  </a:lnTo>
                  <a:lnTo>
                    <a:pt x="103297" y="34987"/>
                  </a:lnTo>
                  <a:close/>
                  <a:moveTo>
                    <a:pt x="36599" y="84970"/>
                  </a:moveTo>
                  <a:lnTo>
                    <a:pt x="16590" y="84970"/>
                  </a:lnTo>
                  <a:lnTo>
                    <a:pt x="16590" y="69975"/>
                  </a:lnTo>
                  <a:lnTo>
                    <a:pt x="36599" y="69975"/>
                  </a:lnTo>
                  <a:lnTo>
                    <a:pt x="36599" y="84970"/>
                  </a:lnTo>
                  <a:close/>
                  <a:moveTo>
                    <a:pt x="36599" y="59978"/>
                  </a:moveTo>
                  <a:lnTo>
                    <a:pt x="16590" y="59978"/>
                  </a:lnTo>
                  <a:lnTo>
                    <a:pt x="16590" y="44984"/>
                  </a:lnTo>
                  <a:lnTo>
                    <a:pt x="36599" y="44984"/>
                  </a:lnTo>
                  <a:lnTo>
                    <a:pt x="36599" y="59978"/>
                  </a:lnTo>
                  <a:close/>
                  <a:moveTo>
                    <a:pt x="36599" y="34987"/>
                  </a:moveTo>
                  <a:lnTo>
                    <a:pt x="16590" y="34987"/>
                  </a:lnTo>
                  <a:lnTo>
                    <a:pt x="16590" y="19992"/>
                  </a:lnTo>
                  <a:lnTo>
                    <a:pt x="36599" y="19992"/>
                  </a:lnTo>
                  <a:lnTo>
                    <a:pt x="36599" y="34987"/>
                  </a:lnTo>
                  <a:close/>
                  <a:moveTo>
                    <a:pt x="11377" y="9954"/>
                  </a:moveTo>
                  <a:lnTo>
                    <a:pt x="18047" y="4956"/>
                  </a:lnTo>
                  <a:lnTo>
                    <a:pt x="101952" y="4956"/>
                  </a:lnTo>
                  <a:lnTo>
                    <a:pt x="108678" y="9954"/>
                  </a:lnTo>
                  <a:lnTo>
                    <a:pt x="11377" y="995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14" name="Google Shape;1314;p145"/>
            <p:cNvSpPr/>
            <p:nvPr/>
          </p:nvSpPr>
          <p:spPr>
            <a:xfrm>
              <a:off x="5119687" y="1573212"/>
              <a:ext cx="790500" cy="315900"/>
            </a:xfrm>
            <a:custGeom>
              <a:rect b="b" l="l" r="r" t="t"/>
              <a:pathLst>
                <a:path extrusionOk="0" h="120000" w="120000">
                  <a:moveTo>
                    <a:pt x="59945" y="0"/>
                  </a:moveTo>
                  <a:cubicBezTo>
                    <a:pt x="26338" y="0"/>
                    <a:pt x="0" y="29658"/>
                    <a:pt x="0" y="67517"/>
                  </a:cubicBezTo>
                  <a:cubicBezTo>
                    <a:pt x="0" y="91298"/>
                    <a:pt x="26775" y="119863"/>
                    <a:pt x="59945" y="119863"/>
                  </a:cubicBezTo>
                  <a:cubicBezTo>
                    <a:pt x="87431" y="119863"/>
                    <a:pt x="111639" y="101002"/>
                    <a:pt x="119945" y="81321"/>
                  </a:cubicBezTo>
                  <a:lnTo>
                    <a:pt x="119945" y="67517"/>
                  </a:lnTo>
                  <a:cubicBezTo>
                    <a:pt x="119945" y="29521"/>
                    <a:pt x="93551" y="0"/>
                    <a:pt x="59945" y="0"/>
                  </a:cubicBezTo>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15" name="Google Shape;1315;p145"/>
            <p:cNvSpPr/>
            <p:nvPr/>
          </p:nvSpPr>
          <p:spPr>
            <a:xfrm>
              <a:off x="5121275" y="1825625"/>
              <a:ext cx="790500" cy="243000"/>
            </a:xfrm>
            <a:custGeom>
              <a:rect b="b" l="l" r="r" t="t"/>
              <a:pathLst>
                <a:path extrusionOk="0" h="120000" w="120000">
                  <a:moveTo>
                    <a:pt x="0" y="0"/>
                  </a:moveTo>
                  <a:lnTo>
                    <a:pt x="0" y="51632"/>
                  </a:lnTo>
                  <a:cubicBezTo>
                    <a:pt x="0" y="82611"/>
                    <a:pt x="26733" y="119821"/>
                    <a:pt x="59972" y="119821"/>
                  </a:cubicBezTo>
                  <a:cubicBezTo>
                    <a:pt x="87416" y="119821"/>
                    <a:pt x="111635" y="95252"/>
                    <a:pt x="119945" y="69614"/>
                  </a:cubicBezTo>
                  <a:lnTo>
                    <a:pt x="119945" y="6053"/>
                  </a:lnTo>
                  <a:cubicBezTo>
                    <a:pt x="107097" y="34005"/>
                    <a:pt x="82660" y="51454"/>
                    <a:pt x="59972" y="51454"/>
                  </a:cubicBezTo>
                  <a:cubicBezTo>
                    <a:pt x="36136" y="51454"/>
                    <a:pt x="11152" y="31691"/>
                    <a:pt x="0" y="0"/>
                  </a:cubicBezTo>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16" name="Google Shape;1316;p145"/>
            <p:cNvSpPr/>
            <p:nvPr/>
          </p:nvSpPr>
          <p:spPr>
            <a:xfrm>
              <a:off x="5121275" y="2003425"/>
              <a:ext cx="790500" cy="243000"/>
            </a:xfrm>
            <a:custGeom>
              <a:rect b="b" l="l" r="r" t="t"/>
              <a:pathLst>
                <a:path extrusionOk="0" h="120000" w="120000">
                  <a:moveTo>
                    <a:pt x="0" y="0"/>
                  </a:moveTo>
                  <a:lnTo>
                    <a:pt x="0" y="51632"/>
                  </a:lnTo>
                  <a:cubicBezTo>
                    <a:pt x="0" y="82433"/>
                    <a:pt x="26733" y="119821"/>
                    <a:pt x="59972" y="119821"/>
                  </a:cubicBezTo>
                  <a:cubicBezTo>
                    <a:pt x="87416" y="119821"/>
                    <a:pt x="111635" y="95252"/>
                    <a:pt x="119945" y="69436"/>
                  </a:cubicBezTo>
                  <a:lnTo>
                    <a:pt x="119945" y="5875"/>
                  </a:lnTo>
                  <a:cubicBezTo>
                    <a:pt x="107097" y="34005"/>
                    <a:pt x="82660" y="51275"/>
                    <a:pt x="59972" y="51275"/>
                  </a:cubicBezTo>
                  <a:cubicBezTo>
                    <a:pt x="36136" y="51632"/>
                    <a:pt x="11152" y="31869"/>
                    <a:pt x="0" y="0"/>
                  </a:cubicBezTo>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317" name="Google Shape;1317;p145"/>
            <p:cNvSpPr/>
            <p:nvPr/>
          </p:nvSpPr>
          <p:spPr>
            <a:xfrm>
              <a:off x="5121275" y="2181225"/>
              <a:ext cx="790500" cy="261900"/>
            </a:xfrm>
            <a:custGeom>
              <a:rect b="b" l="l" r="r" t="t"/>
              <a:pathLst>
                <a:path extrusionOk="0" h="120000" w="120000">
                  <a:moveTo>
                    <a:pt x="0" y="0"/>
                  </a:moveTo>
                  <a:lnTo>
                    <a:pt x="0" y="38518"/>
                  </a:lnTo>
                  <a:cubicBezTo>
                    <a:pt x="0" y="84115"/>
                    <a:pt x="26350" y="119835"/>
                    <a:pt x="59972" y="119835"/>
                  </a:cubicBezTo>
                  <a:cubicBezTo>
                    <a:pt x="93594" y="119835"/>
                    <a:pt x="119945" y="84115"/>
                    <a:pt x="119945" y="38518"/>
                  </a:cubicBezTo>
                  <a:lnTo>
                    <a:pt x="119945" y="5432"/>
                  </a:lnTo>
                  <a:cubicBezTo>
                    <a:pt x="107097" y="31440"/>
                    <a:pt x="82660" y="47407"/>
                    <a:pt x="59972" y="47407"/>
                  </a:cubicBezTo>
                  <a:cubicBezTo>
                    <a:pt x="36136" y="47407"/>
                    <a:pt x="11152" y="29465"/>
                    <a:pt x="0" y="0"/>
                  </a:cubicBezTo>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
        <p:nvSpPr>
          <p:cNvPr id="1318" name="Google Shape;1318;p145"/>
          <p:cNvSpPr/>
          <p:nvPr/>
        </p:nvSpPr>
        <p:spPr>
          <a:xfrm>
            <a:off x="3903664" y="3362325"/>
            <a:ext cx="2054100" cy="1182600"/>
          </a:xfrm>
          <a:prstGeom prst="rect">
            <a:avLst/>
          </a:prstGeom>
          <a:noFill/>
          <a:ln>
            <a:noFill/>
          </a:ln>
        </p:spPr>
        <p:txBody>
          <a:bodyPr anchorCtr="0" anchor="t" bIns="45675" lIns="91400" spcFirstLastPara="1" rIns="91400" wrap="square" tIns="45675">
            <a:noAutofit/>
          </a:bodyPr>
          <a:lstStyle/>
          <a:p>
            <a:pPr indent="0" lvl="0" marL="0" marR="0" rtl="0" algn="ctr">
              <a:lnSpc>
                <a:spcPct val="110000"/>
              </a:lnSpc>
              <a:spcBef>
                <a:spcPts val="0"/>
              </a:spcBef>
              <a:spcAft>
                <a:spcPts val="0"/>
              </a:spcAft>
              <a:buNone/>
            </a:pPr>
            <a:r>
              <a:rPr lang="en" sz="1400">
                <a:solidFill>
                  <a:srgbClr val="000000"/>
                </a:solidFill>
                <a:latin typeface="Helvetica Neue"/>
                <a:ea typeface="Helvetica Neue"/>
                <a:cs typeface="Helvetica Neue"/>
                <a:sym typeface="Helvetica Neue"/>
              </a:rPr>
              <a:t>100s apps</a:t>
            </a:r>
            <a:endParaRPr/>
          </a:p>
          <a:p>
            <a:pPr indent="0" lvl="0" marL="0" marR="0" rtl="0" algn="ctr">
              <a:lnSpc>
                <a:spcPct val="110000"/>
              </a:lnSpc>
              <a:spcBef>
                <a:spcPts val="0"/>
              </a:spcBef>
              <a:spcAft>
                <a:spcPts val="0"/>
              </a:spcAft>
              <a:buNone/>
            </a:pPr>
            <a:r>
              <a:rPr lang="en" sz="1400">
                <a:solidFill>
                  <a:srgbClr val="000000"/>
                </a:solidFill>
                <a:latin typeface="Helvetica Neue"/>
                <a:ea typeface="Helvetica Neue"/>
                <a:cs typeface="Helvetica Neue"/>
                <a:sym typeface="Helvetica Neue"/>
              </a:rPr>
              <a:t>1M+ devices</a:t>
            </a:r>
            <a:endParaRPr/>
          </a:p>
          <a:p>
            <a:pPr indent="0" lvl="0" marL="0" marR="0" rtl="0" algn="ctr">
              <a:lnSpc>
                <a:spcPct val="110000"/>
              </a:lnSpc>
              <a:spcBef>
                <a:spcPts val="0"/>
              </a:spcBef>
              <a:spcAft>
                <a:spcPts val="0"/>
              </a:spcAft>
              <a:buNone/>
            </a:pPr>
            <a:r>
              <a:rPr lang="en" sz="1400">
                <a:solidFill>
                  <a:srgbClr val="000000"/>
                </a:solidFill>
                <a:latin typeface="Helvetica Neue"/>
                <a:ea typeface="Helvetica Neue"/>
                <a:cs typeface="Helvetica Neue"/>
                <a:sym typeface="Helvetica Neue"/>
              </a:rPr>
              <a:t>TB+ data</a:t>
            </a:r>
            <a:endParaRPr/>
          </a:p>
          <a:p>
            <a:pPr indent="0" lvl="0" marL="0" marR="0" rtl="0" algn="ctr">
              <a:lnSpc>
                <a:spcPct val="110000"/>
              </a:lnSpc>
              <a:spcBef>
                <a:spcPts val="0"/>
              </a:spcBef>
              <a:spcAft>
                <a:spcPts val="0"/>
              </a:spcAft>
              <a:buNone/>
            </a:pPr>
            <a:r>
              <a:rPr lang="en" sz="1400">
                <a:solidFill>
                  <a:srgbClr val="000000"/>
                </a:solidFill>
                <a:latin typeface="Helvetica Neue"/>
                <a:ea typeface="Helvetica Neue"/>
                <a:cs typeface="Helvetica Neue"/>
                <a:sym typeface="Helvetica Neue"/>
              </a:rPr>
              <a:t>1000s services</a:t>
            </a:r>
            <a:endParaRPr/>
          </a:p>
        </p:txBody>
      </p:sp>
      <p:sp>
        <p:nvSpPr>
          <p:cNvPr id="1319" name="Google Shape;1319;p145"/>
          <p:cNvSpPr txBox="1"/>
          <p:nvPr>
            <p:ph type="title"/>
          </p:nvPr>
        </p:nvSpPr>
        <p:spPr>
          <a:xfrm>
            <a:off x="459388" y="218142"/>
            <a:ext cx="8225100" cy="52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All digital value chains are powered by APIs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sp>
        <p:nvSpPr>
          <p:cNvPr id="1324" name="Google Shape;1324;p146"/>
          <p:cNvSpPr txBox="1"/>
          <p:nvPr/>
        </p:nvSpPr>
        <p:spPr>
          <a:xfrm>
            <a:off x="541339" y="1609727"/>
            <a:ext cx="7139100" cy="1941600"/>
          </a:xfrm>
          <a:prstGeom prst="rect">
            <a:avLst/>
          </a:prstGeom>
          <a:noFill/>
          <a:ln>
            <a:noFill/>
          </a:ln>
        </p:spPr>
        <p:txBody>
          <a:bodyPr anchorCtr="0" anchor="t" bIns="91400" lIns="91400" spcFirstLastPara="1" rIns="91400" wrap="square" tIns="91400">
            <a:noAutofit/>
          </a:bodyPr>
          <a:lstStyle/>
          <a:p>
            <a:pPr indent="0" lvl="0" marL="0" marR="0" rtl="0" algn="l">
              <a:spcBef>
                <a:spcPts val="0"/>
              </a:spcBef>
              <a:spcAft>
                <a:spcPts val="0"/>
              </a:spcAft>
              <a:buNone/>
            </a:pPr>
            <a:r>
              <a:rPr lang="en" sz="4400">
                <a:solidFill>
                  <a:schemeClr val="lt2"/>
                </a:solidFill>
                <a:latin typeface="Helvetica Neue"/>
                <a:ea typeface="Helvetica Neue"/>
                <a:cs typeface="Helvetica Neue"/>
                <a:sym typeface="Helvetica Neue"/>
              </a:rPr>
              <a:t>API platform is </a:t>
            </a:r>
            <a:r>
              <a:rPr i="1" lang="en" sz="4400" u="sng">
                <a:solidFill>
                  <a:srgbClr val="FFFFFF"/>
                </a:solidFill>
                <a:latin typeface="Helvetica Neue"/>
                <a:ea typeface="Helvetica Neue"/>
                <a:cs typeface="Helvetica Neue"/>
                <a:sym typeface="Helvetica Neue"/>
              </a:rPr>
              <a:t>critical</a:t>
            </a:r>
            <a:r>
              <a:rPr lang="en" sz="4400">
                <a:solidFill>
                  <a:schemeClr val="lt2"/>
                </a:solidFill>
                <a:latin typeface="Helvetica Neue"/>
                <a:ea typeface="Helvetica Neue"/>
                <a:cs typeface="Helvetica Neue"/>
                <a:sym typeface="Helvetica Neue"/>
              </a:rPr>
              <a:t> to building a digital platform</a:t>
            </a:r>
            <a:endParaRPr sz="4400">
              <a:solidFill>
                <a:schemeClr val="lt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8" name="Shape 1328"/>
        <p:cNvGrpSpPr/>
        <p:nvPr/>
      </p:nvGrpSpPr>
      <p:grpSpPr>
        <a:xfrm>
          <a:off x="0" y="0"/>
          <a:ext cx="0" cy="0"/>
          <a:chOff x="0" y="0"/>
          <a:chExt cx="0" cy="0"/>
        </a:xfrm>
      </p:grpSpPr>
      <p:sp>
        <p:nvSpPr>
          <p:cNvPr id="1329" name="Google Shape;1329;p147"/>
          <p:cNvSpPr txBox="1"/>
          <p:nvPr>
            <p:ph type="title"/>
          </p:nvPr>
        </p:nvSpPr>
        <p:spPr>
          <a:xfrm>
            <a:off x="459388" y="218142"/>
            <a:ext cx="8225100" cy="52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An API Platform delivers</a:t>
            </a:r>
            <a:r>
              <a:rPr lang="en"/>
              <a:t>...</a:t>
            </a:r>
            <a:endParaRPr/>
          </a:p>
        </p:txBody>
      </p:sp>
      <p:sp>
        <p:nvSpPr>
          <p:cNvPr id="1330" name="Google Shape;1330;p147"/>
          <p:cNvSpPr txBox="1"/>
          <p:nvPr/>
        </p:nvSpPr>
        <p:spPr>
          <a:xfrm>
            <a:off x="2305053" y="4524376"/>
            <a:ext cx="1476300" cy="395400"/>
          </a:xfrm>
          <a:prstGeom prst="rect">
            <a:avLst/>
          </a:prstGeom>
          <a:noFill/>
          <a:ln>
            <a:noFill/>
          </a:ln>
        </p:spPr>
        <p:txBody>
          <a:bodyPr anchorCtr="0" anchor="t" bIns="91400" lIns="45675" spcFirstLastPara="1" rIns="45675" wrap="square" tIns="45675">
            <a:noAutofit/>
          </a:bodyPr>
          <a:lstStyle/>
          <a:p>
            <a:pPr indent="0" lvl="0" marL="0" marR="0" rtl="0" algn="r">
              <a:lnSpc>
                <a:spcPct val="126000"/>
              </a:lnSpc>
              <a:spcBef>
                <a:spcPts val="0"/>
              </a:spcBef>
              <a:spcAft>
                <a:spcPts val="0"/>
              </a:spcAft>
              <a:buNone/>
            </a:pPr>
            <a:r>
              <a:rPr lang="en" sz="1400">
                <a:solidFill>
                  <a:srgbClr val="000000"/>
                </a:solidFill>
                <a:latin typeface="Helvetica Neue"/>
                <a:ea typeface="Helvetica Neue"/>
                <a:cs typeface="Helvetica Neue"/>
                <a:sym typeface="Helvetica Neue"/>
              </a:rPr>
              <a:t>Agile, scrum</a:t>
            </a:r>
            <a:endParaRPr/>
          </a:p>
        </p:txBody>
      </p:sp>
      <p:sp>
        <p:nvSpPr>
          <p:cNvPr id="1331" name="Google Shape;1331;p147"/>
          <p:cNvSpPr txBox="1"/>
          <p:nvPr/>
        </p:nvSpPr>
        <p:spPr>
          <a:xfrm>
            <a:off x="374653" y="4108450"/>
            <a:ext cx="1476300" cy="395400"/>
          </a:xfrm>
          <a:prstGeom prst="rect">
            <a:avLst/>
          </a:prstGeom>
          <a:noFill/>
          <a:ln>
            <a:noFill/>
          </a:ln>
        </p:spPr>
        <p:txBody>
          <a:bodyPr anchorCtr="0" anchor="t" bIns="91400" lIns="45675" spcFirstLastPara="1" rIns="45675" wrap="square" tIns="45675">
            <a:noAutofit/>
          </a:bodyPr>
          <a:lstStyle/>
          <a:p>
            <a:pPr indent="0" lvl="0" marL="0" marR="0" rtl="0" algn="r">
              <a:lnSpc>
                <a:spcPct val="126000"/>
              </a:lnSpc>
              <a:spcBef>
                <a:spcPts val="0"/>
              </a:spcBef>
              <a:spcAft>
                <a:spcPts val="0"/>
              </a:spcAft>
              <a:buNone/>
            </a:pPr>
            <a:r>
              <a:rPr lang="en" sz="1400">
                <a:solidFill>
                  <a:srgbClr val="000000"/>
                </a:solidFill>
                <a:latin typeface="Helvetica Neue"/>
                <a:ea typeface="Helvetica Neue"/>
                <a:cs typeface="Helvetica Neue"/>
                <a:sym typeface="Helvetica Neue"/>
              </a:rPr>
              <a:t>2 pizza team</a:t>
            </a:r>
            <a:endParaRPr/>
          </a:p>
        </p:txBody>
      </p:sp>
      <p:sp>
        <p:nvSpPr>
          <p:cNvPr id="1332" name="Google Shape;1332;p147"/>
          <p:cNvSpPr txBox="1"/>
          <p:nvPr/>
        </p:nvSpPr>
        <p:spPr>
          <a:xfrm>
            <a:off x="1779591" y="4108450"/>
            <a:ext cx="1476300" cy="395400"/>
          </a:xfrm>
          <a:prstGeom prst="rect">
            <a:avLst/>
          </a:prstGeom>
          <a:noFill/>
          <a:ln>
            <a:noFill/>
          </a:ln>
        </p:spPr>
        <p:txBody>
          <a:bodyPr anchorCtr="0" anchor="t" bIns="91400" lIns="45675" spcFirstLastPara="1" rIns="45675" wrap="square" tIns="45675">
            <a:noAutofit/>
          </a:bodyPr>
          <a:lstStyle/>
          <a:p>
            <a:pPr indent="0" lvl="0" marL="0" marR="0" rtl="0" algn="r">
              <a:lnSpc>
                <a:spcPct val="126000"/>
              </a:lnSpc>
              <a:spcBef>
                <a:spcPts val="0"/>
              </a:spcBef>
              <a:spcAft>
                <a:spcPts val="0"/>
              </a:spcAft>
              <a:buNone/>
            </a:pPr>
            <a:r>
              <a:rPr lang="en" sz="1400">
                <a:solidFill>
                  <a:srgbClr val="000000"/>
                </a:solidFill>
                <a:latin typeface="Helvetica Neue"/>
                <a:ea typeface="Helvetica Neue"/>
                <a:cs typeface="Helvetica Neue"/>
                <a:sym typeface="Helvetica Neue"/>
              </a:rPr>
              <a:t>Self service</a:t>
            </a:r>
            <a:endParaRPr/>
          </a:p>
        </p:txBody>
      </p:sp>
      <p:sp>
        <p:nvSpPr>
          <p:cNvPr id="1333" name="Google Shape;1333;p147"/>
          <p:cNvSpPr txBox="1"/>
          <p:nvPr/>
        </p:nvSpPr>
        <p:spPr>
          <a:xfrm>
            <a:off x="1327150" y="4529138"/>
            <a:ext cx="1047600" cy="258900"/>
          </a:xfrm>
          <a:prstGeom prst="rect">
            <a:avLst/>
          </a:prstGeom>
          <a:noFill/>
          <a:ln>
            <a:noFill/>
          </a:ln>
        </p:spPr>
        <p:txBody>
          <a:bodyPr anchorCtr="0" anchor="t" bIns="91400" lIns="45675" spcFirstLastPara="1" rIns="45675" wrap="square" tIns="45675">
            <a:noAutofit/>
          </a:bodyPr>
          <a:lstStyle/>
          <a:p>
            <a:pPr indent="0" lvl="0" marL="0" marR="0" rtl="0" algn="r">
              <a:lnSpc>
                <a:spcPct val="126000"/>
              </a:lnSpc>
              <a:spcBef>
                <a:spcPts val="0"/>
              </a:spcBef>
              <a:spcAft>
                <a:spcPts val="0"/>
              </a:spcAft>
              <a:buNone/>
            </a:pPr>
            <a:r>
              <a:rPr lang="en" sz="1400">
                <a:solidFill>
                  <a:srgbClr val="000000"/>
                </a:solidFill>
                <a:latin typeface="Helvetica Neue"/>
                <a:ea typeface="Helvetica Neue"/>
                <a:cs typeface="Helvetica Neue"/>
                <a:sym typeface="Helvetica Neue"/>
              </a:rPr>
              <a:t>Polyglot</a:t>
            </a:r>
            <a:endParaRPr/>
          </a:p>
        </p:txBody>
      </p:sp>
      <p:sp>
        <p:nvSpPr>
          <p:cNvPr id="1334" name="Google Shape;1334;p147"/>
          <p:cNvSpPr txBox="1"/>
          <p:nvPr/>
        </p:nvSpPr>
        <p:spPr>
          <a:xfrm>
            <a:off x="6734178" y="4502152"/>
            <a:ext cx="828600" cy="395400"/>
          </a:xfrm>
          <a:prstGeom prst="rect">
            <a:avLst/>
          </a:prstGeom>
          <a:noFill/>
          <a:ln>
            <a:noFill/>
          </a:ln>
        </p:spPr>
        <p:txBody>
          <a:bodyPr anchorCtr="0" anchor="t" bIns="91400" lIns="45675" spcFirstLastPara="1" rIns="45675" wrap="square" tIns="45675">
            <a:noAutofit/>
          </a:bodyPr>
          <a:lstStyle/>
          <a:p>
            <a:pPr indent="0" lvl="0" marL="0" marR="0" rtl="0" algn="l">
              <a:lnSpc>
                <a:spcPct val="126000"/>
              </a:lnSpc>
              <a:spcBef>
                <a:spcPts val="0"/>
              </a:spcBef>
              <a:spcAft>
                <a:spcPts val="0"/>
              </a:spcAft>
              <a:buNone/>
            </a:pPr>
            <a:r>
              <a:rPr lang="en" sz="1400">
                <a:solidFill>
                  <a:srgbClr val="000000"/>
                </a:solidFill>
                <a:latin typeface="Helvetica Neue"/>
                <a:ea typeface="Helvetica Neue"/>
                <a:cs typeface="Helvetica Neue"/>
                <a:sym typeface="Helvetica Neue"/>
              </a:rPr>
              <a:t>Security</a:t>
            </a:r>
            <a:endParaRPr/>
          </a:p>
        </p:txBody>
      </p:sp>
      <p:sp>
        <p:nvSpPr>
          <p:cNvPr id="1335" name="Google Shape;1335;p147"/>
          <p:cNvSpPr txBox="1"/>
          <p:nvPr/>
        </p:nvSpPr>
        <p:spPr>
          <a:xfrm>
            <a:off x="6086478" y="4108450"/>
            <a:ext cx="1476300" cy="395400"/>
          </a:xfrm>
          <a:prstGeom prst="rect">
            <a:avLst/>
          </a:prstGeom>
          <a:noFill/>
          <a:ln>
            <a:noFill/>
          </a:ln>
        </p:spPr>
        <p:txBody>
          <a:bodyPr anchorCtr="0" anchor="t" bIns="91400" lIns="45675" spcFirstLastPara="1" rIns="45675" wrap="square" tIns="45675">
            <a:noAutofit/>
          </a:bodyPr>
          <a:lstStyle/>
          <a:p>
            <a:pPr indent="0" lvl="0" marL="0" marR="0" rtl="0" algn="l">
              <a:lnSpc>
                <a:spcPct val="126000"/>
              </a:lnSpc>
              <a:spcBef>
                <a:spcPts val="0"/>
              </a:spcBef>
              <a:spcAft>
                <a:spcPts val="0"/>
              </a:spcAft>
              <a:buNone/>
            </a:pPr>
            <a:r>
              <a:rPr lang="en" sz="1400">
                <a:solidFill>
                  <a:srgbClr val="000000"/>
                </a:solidFill>
                <a:latin typeface="Helvetica Neue"/>
                <a:ea typeface="Helvetica Neue"/>
                <a:cs typeface="Helvetica Neue"/>
                <a:sym typeface="Helvetica Neue"/>
              </a:rPr>
              <a:t>Visibility</a:t>
            </a:r>
            <a:endParaRPr/>
          </a:p>
        </p:txBody>
      </p:sp>
      <p:sp>
        <p:nvSpPr>
          <p:cNvPr id="1336" name="Google Shape;1336;p147"/>
          <p:cNvSpPr txBox="1"/>
          <p:nvPr/>
        </p:nvSpPr>
        <p:spPr>
          <a:xfrm>
            <a:off x="7312028" y="4108450"/>
            <a:ext cx="904800" cy="395400"/>
          </a:xfrm>
          <a:prstGeom prst="rect">
            <a:avLst/>
          </a:prstGeom>
          <a:noFill/>
          <a:ln>
            <a:noFill/>
          </a:ln>
        </p:spPr>
        <p:txBody>
          <a:bodyPr anchorCtr="0" anchor="t" bIns="91400" lIns="45675" spcFirstLastPara="1" rIns="45675" wrap="square" tIns="45675">
            <a:noAutofit/>
          </a:bodyPr>
          <a:lstStyle/>
          <a:p>
            <a:pPr indent="0" lvl="0" marL="0" marR="0" rtl="0" algn="l">
              <a:lnSpc>
                <a:spcPct val="126000"/>
              </a:lnSpc>
              <a:spcBef>
                <a:spcPts val="0"/>
              </a:spcBef>
              <a:spcAft>
                <a:spcPts val="0"/>
              </a:spcAft>
              <a:buNone/>
            </a:pPr>
            <a:r>
              <a:rPr lang="en" sz="1400">
                <a:solidFill>
                  <a:srgbClr val="000000"/>
                </a:solidFill>
                <a:latin typeface="Helvetica Neue"/>
                <a:ea typeface="Helvetica Neue"/>
                <a:cs typeface="Helvetica Neue"/>
                <a:sym typeface="Helvetica Neue"/>
              </a:rPr>
              <a:t>CI/ CD</a:t>
            </a:r>
            <a:endParaRPr/>
          </a:p>
        </p:txBody>
      </p:sp>
      <p:cxnSp>
        <p:nvCxnSpPr>
          <p:cNvPr id="1337" name="Google Shape;1337;p147"/>
          <p:cNvCxnSpPr/>
          <p:nvPr/>
        </p:nvCxnSpPr>
        <p:spPr>
          <a:xfrm flipH="1" rot="10800000">
            <a:off x="509591" y="4483013"/>
            <a:ext cx="7991400" cy="36600"/>
          </a:xfrm>
          <a:prstGeom prst="straightConnector1">
            <a:avLst/>
          </a:prstGeom>
          <a:noFill/>
          <a:ln cap="flat" cmpd="sng" w="25400">
            <a:solidFill>
              <a:srgbClr val="D7DADA"/>
            </a:solidFill>
            <a:prstDash val="solid"/>
            <a:round/>
            <a:headEnd len="med" w="med" type="stealth"/>
            <a:tailEnd len="med" w="med" type="stealth"/>
          </a:ln>
        </p:spPr>
      </p:cxnSp>
      <p:sp>
        <p:nvSpPr>
          <p:cNvPr id="1338" name="Google Shape;1338;p147"/>
          <p:cNvSpPr txBox="1"/>
          <p:nvPr/>
        </p:nvSpPr>
        <p:spPr>
          <a:xfrm>
            <a:off x="3860800" y="4221164"/>
            <a:ext cx="1817700" cy="561900"/>
          </a:xfrm>
          <a:prstGeom prst="rect">
            <a:avLst/>
          </a:prstGeom>
          <a:solidFill>
            <a:srgbClr val="FAFAFA"/>
          </a:solidFill>
          <a:ln>
            <a:noFill/>
          </a:ln>
        </p:spPr>
        <p:txBody>
          <a:bodyPr anchorCtr="0" anchor="t" bIns="91400" lIns="45675" spcFirstLastPara="1" rIns="45675" wrap="square" tIns="45675">
            <a:noAutofit/>
          </a:bodyPr>
          <a:lstStyle/>
          <a:p>
            <a:pPr indent="0" lvl="0" marL="0" marR="0" rtl="0" algn="ctr">
              <a:spcBef>
                <a:spcPts val="0"/>
              </a:spcBef>
              <a:spcAft>
                <a:spcPts val="0"/>
              </a:spcAft>
              <a:buNone/>
            </a:pPr>
            <a:r>
              <a:rPr lang="en" sz="2600">
                <a:solidFill>
                  <a:srgbClr val="EF8600"/>
                </a:solidFill>
                <a:latin typeface="Helvetica Neue"/>
                <a:ea typeface="Helvetica Neue"/>
                <a:cs typeface="Helvetica Neue"/>
                <a:sym typeface="Helvetica Neue"/>
              </a:rPr>
              <a:t>Agility</a:t>
            </a:r>
            <a:endParaRPr/>
          </a:p>
        </p:txBody>
      </p:sp>
      <p:pic>
        <p:nvPicPr>
          <p:cNvPr id="1339" name="Google Shape;1339;p147"/>
          <p:cNvPicPr preferRelativeResize="0"/>
          <p:nvPr/>
        </p:nvPicPr>
        <p:blipFill rotWithShape="1">
          <a:blip r:embed="rId3">
            <a:alphaModFix/>
          </a:blip>
          <a:srcRect b="0" l="0" r="0" t="0"/>
          <a:stretch/>
        </p:blipFill>
        <p:spPr>
          <a:xfrm>
            <a:off x="1309688" y="873125"/>
            <a:ext cx="7191300" cy="1409700"/>
          </a:xfrm>
          <a:prstGeom prst="rect">
            <a:avLst/>
          </a:prstGeom>
          <a:noFill/>
          <a:ln>
            <a:noFill/>
          </a:ln>
        </p:spPr>
      </p:pic>
      <p:sp>
        <p:nvSpPr>
          <p:cNvPr id="1340" name="Google Shape;1340;p147"/>
          <p:cNvSpPr/>
          <p:nvPr/>
        </p:nvSpPr>
        <p:spPr>
          <a:xfrm>
            <a:off x="3797300" y="2503491"/>
            <a:ext cx="1886100" cy="541200"/>
          </a:xfrm>
          <a:prstGeom prst="rect">
            <a:avLst/>
          </a:prstGeom>
          <a:noFill/>
          <a:ln>
            <a:noFill/>
          </a:ln>
        </p:spPr>
        <p:txBody>
          <a:bodyPr anchorCtr="0" anchor="t" bIns="45675" lIns="91400" spcFirstLastPara="1" rIns="91400" wrap="square" tIns="45675">
            <a:noAutofit/>
          </a:bodyPr>
          <a:lstStyle/>
          <a:p>
            <a:pPr indent="0" lvl="0" marL="0" marR="0" rtl="0" algn="ctr">
              <a:spcBef>
                <a:spcPts val="0"/>
              </a:spcBef>
              <a:spcAft>
                <a:spcPts val="0"/>
              </a:spcAft>
              <a:buNone/>
            </a:pPr>
            <a:r>
              <a:rPr lang="en" sz="2600">
                <a:solidFill>
                  <a:srgbClr val="EF8600"/>
                </a:solidFill>
                <a:latin typeface="Helvetica Neue"/>
                <a:ea typeface="Helvetica Neue"/>
                <a:cs typeface="Helvetica Neue"/>
                <a:sym typeface="Helvetica Neue"/>
              </a:rPr>
              <a:t>Scale</a:t>
            </a:r>
            <a:endParaRPr/>
          </a:p>
        </p:txBody>
      </p:sp>
      <p:sp>
        <p:nvSpPr>
          <p:cNvPr id="1341" name="Google Shape;1341;p147"/>
          <p:cNvSpPr/>
          <p:nvPr/>
        </p:nvSpPr>
        <p:spPr>
          <a:xfrm>
            <a:off x="3797300" y="3044827"/>
            <a:ext cx="1998600" cy="1073100"/>
          </a:xfrm>
          <a:prstGeom prst="rect">
            <a:avLst/>
          </a:prstGeom>
          <a:noFill/>
          <a:ln>
            <a:noFill/>
          </a:ln>
        </p:spPr>
        <p:txBody>
          <a:bodyPr anchorCtr="0" anchor="t" bIns="45675" lIns="91400" spcFirstLastPara="1" rIns="91400" wrap="square" tIns="45675">
            <a:noAutofit/>
          </a:bodyPr>
          <a:lstStyle/>
          <a:p>
            <a:pPr indent="0" lvl="0" marL="0" marR="0" rtl="0" algn="ctr">
              <a:lnSpc>
                <a:spcPct val="110000"/>
              </a:lnSpc>
              <a:spcBef>
                <a:spcPts val="0"/>
              </a:spcBef>
              <a:spcAft>
                <a:spcPts val="0"/>
              </a:spcAft>
              <a:buNone/>
            </a:pPr>
            <a:r>
              <a:rPr lang="en" sz="1400">
                <a:solidFill>
                  <a:srgbClr val="5A5A5A"/>
                </a:solidFill>
                <a:latin typeface="Helvetica Neue"/>
                <a:ea typeface="Helvetica Neue"/>
                <a:cs typeface="Helvetica Neue"/>
                <a:sym typeface="Helvetica Neue"/>
              </a:rPr>
              <a:t>100s apps</a:t>
            </a:r>
            <a:endParaRPr/>
          </a:p>
          <a:p>
            <a:pPr indent="0" lvl="0" marL="0" marR="0" rtl="0" algn="ctr">
              <a:lnSpc>
                <a:spcPct val="110000"/>
              </a:lnSpc>
              <a:spcBef>
                <a:spcPts val="0"/>
              </a:spcBef>
              <a:spcAft>
                <a:spcPts val="0"/>
              </a:spcAft>
              <a:buNone/>
            </a:pPr>
            <a:r>
              <a:rPr lang="en" sz="1400">
                <a:solidFill>
                  <a:srgbClr val="5A5A5A"/>
                </a:solidFill>
                <a:latin typeface="Helvetica Neue"/>
                <a:ea typeface="Helvetica Neue"/>
                <a:cs typeface="Helvetica Neue"/>
                <a:sym typeface="Helvetica Neue"/>
              </a:rPr>
              <a:t>1M+ devices</a:t>
            </a:r>
            <a:endParaRPr/>
          </a:p>
          <a:p>
            <a:pPr indent="0" lvl="0" marL="0" marR="0" rtl="0" algn="ctr">
              <a:lnSpc>
                <a:spcPct val="110000"/>
              </a:lnSpc>
              <a:spcBef>
                <a:spcPts val="0"/>
              </a:spcBef>
              <a:spcAft>
                <a:spcPts val="0"/>
              </a:spcAft>
              <a:buNone/>
            </a:pPr>
            <a:r>
              <a:rPr lang="en" sz="1400">
                <a:solidFill>
                  <a:srgbClr val="5A5A5A"/>
                </a:solidFill>
                <a:latin typeface="Helvetica Neue"/>
                <a:ea typeface="Helvetica Neue"/>
                <a:cs typeface="Helvetica Neue"/>
                <a:sym typeface="Helvetica Neue"/>
              </a:rPr>
              <a:t>TB+ data</a:t>
            </a:r>
            <a:endParaRPr/>
          </a:p>
          <a:p>
            <a:pPr indent="0" lvl="0" marL="0" marR="0" rtl="0" algn="ctr">
              <a:lnSpc>
                <a:spcPct val="110000"/>
              </a:lnSpc>
              <a:spcBef>
                <a:spcPts val="0"/>
              </a:spcBef>
              <a:spcAft>
                <a:spcPts val="0"/>
              </a:spcAft>
              <a:buNone/>
            </a:pPr>
            <a:r>
              <a:rPr lang="en" sz="1400">
                <a:solidFill>
                  <a:srgbClr val="5A5A5A"/>
                </a:solidFill>
                <a:latin typeface="Helvetica Neue"/>
                <a:ea typeface="Helvetica Neue"/>
                <a:cs typeface="Helvetica Neue"/>
                <a:sym typeface="Helvetica Neue"/>
              </a:rPr>
              <a:t>1000s services</a:t>
            </a:r>
            <a:endParaRPr/>
          </a:p>
        </p:txBody>
      </p:sp>
      <p:sp>
        <p:nvSpPr>
          <p:cNvPr id="1342" name="Google Shape;1342;p147"/>
          <p:cNvSpPr/>
          <p:nvPr/>
        </p:nvSpPr>
        <p:spPr>
          <a:xfrm>
            <a:off x="1366841" y="3063878"/>
            <a:ext cx="2251200" cy="1014300"/>
          </a:xfrm>
          <a:prstGeom prst="rect">
            <a:avLst/>
          </a:prstGeom>
          <a:noFill/>
          <a:ln>
            <a:noFill/>
          </a:ln>
        </p:spPr>
        <p:txBody>
          <a:bodyPr anchorCtr="0" anchor="t" bIns="45675" lIns="91400" spcFirstLastPara="1" rIns="91400" wrap="square" tIns="45675">
            <a:noAutofit/>
          </a:bodyPr>
          <a:lstStyle/>
          <a:p>
            <a:pPr indent="0" lvl="0" marL="0" marR="0" rtl="0" algn="r">
              <a:spcBef>
                <a:spcPts val="0"/>
              </a:spcBef>
              <a:spcAft>
                <a:spcPts val="0"/>
              </a:spcAft>
              <a:buNone/>
            </a:pPr>
            <a:r>
              <a:rPr lang="en" sz="1400">
                <a:solidFill>
                  <a:srgbClr val="5A5A5A"/>
                </a:solidFill>
                <a:latin typeface="Helvetica Neue"/>
                <a:ea typeface="Helvetica Neue"/>
                <a:cs typeface="Helvetica Neue"/>
                <a:sym typeface="Helvetica Neue"/>
              </a:rPr>
              <a:t>of public, partner and </a:t>
            </a:r>
            <a:br>
              <a:rPr lang="en" sz="1400">
                <a:solidFill>
                  <a:srgbClr val="5A5A5A"/>
                </a:solidFill>
                <a:latin typeface="Helvetica Neue"/>
                <a:ea typeface="Helvetica Neue"/>
                <a:cs typeface="Helvetica Neue"/>
                <a:sym typeface="Helvetica Neue"/>
              </a:rPr>
            </a:br>
            <a:r>
              <a:rPr lang="en" sz="1400">
                <a:solidFill>
                  <a:srgbClr val="5A5A5A"/>
                </a:solidFill>
                <a:latin typeface="Helvetica Neue"/>
                <a:ea typeface="Helvetica Neue"/>
                <a:cs typeface="Helvetica Neue"/>
                <a:sym typeface="Helvetica Neue"/>
              </a:rPr>
              <a:t>internal APIs via self service</a:t>
            </a:r>
            <a:endParaRPr/>
          </a:p>
        </p:txBody>
      </p:sp>
      <p:sp>
        <p:nvSpPr>
          <p:cNvPr id="1343" name="Google Shape;1343;p147"/>
          <p:cNvSpPr txBox="1"/>
          <p:nvPr/>
        </p:nvSpPr>
        <p:spPr>
          <a:xfrm>
            <a:off x="1635125" y="2492375"/>
            <a:ext cx="1905000" cy="561900"/>
          </a:xfrm>
          <a:prstGeom prst="rect">
            <a:avLst/>
          </a:prstGeom>
          <a:noFill/>
          <a:ln>
            <a:noFill/>
          </a:ln>
        </p:spPr>
        <p:txBody>
          <a:bodyPr anchorCtr="0" anchor="t" bIns="91400" lIns="45675" spcFirstLastPara="1" rIns="45675" wrap="square" tIns="45675">
            <a:noAutofit/>
          </a:bodyPr>
          <a:lstStyle/>
          <a:p>
            <a:pPr indent="0" lvl="0" marL="0" marR="0" rtl="0" algn="r">
              <a:spcBef>
                <a:spcPts val="0"/>
              </a:spcBef>
              <a:spcAft>
                <a:spcPts val="0"/>
              </a:spcAft>
              <a:buNone/>
            </a:pPr>
            <a:r>
              <a:rPr lang="en" sz="2600">
                <a:solidFill>
                  <a:srgbClr val="EF8600"/>
                </a:solidFill>
                <a:latin typeface="Helvetica Neue"/>
                <a:ea typeface="Helvetica Neue"/>
                <a:cs typeface="Helvetica Neue"/>
                <a:sym typeface="Helvetica Neue"/>
              </a:rPr>
              <a:t>Adoption</a:t>
            </a:r>
            <a:endParaRPr/>
          </a:p>
        </p:txBody>
      </p:sp>
      <p:sp>
        <p:nvSpPr>
          <p:cNvPr id="1344" name="Google Shape;1344;p147"/>
          <p:cNvSpPr/>
          <p:nvPr/>
        </p:nvSpPr>
        <p:spPr>
          <a:xfrm>
            <a:off x="5964238" y="3054353"/>
            <a:ext cx="1882800" cy="803400"/>
          </a:xfrm>
          <a:prstGeom prst="rect">
            <a:avLst/>
          </a:prstGeom>
          <a:noFill/>
          <a:ln>
            <a:noFill/>
          </a:ln>
        </p:spPr>
        <p:txBody>
          <a:bodyPr anchorCtr="0" anchor="t" bIns="45675" lIns="91400" spcFirstLastPara="1" rIns="91400" wrap="square" tIns="45675">
            <a:noAutofit/>
          </a:bodyPr>
          <a:lstStyle/>
          <a:p>
            <a:pPr indent="0" lvl="0" marL="0" marR="0" rtl="0" algn="l">
              <a:spcBef>
                <a:spcPts val="0"/>
              </a:spcBef>
              <a:spcAft>
                <a:spcPts val="0"/>
              </a:spcAft>
              <a:buNone/>
            </a:pPr>
            <a:r>
              <a:rPr lang="en" sz="1400">
                <a:solidFill>
                  <a:srgbClr val="5A5A5A"/>
                </a:solidFill>
                <a:latin typeface="Helvetica Neue"/>
                <a:ea typeface="Helvetica Neue"/>
                <a:cs typeface="Helvetica Neue"/>
                <a:sym typeface="Helvetica Neue"/>
              </a:rPr>
              <a:t>of APIs across multi </a:t>
            </a:r>
            <a:br>
              <a:rPr lang="en" sz="1400">
                <a:solidFill>
                  <a:srgbClr val="5A5A5A"/>
                </a:solidFill>
                <a:latin typeface="Helvetica Neue"/>
                <a:ea typeface="Helvetica Neue"/>
                <a:cs typeface="Helvetica Neue"/>
                <a:sym typeface="Helvetica Neue"/>
              </a:rPr>
            </a:br>
            <a:r>
              <a:rPr lang="en" sz="1400">
                <a:solidFill>
                  <a:srgbClr val="5A5A5A"/>
                </a:solidFill>
                <a:latin typeface="Helvetica Neue"/>
                <a:ea typeface="Helvetica Neue"/>
                <a:cs typeface="Helvetica Neue"/>
                <a:sym typeface="Helvetica Neue"/>
              </a:rPr>
              <a:t>&amp; hybrid clouds via transparency</a:t>
            </a:r>
            <a:endParaRPr/>
          </a:p>
        </p:txBody>
      </p:sp>
      <p:sp>
        <p:nvSpPr>
          <p:cNvPr id="1345" name="Google Shape;1345;p147"/>
          <p:cNvSpPr txBox="1"/>
          <p:nvPr/>
        </p:nvSpPr>
        <p:spPr>
          <a:xfrm>
            <a:off x="5945188" y="2511425"/>
            <a:ext cx="1650900" cy="561900"/>
          </a:xfrm>
          <a:prstGeom prst="rect">
            <a:avLst/>
          </a:prstGeom>
          <a:noFill/>
          <a:ln>
            <a:noFill/>
          </a:ln>
        </p:spPr>
        <p:txBody>
          <a:bodyPr anchorCtr="0" anchor="t" bIns="91400" lIns="45675" spcFirstLastPara="1" rIns="45675" wrap="square" tIns="45675">
            <a:noAutofit/>
          </a:bodyPr>
          <a:lstStyle/>
          <a:p>
            <a:pPr indent="0" lvl="0" marL="0" marR="0" rtl="0" algn="l">
              <a:spcBef>
                <a:spcPts val="0"/>
              </a:spcBef>
              <a:spcAft>
                <a:spcPts val="0"/>
              </a:spcAft>
              <a:buNone/>
            </a:pPr>
            <a:r>
              <a:rPr lang="en" sz="2600">
                <a:solidFill>
                  <a:srgbClr val="EF8600"/>
                </a:solidFill>
                <a:latin typeface="Helvetica Neue"/>
                <a:ea typeface="Helvetica Neue"/>
                <a:cs typeface="Helvetica Neue"/>
                <a:sym typeface="Helvetica Neue"/>
              </a:rPr>
              <a:t>Control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9" name="Shape 1349"/>
        <p:cNvGrpSpPr/>
        <p:nvPr/>
      </p:nvGrpSpPr>
      <p:grpSpPr>
        <a:xfrm>
          <a:off x="0" y="0"/>
          <a:ext cx="0" cy="0"/>
          <a:chOff x="0" y="0"/>
          <a:chExt cx="0" cy="0"/>
        </a:xfrm>
      </p:grpSpPr>
      <p:sp>
        <p:nvSpPr>
          <p:cNvPr id="1350" name="Google Shape;1350;p148"/>
          <p:cNvSpPr txBox="1"/>
          <p:nvPr>
            <p:ph type="title"/>
          </p:nvPr>
        </p:nvSpPr>
        <p:spPr>
          <a:xfrm>
            <a:off x="459388" y="218142"/>
            <a:ext cx="8225100" cy="52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Transform from Silos to Enterprise-wide Services</a:t>
            </a:r>
            <a:endParaRPr/>
          </a:p>
        </p:txBody>
      </p:sp>
      <p:sp>
        <p:nvSpPr>
          <p:cNvPr id="1351" name="Google Shape;1351;p148"/>
          <p:cNvSpPr/>
          <p:nvPr/>
        </p:nvSpPr>
        <p:spPr>
          <a:xfrm>
            <a:off x="2192211" y="798403"/>
            <a:ext cx="6768900" cy="3714600"/>
          </a:xfrm>
          <a:prstGeom prst="rect">
            <a:avLst/>
          </a:prstGeom>
          <a:noFill/>
          <a:ln cap="flat" cmpd="sng" w="12700">
            <a:solidFill>
              <a:srgbClr val="A5A5A5"/>
            </a:solidFill>
            <a:prstDash val="solid"/>
            <a:round/>
            <a:headEnd len="sm" w="sm" type="none"/>
            <a:tailEnd len="sm" w="sm" type="none"/>
          </a:ln>
        </p:spPr>
        <p:txBody>
          <a:bodyPr anchorCtr="0" anchor="ctr" bIns="34275" lIns="68600" spcFirstLastPara="1" rIns="68600" wrap="square" tIns="34275">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1352" name="Google Shape;1352;p148"/>
          <p:cNvSpPr txBox="1"/>
          <p:nvPr/>
        </p:nvSpPr>
        <p:spPr>
          <a:xfrm rot="-5400000">
            <a:off x="479362" y="2511353"/>
            <a:ext cx="3714600" cy="288900"/>
          </a:xfrm>
          <a:prstGeom prst="rect">
            <a:avLst/>
          </a:prstGeom>
          <a:noFill/>
          <a:ln>
            <a:noFill/>
          </a:ln>
        </p:spPr>
        <p:txBody>
          <a:bodyPr anchorCtr="0" anchor="t" bIns="68600" lIns="34275" spcFirstLastPara="1" rIns="34275" wrap="square" tIns="34275">
            <a:noAutofit/>
          </a:bodyPr>
          <a:lstStyle/>
          <a:p>
            <a:pPr indent="0" lvl="0" marL="0" marR="0" rtl="0" algn="r">
              <a:spcBef>
                <a:spcPts val="0"/>
              </a:spcBef>
              <a:spcAft>
                <a:spcPts val="0"/>
              </a:spcAft>
              <a:buNone/>
            </a:pPr>
            <a:r>
              <a:rPr lang="en" sz="1200">
                <a:solidFill>
                  <a:srgbClr val="747D7D"/>
                </a:solidFill>
                <a:latin typeface="Helvetica Neue"/>
                <a:ea typeface="Helvetica Neue"/>
                <a:cs typeface="Helvetica Neue"/>
                <a:sym typeface="Helvetica Neue"/>
              </a:rPr>
              <a:t>Apigee Federated Architecture</a:t>
            </a:r>
            <a:endParaRPr/>
          </a:p>
        </p:txBody>
      </p:sp>
      <p:sp>
        <p:nvSpPr>
          <p:cNvPr id="1353" name="Google Shape;1353;p148"/>
          <p:cNvSpPr/>
          <p:nvPr/>
        </p:nvSpPr>
        <p:spPr>
          <a:xfrm>
            <a:off x="3672283" y="997096"/>
            <a:ext cx="1385700" cy="328800"/>
          </a:xfrm>
          <a:prstGeom prst="rect">
            <a:avLst/>
          </a:prstGeom>
          <a:solidFill>
            <a:srgbClr val="3366FF"/>
          </a:solidFill>
          <a:ln cap="flat" cmpd="sng" w="12700">
            <a:solidFill>
              <a:srgbClr val="3366FF"/>
            </a:solidFill>
            <a:prstDash val="solid"/>
            <a:round/>
            <a:headEnd len="sm" w="sm" type="none"/>
            <a:tailEnd len="sm" w="sm" type="none"/>
          </a:ln>
        </p:spPr>
        <p:txBody>
          <a:bodyPr anchorCtr="0" anchor="ctr" bIns="34275" lIns="68600" spcFirstLastPara="1" rIns="68600" wrap="square" tIns="34275">
            <a:noAutofit/>
          </a:bodyPr>
          <a:lstStyle/>
          <a:p>
            <a:pPr indent="0" lvl="0" marL="0" marR="0" rtl="0" algn="ctr">
              <a:spcBef>
                <a:spcPts val="0"/>
              </a:spcBef>
              <a:spcAft>
                <a:spcPts val="0"/>
              </a:spcAft>
              <a:buNone/>
            </a:pPr>
            <a:r>
              <a:rPr lang="en" sz="1100">
                <a:solidFill>
                  <a:srgbClr val="FFFFFF"/>
                </a:solidFill>
                <a:latin typeface="Helvetica Neue"/>
                <a:ea typeface="Helvetica Neue"/>
                <a:cs typeface="Helvetica Neue"/>
                <a:sym typeface="Helvetica Neue"/>
              </a:rPr>
              <a:t>Federated Identity</a:t>
            </a:r>
            <a:endParaRPr/>
          </a:p>
        </p:txBody>
      </p:sp>
      <p:sp>
        <p:nvSpPr>
          <p:cNvPr id="1354" name="Google Shape;1354;p148"/>
          <p:cNvSpPr/>
          <p:nvPr/>
        </p:nvSpPr>
        <p:spPr>
          <a:xfrm>
            <a:off x="3672283" y="1442227"/>
            <a:ext cx="1385700" cy="328800"/>
          </a:xfrm>
          <a:prstGeom prst="rect">
            <a:avLst/>
          </a:prstGeom>
          <a:solidFill>
            <a:srgbClr val="3366FF"/>
          </a:solidFill>
          <a:ln cap="flat" cmpd="sng" w="12700">
            <a:solidFill>
              <a:srgbClr val="3366FF"/>
            </a:solidFill>
            <a:prstDash val="solid"/>
            <a:round/>
            <a:headEnd len="sm" w="sm" type="none"/>
            <a:tailEnd len="sm" w="sm" type="none"/>
          </a:ln>
        </p:spPr>
        <p:txBody>
          <a:bodyPr anchorCtr="0" anchor="ctr" bIns="34275" lIns="68600" spcFirstLastPara="1" rIns="68600" wrap="square" tIns="34275">
            <a:noAutofit/>
          </a:bodyPr>
          <a:lstStyle/>
          <a:p>
            <a:pPr indent="0" lvl="0" marL="0" marR="0" rtl="0" algn="ctr">
              <a:spcBef>
                <a:spcPts val="0"/>
              </a:spcBef>
              <a:spcAft>
                <a:spcPts val="0"/>
              </a:spcAft>
              <a:buNone/>
            </a:pPr>
            <a:r>
              <a:rPr lang="en" sz="1100">
                <a:solidFill>
                  <a:srgbClr val="FFFFFF"/>
                </a:solidFill>
                <a:latin typeface="Helvetica Neue"/>
                <a:ea typeface="Helvetica Neue"/>
                <a:cs typeface="Helvetica Neue"/>
                <a:sym typeface="Helvetica Neue"/>
              </a:rPr>
              <a:t>Traffic Management</a:t>
            </a:r>
            <a:endParaRPr/>
          </a:p>
        </p:txBody>
      </p:sp>
      <p:sp>
        <p:nvSpPr>
          <p:cNvPr id="1355" name="Google Shape;1355;p148"/>
          <p:cNvSpPr/>
          <p:nvPr/>
        </p:nvSpPr>
        <p:spPr>
          <a:xfrm rot="-5400000">
            <a:off x="2634807" y="1132046"/>
            <a:ext cx="1142400" cy="576600"/>
          </a:xfrm>
          <a:prstGeom prst="rect">
            <a:avLst/>
          </a:prstGeom>
          <a:noFill/>
          <a:ln>
            <a:noFill/>
          </a:ln>
        </p:spPr>
        <p:txBody>
          <a:bodyPr anchorCtr="0" anchor="ctr" bIns="34275" lIns="68600" spcFirstLastPara="1" rIns="68600" wrap="square" tIns="34275">
            <a:noAutofit/>
          </a:bodyPr>
          <a:lstStyle/>
          <a:p>
            <a:pPr indent="0" lvl="0" marL="0" marR="0" rtl="0" algn="ctr">
              <a:spcBef>
                <a:spcPts val="0"/>
              </a:spcBef>
              <a:spcAft>
                <a:spcPts val="0"/>
              </a:spcAft>
              <a:buNone/>
            </a:pPr>
            <a:r>
              <a:rPr b="1" lang="en" sz="1400">
                <a:solidFill>
                  <a:srgbClr val="747D7D"/>
                </a:solidFill>
                <a:latin typeface="Helvetica Neue"/>
                <a:ea typeface="Helvetica Neue"/>
                <a:cs typeface="Helvetica Neue"/>
                <a:sym typeface="Helvetica Neue"/>
              </a:rPr>
              <a:t>Governance Processes</a:t>
            </a:r>
            <a:endParaRPr/>
          </a:p>
        </p:txBody>
      </p:sp>
      <p:sp>
        <p:nvSpPr>
          <p:cNvPr id="1356" name="Google Shape;1356;p148"/>
          <p:cNvSpPr/>
          <p:nvPr/>
        </p:nvSpPr>
        <p:spPr>
          <a:xfrm>
            <a:off x="2917707" y="836502"/>
            <a:ext cx="5899500" cy="1155000"/>
          </a:xfrm>
          <a:prstGeom prst="roundRect">
            <a:avLst>
              <a:gd fmla="val 16667" name="adj"/>
            </a:avLst>
          </a:prstGeom>
          <a:noFill/>
          <a:ln cap="flat" cmpd="sng" w="12700">
            <a:solidFill>
              <a:srgbClr val="747D7D"/>
            </a:solidFill>
            <a:prstDash val="dot"/>
            <a:round/>
            <a:headEnd len="sm" w="sm" type="none"/>
            <a:tailEnd len="sm" w="sm" type="none"/>
          </a:ln>
        </p:spPr>
        <p:txBody>
          <a:bodyPr anchorCtr="0" anchor="ctr" bIns="34275" lIns="68600" spcFirstLastPara="1" rIns="68600" wrap="square" tIns="34275">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1357" name="Google Shape;1357;p148"/>
          <p:cNvSpPr/>
          <p:nvPr/>
        </p:nvSpPr>
        <p:spPr>
          <a:xfrm>
            <a:off x="5350431" y="997096"/>
            <a:ext cx="1385700" cy="328800"/>
          </a:xfrm>
          <a:prstGeom prst="rect">
            <a:avLst/>
          </a:prstGeom>
          <a:solidFill>
            <a:srgbClr val="3366FF"/>
          </a:solidFill>
          <a:ln cap="flat" cmpd="sng" w="12700">
            <a:solidFill>
              <a:srgbClr val="3366FF"/>
            </a:solidFill>
            <a:prstDash val="solid"/>
            <a:round/>
            <a:headEnd len="sm" w="sm" type="none"/>
            <a:tailEnd len="sm" w="sm" type="none"/>
          </a:ln>
        </p:spPr>
        <p:txBody>
          <a:bodyPr anchorCtr="0" anchor="ctr" bIns="34275" lIns="68600" spcFirstLastPara="1" rIns="68600" wrap="square" tIns="34275">
            <a:noAutofit/>
          </a:bodyPr>
          <a:lstStyle/>
          <a:p>
            <a:pPr indent="0" lvl="0" marL="0" marR="0" rtl="0" algn="ctr">
              <a:spcBef>
                <a:spcPts val="0"/>
              </a:spcBef>
              <a:spcAft>
                <a:spcPts val="0"/>
              </a:spcAft>
              <a:buNone/>
            </a:pPr>
            <a:r>
              <a:rPr lang="en" sz="1100">
                <a:solidFill>
                  <a:srgbClr val="FFFFFF"/>
                </a:solidFill>
                <a:latin typeface="Helvetica Neue"/>
                <a:ea typeface="Helvetica Neue"/>
                <a:cs typeface="Helvetica Neue"/>
                <a:sym typeface="Helvetica Neue"/>
              </a:rPr>
              <a:t>Data Signatures</a:t>
            </a:r>
            <a:endParaRPr/>
          </a:p>
        </p:txBody>
      </p:sp>
      <p:sp>
        <p:nvSpPr>
          <p:cNvPr id="1358" name="Google Shape;1358;p148"/>
          <p:cNvSpPr/>
          <p:nvPr/>
        </p:nvSpPr>
        <p:spPr>
          <a:xfrm>
            <a:off x="5350431" y="1442227"/>
            <a:ext cx="1385700" cy="328800"/>
          </a:xfrm>
          <a:prstGeom prst="rect">
            <a:avLst/>
          </a:prstGeom>
          <a:solidFill>
            <a:srgbClr val="3366FF"/>
          </a:solidFill>
          <a:ln cap="flat" cmpd="sng" w="12700">
            <a:solidFill>
              <a:srgbClr val="3366FF"/>
            </a:solidFill>
            <a:prstDash val="solid"/>
            <a:round/>
            <a:headEnd len="sm" w="sm" type="none"/>
            <a:tailEnd len="sm" w="sm" type="none"/>
          </a:ln>
        </p:spPr>
        <p:txBody>
          <a:bodyPr anchorCtr="0" anchor="ctr" bIns="34275" lIns="68600" spcFirstLastPara="1" rIns="68600" wrap="square" tIns="34275">
            <a:noAutofit/>
          </a:bodyPr>
          <a:lstStyle/>
          <a:p>
            <a:pPr indent="0" lvl="0" marL="0" marR="0" rtl="0" algn="ctr">
              <a:spcBef>
                <a:spcPts val="0"/>
              </a:spcBef>
              <a:spcAft>
                <a:spcPts val="0"/>
              </a:spcAft>
              <a:buNone/>
            </a:pPr>
            <a:r>
              <a:rPr lang="en" sz="1100">
                <a:solidFill>
                  <a:srgbClr val="FFFFFF"/>
                </a:solidFill>
                <a:latin typeface="Helvetica Neue"/>
                <a:ea typeface="Helvetica Neue"/>
                <a:cs typeface="Helvetica Neue"/>
                <a:sym typeface="Helvetica Neue"/>
              </a:rPr>
              <a:t>Role Management</a:t>
            </a:r>
            <a:endParaRPr/>
          </a:p>
        </p:txBody>
      </p:sp>
      <p:sp>
        <p:nvSpPr>
          <p:cNvPr id="1359" name="Google Shape;1359;p148"/>
          <p:cNvSpPr/>
          <p:nvPr/>
        </p:nvSpPr>
        <p:spPr>
          <a:xfrm>
            <a:off x="7054005" y="997096"/>
            <a:ext cx="1385700" cy="328800"/>
          </a:xfrm>
          <a:prstGeom prst="rect">
            <a:avLst/>
          </a:prstGeom>
          <a:solidFill>
            <a:srgbClr val="3366FF"/>
          </a:solidFill>
          <a:ln cap="flat" cmpd="sng" w="12700">
            <a:solidFill>
              <a:srgbClr val="3366FF"/>
            </a:solidFill>
            <a:prstDash val="solid"/>
            <a:round/>
            <a:headEnd len="sm" w="sm" type="none"/>
            <a:tailEnd len="sm" w="sm" type="none"/>
          </a:ln>
        </p:spPr>
        <p:txBody>
          <a:bodyPr anchorCtr="0" anchor="ctr" bIns="34275" lIns="68600" spcFirstLastPara="1" rIns="68600" wrap="square" tIns="34275">
            <a:noAutofit/>
          </a:bodyPr>
          <a:lstStyle/>
          <a:p>
            <a:pPr indent="0" lvl="0" marL="0" marR="0" rtl="0" algn="ctr">
              <a:spcBef>
                <a:spcPts val="0"/>
              </a:spcBef>
              <a:spcAft>
                <a:spcPts val="0"/>
              </a:spcAft>
              <a:buNone/>
            </a:pPr>
            <a:r>
              <a:rPr lang="en" sz="1100">
                <a:solidFill>
                  <a:srgbClr val="FFFFFF"/>
                </a:solidFill>
                <a:latin typeface="Helvetica Neue"/>
                <a:ea typeface="Helvetica Neue"/>
                <a:cs typeface="Helvetica Neue"/>
                <a:sym typeface="Helvetica Neue"/>
              </a:rPr>
              <a:t>Fraud Detection</a:t>
            </a:r>
            <a:endParaRPr/>
          </a:p>
        </p:txBody>
      </p:sp>
      <p:sp>
        <p:nvSpPr>
          <p:cNvPr id="1360" name="Google Shape;1360;p148"/>
          <p:cNvSpPr/>
          <p:nvPr/>
        </p:nvSpPr>
        <p:spPr>
          <a:xfrm>
            <a:off x="7054005" y="1442227"/>
            <a:ext cx="1385700" cy="328800"/>
          </a:xfrm>
          <a:prstGeom prst="rect">
            <a:avLst/>
          </a:prstGeom>
          <a:solidFill>
            <a:srgbClr val="3366FF"/>
          </a:solidFill>
          <a:ln cap="flat" cmpd="sng" w="12700">
            <a:solidFill>
              <a:srgbClr val="3366FF"/>
            </a:solidFill>
            <a:prstDash val="solid"/>
            <a:round/>
            <a:headEnd len="sm" w="sm" type="none"/>
            <a:tailEnd len="sm" w="sm" type="none"/>
          </a:ln>
        </p:spPr>
        <p:txBody>
          <a:bodyPr anchorCtr="0" anchor="ctr" bIns="34275" lIns="68600" spcFirstLastPara="1" rIns="68600" wrap="square" tIns="34275">
            <a:noAutofit/>
          </a:bodyPr>
          <a:lstStyle/>
          <a:p>
            <a:pPr indent="0" lvl="0" marL="0" marR="0" rtl="0" algn="ctr">
              <a:spcBef>
                <a:spcPts val="0"/>
              </a:spcBef>
              <a:spcAft>
                <a:spcPts val="0"/>
              </a:spcAft>
              <a:buNone/>
            </a:pPr>
            <a:r>
              <a:rPr lang="en" sz="1100">
                <a:solidFill>
                  <a:srgbClr val="FFFFFF"/>
                </a:solidFill>
                <a:latin typeface="Helvetica Neue"/>
                <a:ea typeface="Helvetica Neue"/>
                <a:cs typeface="Helvetica Neue"/>
                <a:sym typeface="Helvetica Neue"/>
              </a:rPr>
              <a:t>Transaction Auditing</a:t>
            </a:r>
            <a:endParaRPr/>
          </a:p>
        </p:txBody>
      </p:sp>
      <p:sp>
        <p:nvSpPr>
          <p:cNvPr id="1361" name="Google Shape;1361;p148"/>
          <p:cNvSpPr/>
          <p:nvPr/>
        </p:nvSpPr>
        <p:spPr>
          <a:xfrm>
            <a:off x="2922205" y="2120438"/>
            <a:ext cx="1868700" cy="2214900"/>
          </a:xfrm>
          <a:prstGeom prst="roundRect">
            <a:avLst>
              <a:gd fmla="val 16667" name="adj"/>
            </a:avLst>
          </a:prstGeom>
          <a:noFill/>
          <a:ln cap="flat" cmpd="sng" w="12700">
            <a:solidFill>
              <a:srgbClr val="747D7D"/>
            </a:solidFill>
            <a:prstDash val="dot"/>
            <a:round/>
            <a:headEnd len="sm" w="sm" type="none"/>
            <a:tailEnd len="sm" w="sm" type="none"/>
          </a:ln>
        </p:spPr>
        <p:txBody>
          <a:bodyPr anchorCtr="0" anchor="ctr" bIns="34275" lIns="68600" spcFirstLastPara="1" rIns="68600" wrap="square" tIns="34275">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1362" name="Google Shape;1362;p148"/>
          <p:cNvSpPr/>
          <p:nvPr/>
        </p:nvSpPr>
        <p:spPr>
          <a:xfrm>
            <a:off x="3112906" y="2546496"/>
            <a:ext cx="1538400" cy="328800"/>
          </a:xfrm>
          <a:prstGeom prst="rect">
            <a:avLst/>
          </a:prstGeom>
          <a:solidFill>
            <a:srgbClr val="3366FF"/>
          </a:solidFill>
          <a:ln cap="flat" cmpd="sng" w="12700">
            <a:solidFill>
              <a:srgbClr val="3366FF"/>
            </a:solidFill>
            <a:prstDash val="solid"/>
            <a:round/>
            <a:headEnd len="sm" w="sm" type="none"/>
            <a:tailEnd len="sm" w="sm" type="none"/>
          </a:ln>
        </p:spPr>
        <p:txBody>
          <a:bodyPr anchorCtr="0" anchor="ctr" bIns="34275" lIns="68600" spcFirstLastPara="1" rIns="68600" wrap="square" tIns="34275">
            <a:noAutofit/>
          </a:bodyPr>
          <a:lstStyle/>
          <a:p>
            <a:pPr indent="0" lvl="0" marL="0" marR="0" rtl="0" algn="ctr">
              <a:spcBef>
                <a:spcPts val="0"/>
              </a:spcBef>
              <a:spcAft>
                <a:spcPts val="0"/>
              </a:spcAft>
              <a:buNone/>
            </a:pPr>
            <a:r>
              <a:rPr lang="en" sz="1100">
                <a:solidFill>
                  <a:srgbClr val="FFFFFF"/>
                </a:solidFill>
                <a:latin typeface="Helvetica Neue"/>
                <a:ea typeface="Helvetica Neue"/>
                <a:cs typeface="Helvetica Neue"/>
                <a:sym typeface="Helvetica Neue"/>
              </a:rPr>
              <a:t>Account Management</a:t>
            </a:r>
            <a:endParaRPr/>
          </a:p>
        </p:txBody>
      </p:sp>
      <p:sp>
        <p:nvSpPr>
          <p:cNvPr id="1363" name="Google Shape;1363;p148"/>
          <p:cNvSpPr/>
          <p:nvPr/>
        </p:nvSpPr>
        <p:spPr>
          <a:xfrm>
            <a:off x="3112906" y="3092595"/>
            <a:ext cx="1538400" cy="328800"/>
          </a:xfrm>
          <a:prstGeom prst="rect">
            <a:avLst/>
          </a:prstGeom>
          <a:solidFill>
            <a:srgbClr val="3366FF"/>
          </a:solidFill>
          <a:ln cap="flat" cmpd="sng" w="12700">
            <a:solidFill>
              <a:srgbClr val="3366FF"/>
            </a:solidFill>
            <a:prstDash val="solid"/>
            <a:round/>
            <a:headEnd len="sm" w="sm" type="none"/>
            <a:tailEnd len="sm" w="sm" type="none"/>
          </a:ln>
        </p:spPr>
        <p:txBody>
          <a:bodyPr anchorCtr="0" anchor="ctr" bIns="34275" lIns="68600" spcFirstLastPara="1" rIns="68600" wrap="square" tIns="34275">
            <a:noAutofit/>
          </a:bodyPr>
          <a:lstStyle/>
          <a:p>
            <a:pPr indent="0" lvl="0" marL="0" marR="0" rtl="0" algn="ctr">
              <a:spcBef>
                <a:spcPts val="0"/>
              </a:spcBef>
              <a:spcAft>
                <a:spcPts val="0"/>
              </a:spcAft>
              <a:buNone/>
            </a:pPr>
            <a:r>
              <a:rPr lang="en" sz="1100">
                <a:solidFill>
                  <a:srgbClr val="FFFFFF"/>
                </a:solidFill>
                <a:latin typeface="Helvetica Neue"/>
                <a:ea typeface="Helvetica Neue"/>
                <a:cs typeface="Helvetica Neue"/>
                <a:sym typeface="Helvetica Neue"/>
              </a:rPr>
              <a:t>Store/Warehouse Inv</a:t>
            </a:r>
            <a:endParaRPr sz="1100">
              <a:solidFill>
                <a:srgbClr val="FFFFFF"/>
              </a:solidFill>
              <a:latin typeface="Helvetica Neue"/>
              <a:ea typeface="Helvetica Neue"/>
              <a:cs typeface="Helvetica Neue"/>
              <a:sym typeface="Helvetica Neue"/>
            </a:endParaRPr>
          </a:p>
        </p:txBody>
      </p:sp>
      <p:sp>
        <p:nvSpPr>
          <p:cNvPr id="1364" name="Google Shape;1364;p148"/>
          <p:cNvSpPr/>
          <p:nvPr/>
        </p:nvSpPr>
        <p:spPr>
          <a:xfrm>
            <a:off x="3112906" y="3587895"/>
            <a:ext cx="1538400" cy="328800"/>
          </a:xfrm>
          <a:prstGeom prst="rect">
            <a:avLst/>
          </a:prstGeom>
          <a:solidFill>
            <a:srgbClr val="3366FF"/>
          </a:solidFill>
          <a:ln cap="flat" cmpd="sng" w="12700">
            <a:solidFill>
              <a:srgbClr val="3366FF"/>
            </a:solidFill>
            <a:prstDash val="solid"/>
            <a:round/>
            <a:headEnd len="sm" w="sm" type="none"/>
            <a:tailEnd len="sm" w="sm" type="none"/>
          </a:ln>
        </p:spPr>
        <p:txBody>
          <a:bodyPr anchorCtr="0" anchor="ctr" bIns="34275" lIns="68600" spcFirstLastPara="1" rIns="68600" wrap="square" tIns="34275">
            <a:noAutofit/>
          </a:bodyPr>
          <a:lstStyle/>
          <a:p>
            <a:pPr indent="0" lvl="0" marL="0" marR="0" rtl="0" algn="ctr">
              <a:spcBef>
                <a:spcPts val="0"/>
              </a:spcBef>
              <a:spcAft>
                <a:spcPts val="0"/>
              </a:spcAft>
              <a:buNone/>
            </a:pPr>
            <a:r>
              <a:rPr lang="en" sz="1100">
                <a:solidFill>
                  <a:srgbClr val="FFFFFF"/>
                </a:solidFill>
                <a:latin typeface="Helvetica Neue"/>
                <a:ea typeface="Helvetica Neue"/>
                <a:cs typeface="Helvetica Neue"/>
                <a:sym typeface="Helvetica Neue"/>
              </a:rPr>
              <a:t>Order Inventory</a:t>
            </a:r>
            <a:endParaRPr sz="1100">
              <a:solidFill>
                <a:srgbClr val="FFFFFF"/>
              </a:solidFill>
              <a:latin typeface="Helvetica Neue"/>
              <a:ea typeface="Helvetica Neue"/>
              <a:cs typeface="Helvetica Neue"/>
              <a:sym typeface="Helvetica Neue"/>
            </a:endParaRPr>
          </a:p>
        </p:txBody>
      </p:sp>
      <p:sp>
        <p:nvSpPr>
          <p:cNvPr id="1365" name="Google Shape;1365;p148"/>
          <p:cNvSpPr/>
          <p:nvPr/>
        </p:nvSpPr>
        <p:spPr>
          <a:xfrm rot="-5400000">
            <a:off x="2058227" y="1151146"/>
            <a:ext cx="1142400" cy="576600"/>
          </a:xfrm>
          <a:prstGeom prst="rect">
            <a:avLst/>
          </a:prstGeom>
          <a:noFill/>
          <a:ln>
            <a:noFill/>
          </a:ln>
        </p:spPr>
        <p:txBody>
          <a:bodyPr anchorCtr="0" anchor="ctr" bIns="34275" lIns="68600" spcFirstLastPara="1" rIns="68600" wrap="square" tIns="34275">
            <a:noAutofit/>
          </a:bodyPr>
          <a:lstStyle/>
          <a:p>
            <a:pPr indent="0" lvl="0" marL="0" marR="0" rtl="0" algn="ctr">
              <a:spcBef>
                <a:spcPts val="0"/>
              </a:spcBef>
              <a:spcAft>
                <a:spcPts val="0"/>
              </a:spcAft>
              <a:buNone/>
            </a:pPr>
            <a:r>
              <a:rPr b="1" lang="en" sz="1400">
                <a:solidFill>
                  <a:srgbClr val="747D7D"/>
                </a:solidFill>
                <a:latin typeface="Helvetica Neue"/>
                <a:ea typeface="Helvetica Neue"/>
                <a:cs typeface="Helvetica Neue"/>
                <a:sym typeface="Helvetica Neue"/>
              </a:rPr>
              <a:t>Global</a:t>
            </a:r>
            <a:endParaRPr/>
          </a:p>
        </p:txBody>
      </p:sp>
      <p:sp>
        <p:nvSpPr>
          <p:cNvPr id="1366" name="Google Shape;1366;p148"/>
          <p:cNvSpPr/>
          <p:nvPr/>
        </p:nvSpPr>
        <p:spPr>
          <a:xfrm rot="-5400000">
            <a:off x="1519734" y="2941802"/>
            <a:ext cx="2210400" cy="576600"/>
          </a:xfrm>
          <a:prstGeom prst="rect">
            <a:avLst/>
          </a:prstGeom>
          <a:noFill/>
          <a:ln>
            <a:noFill/>
          </a:ln>
        </p:spPr>
        <p:txBody>
          <a:bodyPr anchorCtr="0" anchor="ctr" bIns="34275" lIns="68600" spcFirstLastPara="1" rIns="68600" wrap="square" tIns="34275">
            <a:noAutofit/>
          </a:bodyPr>
          <a:lstStyle/>
          <a:p>
            <a:pPr indent="0" lvl="0" marL="0" marR="0" rtl="0" algn="ctr">
              <a:spcBef>
                <a:spcPts val="0"/>
              </a:spcBef>
              <a:spcAft>
                <a:spcPts val="0"/>
              </a:spcAft>
              <a:buNone/>
            </a:pPr>
            <a:r>
              <a:rPr b="1" lang="en" sz="1400">
                <a:solidFill>
                  <a:srgbClr val="747D7D"/>
                </a:solidFill>
                <a:latin typeface="Roboto"/>
                <a:ea typeface="Roboto"/>
                <a:cs typeface="Roboto"/>
                <a:sym typeface="Roboto"/>
              </a:rPr>
              <a:t>Line of Business</a:t>
            </a:r>
            <a:endParaRPr>
              <a:latin typeface="Roboto"/>
              <a:ea typeface="Roboto"/>
              <a:cs typeface="Roboto"/>
              <a:sym typeface="Roboto"/>
            </a:endParaRPr>
          </a:p>
        </p:txBody>
      </p:sp>
      <p:sp>
        <p:nvSpPr>
          <p:cNvPr id="1367" name="Google Shape;1367;p148"/>
          <p:cNvSpPr/>
          <p:nvPr/>
        </p:nvSpPr>
        <p:spPr>
          <a:xfrm>
            <a:off x="3274381" y="2213941"/>
            <a:ext cx="1143600" cy="254400"/>
          </a:xfrm>
          <a:prstGeom prst="rect">
            <a:avLst/>
          </a:prstGeom>
          <a:noFill/>
          <a:ln>
            <a:noFill/>
          </a:ln>
        </p:spPr>
        <p:txBody>
          <a:bodyPr anchorCtr="0" anchor="ctr" bIns="34275" lIns="68600" spcFirstLastPara="1" rIns="68600" wrap="square" tIns="34275">
            <a:noAutofit/>
          </a:bodyPr>
          <a:lstStyle/>
          <a:p>
            <a:pPr indent="0" lvl="0" marL="0" marR="0" rtl="0" algn="ctr">
              <a:spcBef>
                <a:spcPts val="0"/>
              </a:spcBef>
              <a:spcAft>
                <a:spcPts val="0"/>
              </a:spcAft>
              <a:buNone/>
            </a:pPr>
            <a:r>
              <a:rPr b="1" lang="en" sz="1400">
                <a:solidFill>
                  <a:srgbClr val="747D7D"/>
                </a:solidFill>
                <a:latin typeface="Helvetica Neue"/>
                <a:ea typeface="Helvetica Neue"/>
                <a:cs typeface="Helvetica Neue"/>
                <a:sym typeface="Helvetica Neue"/>
              </a:rPr>
              <a:t>Inventory</a:t>
            </a:r>
            <a:endParaRPr b="1" sz="1400">
              <a:solidFill>
                <a:srgbClr val="747D7D"/>
              </a:solidFill>
              <a:latin typeface="Helvetica Neue"/>
              <a:ea typeface="Helvetica Neue"/>
              <a:cs typeface="Helvetica Neue"/>
              <a:sym typeface="Helvetica Neue"/>
            </a:endParaRPr>
          </a:p>
        </p:txBody>
      </p:sp>
      <p:sp>
        <p:nvSpPr>
          <p:cNvPr id="1368" name="Google Shape;1368;p148"/>
          <p:cNvSpPr/>
          <p:nvPr/>
        </p:nvSpPr>
        <p:spPr>
          <a:xfrm>
            <a:off x="5100706" y="2559197"/>
            <a:ext cx="1538400" cy="328800"/>
          </a:xfrm>
          <a:prstGeom prst="rect">
            <a:avLst/>
          </a:prstGeom>
          <a:solidFill>
            <a:srgbClr val="3366FF"/>
          </a:solidFill>
          <a:ln cap="flat" cmpd="sng" w="12700">
            <a:solidFill>
              <a:srgbClr val="3366FF"/>
            </a:solidFill>
            <a:prstDash val="solid"/>
            <a:round/>
            <a:headEnd len="sm" w="sm" type="none"/>
            <a:tailEnd len="sm" w="sm" type="none"/>
          </a:ln>
        </p:spPr>
        <p:txBody>
          <a:bodyPr anchorCtr="0" anchor="ctr" bIns="34275" lIns="68600" spcFirstLastPara="1" rIns="68600" wrap="square" tIns="34275">
            <a:noAutofit/>
          </a:bodyPr>
          <a:lstStyle/>
          <a:p>
            <a:pPr indent="0" lvl="0" marL="0" marR="0" rtl="0" algn="ctr">
              <a:spcBef>
                <a:spcPts val="0"/>
              </a:spcBef>
              <a:spcAft>
                <a:spcPts val="0"/>
              </a:spcAft>
              <a:buNone/>
            </a:pPr>
            <a:r>
              <a:rPr lang="en" sz="1100">
                <a:solidFill>
                  <a:srgbClr val="FFFFFF"/>
                </a:solidFill>
                <a:latin typeface="Helvetica Neue"/>
                <a:ea typeface="Helvetica Neue"/>
                <a:cs typeface="Helvetica Neue"/>
                <a:sym typeface="Helvetica Neue"/>
              </a:rPr>
              <a:t>Account Management</a:t>
            </a:r>
            <a:endParaRPr/>
          </a:p>
        </p:txBody>
      </p:sp>
      <p:sp>
        <p:nvSpPr>
          <p:cNvPr id="1369" name="Google Shape;1369;p148"/>
          <p:cNvSpPr/>
          <p:nvPr/>
        </p:nvSpPr>
        <p:spPr>
          <a:xfrm>
            <a:off x="5100706" y="3105296"/>
            <a:ext cx="1538400" cy="328800"/>
          </a:xfrm>
          <a:prstGeom prst="rect">
            <a:avLst/>
          </a:prstGeom>
          <a:solidFill>
            <a:srgbClr val="3366FF"/>
          </a:solidFill>
          <a:ln cap="flat" cmpd="sng" w="12700">
            <a:solidFill>
              <a:srgbClr val="3366FF"/>
            </a:solidFill>
            <a:prstDash val="solid"/>
            <a:round/>
            <a:headEnd len="sm" w="sm" type="none"/>
            <a:tailEnd len="sm" w="sm" type="none"/>
          </a:ln>
        </p:spPr>
        <p:txBody>
          <a:bodyPr anchorCtr="0" anchor="ctr" bIns="34275" lIns="68600" spcFirstLastPara="1" rIns="68600" wrap="square" tIns="34275">
            <a:noAutofit/>
          </a:bodyPr>
          <a:lstStyle/>
          <a:p>
            <a:pPr indent="0" lvl="0" marL="0" marR="0" rtl="0" algn="ctr">
              <a:spcBef>
                <a:spcPts val="0"/>
              </a:spcBef>
              <a:spcAft>
                <a:spcPts val="0"/>
              </a:spcAft>
              <a:buNone/>
            </a:pPr>
            <a:r>
              <a:rPr lang="en" sz="1100">
                <a:solidFill>
                  <a:srgbClr val="FFFFFF"/>
                </a:solidFill>
                <a:latin typeface="Helvetica Neue"/>
                <a:ea typeface="Helvetica Neue"/>
                <a:cs typeface="Helvetica Neue"/>
                <a:sym typeface="Helvetica Neue"/>
              </a:rPr>
              <a:t>Loyalty Management</a:t>
            </a:r>
            <a:endParaRPr sz="1100">
              <a:solidFill>
                <a:srgbClr val="FFFFFF"/>
              </a:solidFill>
              <a:latin typeface="Helvetica Neue"/>
              <a:ea typeface="Helvetica Neue"/>
              <a:cs typeface="Helvetica Neue"/>
              <a:sym typeface="Helvetica Neue"/>
            </a:endParaRPr>
          </a:p>
        </p:txBody>
      </p:sp>
      <p:sp>
        <p:nvSpPr>
          <p:cNvPr id="1370" name="Google Shape;1370;p148"/>
          <p:cNvSpPr/>
          <p:nvPr/>
        </p:nvSpPr>
        <p:spPr>
          <a:xfrm>
            <a:off x="5100706" y="3600596"/>
            <a:ext cx="1538400" cy="328800"/>
          </a:xfrm>
          <a:prstGeom prst="rect">
            <a:avLst/>
          </a:prstGeom>
          <a:solidFill>
            <a:srgbClr val="3366FF"/>
          </a:solidFill>
          <a:ln cap="flat" cmpd="sng" w="12700">
            <a:solidFill>
              <a:srgbClr val="3366FF"/>
            </a:solidFill>
            <a:prstDash val="solid"/>
            <a:round/>
            <a:headEnd len="sm" w="sm" type="none"/>
            <a:tailEnd len="sm" w="sm" type="none"/>
          </a:ln>
        </p:spPr>
        <p:txBody>
          <a:bodyPr anchorCtr="0" anchor="ctr" bIns="34275" lIns="68600" spcFirstLastPara="1" rIns="68600" wrap="square" tIns="34275">
            <a:noAutofit/>
          </a:bodyPr>
          <a:lstStyle/>
          <a:p>
            <a:pPr indent="0" lvl="0" marL="0" marR="0" rtl="0" algn="ctr">
              <a:spcBef>
                <a:spcPts val="0"/>
              </a:spcBef>
              <a:spcAft>
                <a:spcPts val="0"/>
              </a:spcAft>
              <a:buNone/>
            </a:pPr>
            <a:r>
              <a:rPr lang="en" sz="1100">
                <a:solidFill>
                  <a:srgbClr val="FFFFFF"/>
                </a:solidFill>
                <a:latin typeface="Helvetica Neue"/>
                <a:ea typeface="Helvetica Neue"/>
                <a:cs typeface="Helvetica Neue"/>
                <a:sym typeface="Helvetica Neue"/>
              </a:rPr>
              <a:t>Promotional Mgmt</a:t>
            </a:r>
            <a:endParaRPr sz="1100">
              <a:solidFill>
                <a:srgbClr val="FFFFFF"/>
              </a:solidFill>
              <a:latin typeface="Helvetica Neue"/>
              <a:ea typeface="Helvetica Neue"/>
              <a:cs typeface="Helvetica Neue"/>
              <a:sym typeface="Helvetica Neue"/>
            </a:endParaRPr>
          </a:p>
        </p:txBody>
      </p:sp>
      <p:sp>
        <p:nvSpPr>
          <p:cNvPr id="1371" name="Google Shape;1371;p148"/>
          <p:cNvSpPr/>
          <p:nvPr/>
        </p:nvSpPr>
        <p:spPr>
          <a:xfrm>
            <a:off x="5262183" y="2226641"/>
            <a:ext cx="1143600" cy="254400"/>
          </a:xfrm>
          <a:prstGeom prst="rect">
            <a:avLst/>
          </a:prstGeom>
          <a:noFill/>
          <a:ln>
            <a:noFill/>
          </a:ln>
        </p:spPr>
        <p:txBody>
          <a:bodyPr anchorCtr="0" anchor="ctr" bIns="34275" lIns="68600" spcFirstLastPara="1" rIns="68600" wrap="square" tIns="34275">
            <a:noAutofit/>
          </a:bodyPr>
          <a:lstStyle/>
          <a:p>
            <a:pPr indent="0" lvl="0" marL="0" marR="0" rtl="0" algn="ctr">
              <a:spcBef>
                <a:spcPts val="0"/>
              </a:spcBef>
              <a:spcAft>
                <a:spcPts val="0"/>
              </a:spcAft>
              <a:buNone/>
            </a:pPr>
            <a:r>
              <a:rPr b="1" lang="en" sz="1400">
                <a:solidFill>
                  <a:srgbClr val="747D7D"/>
                </a:solidFill>
                <a:latin typeface="Helvetica Neue"/>
                <a:ea typeface="Helvetica Neue"/>
                <a:cs typeface="Helvetica Neue"/>
                <a:sym typeface="Helvetica Neue"/>
              </a:rPr>
              <a:t>Loyalty</a:t>
            </a:r>
            <a:endParaRPr b="1" sz="1400">
              <a:solidFill>
                <a:srgbClr val="747D7D"/>
              </a:solidFill>
              <a:latin typeface="Helvetica Neue"/>
              <a:ea typeface="Helvetica Neue"/>
              <a:cs typeface="Helvetica Neue"/>
              <a:sym typeface="Helvetica Neue"/>
            </a:endParaRPr>
          </a:p>
        </p:txBody>
      </p:sp>
      <p:sp>
        <p:nvSpPr>
          <p:cNvPr id="1372" name="Google Shape;1372;p148"/>
          <p:cNvSpPr/>
          <p:nvPr/>
        </p:nvSpPr>
        <p:spPr>
          <a:xfrm>
            <a:off x="4930936" y="2120438"/>
            <a:ext cx="1868700" cy="2214900"/>
          </a:xfrm>
          <a:prstGeom prst="roundRect">
            <a:avLst>
              <a:gd fmla="val 16667" name="adj"/>
            </a:avLst>
          </a:prstGeom>
          <a:noFill/>
          <a:ln cap="flat" cmpd="sng" w="12700">
            <a:solidFill>
              <a:srgbClr val="747D7D"/>
            </a:solidFill>
            <a:prstDash val="dot"/>
            <a:round/>
            <a:headEnd len="sm" w="sm" type="none"/>
            <a:tailEnd len="sm" w="sm" type="none"/>
          </a:ln>
        </p:spPr>
        <p:txBody>
          <a:bodyPr anchorCtr="0" anchor="ctr" bIns="34275" lIns="68600" spcFirstLastPara="1" rIns="68600" wrap="square" tIns="34275">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cxnSp>
        <p:nvCxnSpPr>
          <p:cNvPr id="1373" name="Google Shape;1373;p148"/>
          <p:cNvCxnSpPr/>
          <p:nvPr/>
        </p:nvCxnSpPr>
        <p:spPr>
          <a:xfrm>
            <a:off x="2528091" y="2061444"/>
            <a:ext cx="6288900" cy="0"/>
          </a:xfrm>
          <a:prstGeom prst="straightConnector1">
            <a:avLst/>
          </a:prstGeom>
          <a:noFill/>
          <a:ln cap="flat" cmpd="sng" w="25400">
            <a:solidFill>
              <a:srgbClr val="FF4300"/>
            </a:solidFill>
            <a:prstDash val="solid"/>
            <a:round/>
            <a:headEnd len="sm" w="sm" type="none"/>
            <a:tailEnd len="sm" w="sm" type="none"/>
          </a:ln>
        </p:spPr>
      </p:cxnSp>
      <p:grpSp>
        <p:nvGrpSpPr>
          <p:cNvPr id="1374" name="Google Shape;1374;p148"/>
          <p:cNvGrpSpPr/>
          <p:nvPr/>
        </p:nvGrpSpPr>
        <p:grpSpPr>
          <a:xfrm>
            <a:off x="3646886" y="1930970"/>
            <a:ext cx="399573" cy="279271"/>
            <a:chOff x="4893654" y="2568489"/>
            <a:chExt cx="532196" cy="372361"/>
          </a:xfrm>
        </p:grpSpPr>
        <p:sp>
          <p:nvSpPr>
            <p:cNvPr id="1375" name="Google Shape;1375;p148"/>
            <p:cNvSpPr/>
            <p:nvPr/>
          </p:nvSpPr>
          <p:spPr>
            <a:xfrm flipH="1">
              <a:off x="5202050" y="2585350"/>
              <a:ext cx="223800" cy="355500"/>
            </a:xfrm>
            <a:prstGeom prst="curvedRightArrow">
              <a:avLst>
                <a:gd fmla="val 25000" name="adj1"/>
                <a:gd fmla="val 50000" name="adj2"/>
                <a:gd fmla="val 25000" name="adj3"/>
              </a:avLst>
            </a:prstGeom>
            <a:solidFill>
              <a:srgbClr val="FF4300"/>
            </a:solidFill>
            <a:ln cap="flat" cmpd="sng" w="12700">
              <a:solidFill>
                <a:srgbClr val="FF4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1376" name="Google Shape;1376;p148"/>
            <p:cNvSpPr/>
            <p:nvPr/>
          </p:nvSpPr>
          <p:spPr>
            <a:xfrm rot="10800000">
              <a:off x="4893654" y="2568489"/>
              <a:ext cx="223800" cy="348000"/>
            </a:xfrm>
            <a:prstGeom prst="curvedLeftArrow">
              <a:avLst>
                <a:gd fmla="val 25000" name="adj1"/>
                <a:gd fmla="val 50000" name="adj2"/>
                <a:gd fmla="val 25000" name="adj3"/>
              </a:avLst>
            </a:prstGeom>
            <a:solidFill>
              <a:srgbClr val="FF4300"/>
            </a:solidFill>
            <a:ln cap="flat" cmpd="sng" w="12700">
              <a:solidFill>
                <a:srgbClr val="FF4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grpSp>
      <p:grpSp>
        <p:nvGrpSpPr>
          <p:cNvPr id="1377" name="Google Shape;1377;p148"/>
          <p:cNvGrpSpPr/>
          <p:nvPr/>
        </p:nvGrpSpPr>
        <p:grpSpPr>
          <a:xfrm>
            <a:off x="5642865" y="1918270"/>
            <a:ext cx="399573" cy="279271"/>
            <a:chOff x="4893654" y="2568489"/>
            <a:chExt cx="532196" cy="372361"/>
          </a:xfrm>
        </p:grpSpPr>
        <p:sp>
          <p:nvSpPr>
            <p:cNvPr id="1378" name="Google Shape;1378;p148"/>
            <p:cNvSpPr/>
            <p:nvPr/>
          </p:nvSpPr>
          <p:spPr>
            <a:xfrm flipH="1">
              <a:off x="5202050" y="2585350"/>
              <a:ext cx="223800" cy="355500"/>
            </a:xfrm>
            <a:prstGeom prst="curvedRightArrow">
              <a:avLst>
                <a:gd fmla="val 25000" name="adj1"/>
                <a:gd fmla="val 50000" name="adj2"/>
                <a:gd fmla="val 25000" name="adj3"/>
              </a:avLst>
            </a:prstGeom>
            <a:solidFill>
              <a:srgbClr val="FF4300"/>
            </a:solidFill>
            <a:ln cap="flat" cmpd="sng" w="12700">
              <a:solidFill>
                <a:srgbClr val="FF4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1379" name="Google Shape;1379;p148"/>
            <p:cNvSpPr/>
            <p:nvPr/>
          </p:nvSpPr>
          <p:spPr>
            <a:xfrm rot="10800000">
              <a:off x="4893654" y="2568489"/>
              <a:ext cx="223800" cy="348000"/>
            </a:xfrm>
            <a:prstGeom prst="curvedLeftArrow">
              <a:avLst>
                <a:gd fmla="val 25000" name="adj1"/>
                <a:gd fmla="val 50000" name="adj2"/>
                <a:gd fmla="val 25000" name="adj3"/>
              </a:avLst>
            </a:prstGeom>
            <a:solidFill>
              <a:srgbClr val="FF4300"/>
            </a:solidFill>
            <a:ln cap="flat" cmpd="sng" w="12700">
              <a:solidFill>
                <a:srgbClr val="FF4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grpSp>
      <p:grpSp>
        <p:nvGrpSpPr>
          <p:cNvPr id="1380" name="Google Shape;1380;p148"/>
          <p:cNvGrpSpPr/>
          <p:nvPr/>
        </p:nvGrpSpPr>
        <p:grpSpPr>
          <a:xfrm>
            <a:off x="1372301" y="2888132"/>
            <a:ext cx="556568" cy="556200"/>
            <a:chOff x="2006742" y="3324307"/>
            <a:chExt cx="741300" cy="741600"/>
          </a:xfrm>
        </p:grpSpPr>
        <p:sp>
          <p:nvSpPr>
            <p:cNvPr id="1381" name="Google Shape;1381;p148"/>
            <p:cNvSpPr/>
            <p:nvPr/>
          </p:nvSpPr>
          <p:spPr>
            <a:xfrm>
              <a:off x="2006742" y="3324307"/>
              <a:ext cx="741300" cy="741600"/>
            </a:xfrm>
            <a:prstGeom prst="ellipse">
              <a:avLst/>
            </a:prstGeom>
            <a:solidFill>
              <a:schemeClr val="lt1"/>
            </a:solidFill>
            <a:ln cap="flat" cmpd="sng" w="57150">
              <a:solidFill>
                <a:srgbClr val="B2B7B7"/>
              </a:solidFill>
              <a:prstDash val="solid"/>
              <a:round/>
              <a:headEnd len="sm" w="sm" type="none"/>
              <a:tailEnd len="sm" w="sm" type="none"/>
            </a:ln>
          </p:spPr>
          <p:txBody>
            <a:bodyPr anchorCtr="0" anchor="ctr" bIns="41150" lIns="82275" spcFirstLastPara="1" rIns="82275" wrap="square" tIns="41150">
              <a:noAutofit/>
            </a:bodyPr>
            <a:lstStyle/>
            <a:p>
              <a:pPr indent="0" lvl="0" marL="0" marR="0" rtl="0" algn="l">
                <a:spcBef>
                  <a:spcPts val="0"/>
                </a:spcBef>
                <a:spcAft>
                  <a:spcPts val="0"/>
                </a:spcAft>
                <a:buNone/>
              </a:pPr>
              <a:r>
                <a:t/>
              </a:r>
              <a:endParaRPr sz="1400">
                <a:solidFill>
                  <a:schemeClr val="dk1"/>
                </a:solidFill>
                <a:latin typeface="Helvetica Neue"/>
                <a:ea typeface="Helvetica Neue"/>
                <a:cs typeface="Helvetica Neue"/>
                <a:sym typeface="Helvetica Neue"/>
              </a:endParaRPr>
            </a:p>
          </p:txBody>
        </p:sp>
        <p:pic>
          <p:nvPicPr>
            <p:cNvPr id="1382" name="Google Shape;1382;p148"/>
            <p:cNvPicPr preferRelativeResize="0"/>
            <p:nvPr/>
          </p:nvPicPr>
          <p:blipFill rotWithShape="1">
            <a:blip r:embed="rId3">
              <a:alphaModFix/>
            </a:blip>
            <a:srcRect b="0" l="0" r="0" t="0"/>
            <a:stretch/>
          </p:blipFill>
          <p:spPr>
            <a:xfrm flipH="1">
              <a:off x="2260112" y="3385894"/>
              <a:ext cx="234600" cy="618300"/>
            </a:xfrm>
            <a:prstGeom prst="rect">
              <a:avLst/>
            </a:prstGeom>
            <a:noFill/>
            <a:ln>
              <a:noFill/>
            </a:ln>
          </p:spPr>
        </p:pic>
      </p:grpSp>
      <p:sp>
        <p:nvSpPr>
          <p:cNvPr id="1383" name="Google Shape;1383;p148"/>
          <p:cNvSpPr/>
          <p:nvPr/>
        </p:nvSpPr>
        <p:spPr>
          <a:xfrm flipH="1">
            <a:off x="1983578" y="3202582"/>
            <a:ext cx="456600" cy="241800"/>
          </a:xfrm>
          <a:prstGeom prst="curvedUpArrow">
            <a:avLst>
              <a:gd fmla="val 25000" name="adj1"/>
              <a:gd fmla="val 50000" name="adj2"/>
              <a:gd fmla="val 25000" name="adj3"/>
            </a:avLst>
          </a:prstGeom>
          <a:solidFill>
            <a:srgbClr val="FF4300"/>
          </a:solidFill>
          <a:ln cap="flat" cmpd="sng" w="12700">
            <a:solidFill>
              <a:srgbClr val="FF4300"/>
            </a:solidFill>
            <a:prstDash val="solid"/>
            <a:round/>
            <a:headEnd len="sm" w="sm" type="none"/>
            <a:tailEnd len="sm" w="sm" type="none"/>
          </a:ln>
        </p:spPr>
        <p:txBody>
          <a:bodyPr anchorCtr="0" anchor="ctr" bIns="34275" lIns="68600" spcFirstLastPara="1" rIns="68600" wrap="square" tIns="34275">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1384" name="Google Shape;1384;p148"/>
          <p:cNvSpPr/>
          <p:nvPr/>
        </p:nvSpPr>
        <p:spPr>
          <a:xfrm>
            <a:off x="2009006" y="2892463"/>
            <a:ext cx="456600" cy="241800"/>
          </a:xfrm>
          <a:prstGeom prst="curvedDownArrow">
            <a:avLst>
              <a:gd fmla="val 25000" name="adj1"/>
              <a:gd fmla="val 50000" name="adj2"/>
              <a:gd fmla="val 25000" name="adj3"/>
            </a:avLst>
          </a:prstGeom>
          <a:solidFill>
            <a:srgbClr val="FF4300"/>
          </a:solidFill>
          <a:ln cap="flat" cmpd="sng" w="12700">
            <a:solidFill>
              <a:srgbClr val="FF4300"/>
            </a:solidFill>
            <a:prstDash val="solid"/>
            <a:round/>
            <a:headEnd len="sm" w="sm" type="none"/>
            <a:tailEnd len="sm" w="sm" type="none"/>
          </a:ln>
        </p:spPr>
        <p:txBody>
          <a:bodyPr anchorCtr="0" anchor="ctr" bIns="34275" lIns="68600" spcFirstLastPara="1" rIns="68600" wrap="square" tIns="34275">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1385" name="Google Shape;1385;p148"/>
          <p:cNvSpPr/>
          <p:nvPr/>
        </p:nvSpPr>
        <p:spPr>
          <a:xfrm>
            <a:off x="1292808" y="3511698"/>
            <a:ext cx="687600" cy="254400"/>
          </a:xfrm>
          <a:prstGeom prst="rect">
            <a:avLst/>
          </a:prstGeom>
          <a:noFill/>
          <a:ln>
            <a:noFill/>
          </a:ln>
        </p:spPr>
        <p:txBody>
          <a:bodyPr anchorCtr="0" anchor="ctr" bIns="34275" lIns="68600" spcFirstLastPara="1" rIns="68600" wrap="square" tIns="34275">
            <a:noAutofit/>
          </a:bodyPr>
          <a:lstStyle/>
          <a:p>
            <a:pPr indent="0" lvl="0" marL="0" marR="0" rtl="0" algn="ctr">
              <a:spcBef>
                <a:spcPts val="0"/>
              </a:spcBef>
              <a:spcAft>
                <a:spcPts val="0"/>
              </a:spcAft>
              <a:buNone/>
            </a:pPr>
            <a:r>
              <a:rPr lang="en" sz="800">
                <a:solidFill>
                  <a:srgbClr val="747D7D"/>
                </a:solidFill>
                <a:latin typeface="Helvetica Neue Light"/>
                <a:ea typeface="Helvetica Neue Light"/>
                <a:cs typeface="Helvetica Neue Light"/>
                <a:sym typeface="Helvetica Neue Light"/>
              </a:rPr>
              <a:t>API</a:t>
            </a:r>
            <a:endParaRPr/>
          </a:p>
          <a:p>
            <a:pPr indent="0" lvl="0" marL="0" marR="0" rtl="0" algn="ctr">
              <a:spcBef>
                <a:spcPts val="0"/>
              </a:spcBef>
              <a:spcAft>
                <a:spcPts val="0"/>
              </a:spcAft>
              <a:buNone/>
            </a:pPr>
            <a:r>
              <a:rPr lang="en" sz="800">
                <a:solidFill>
                  <a:srgbClr val="747D7D"/>
                </a:solidFill>
                <a:latin typeface="Helvetica Neue Light"/>
                <a:ea typeface="Helvetica Neue Light"/>
                <a:cs typeface="Helvetica Neue Light"/>
                <a:sym typeface="Helvetica Neue Light"/>
              </a:rPr>
              <a:t>Consumers</a:t>
            </a:r>
            <a:endParaRPr/>
          </a:p>
        </p:txBody>
      </p:sp>
      <p:sp>
        <p:nvSpPr>
          <p:cNvPr id="1386" name="Google Shape;1386;p148"/>
          <p:cNvSpPr/>
          <p:nvPr/>
        </p:nvSpPr>
        <p:spPr>
          <a:xfrm>
            <a:off x="7118056" y="2559197"/>
            <a:ext cx="1538400" cy="328800"/>
          </a:xfrm>
          <a:prstGeom prst="rect">
            <a:avLst/>
          </a:prstGeom>
          <a:solidFill>
            <a:srgbClr val="3366FF"/>
          </a:solidFill>
          <a:ln cap="flat" cmpd="sng" w="12700">
            <a:solidFill>
              <a:srgbClr val="3366FF"/>
            </a:solidFill>
            <a:prstDash val="solid"/>
            <a:round/>
            <a:headEnd len="sm" w="sm" type="none"/>
            <a:tailEnd len="sm" w="sm" type="none"/>
          </a:ln>
        </p:spPr>
        <p:txBody>
          <a:bodyPr anchorCtr="0" anchor="ctr" bIns="34275" lIns="68600" spcFirstLastPara="1" rIns="68600" wrap="square" tIns="34275">
            <a:noAutofit/>
          </a:bodyPr>
          <a:lstStyle/>
          <a:p>
            <a:pPr indent="0" lvl="0" marL="0" marR="0" rtl="0" algn="ctr">
              <a:spcBef>
                <a:spcPts val="0"/>
              </a:spcBef>
              <a:spcAft>
                <a:spcPts val="0"/>
              </a:spcAft>
              <a:buNone/>
            </a:pPr>
            <a:r>
              <a:rPr lang="en" sz="1100">
                <a:solidFill>
                  <a:srgbClr val="FFFFFF"/>
                </a:solidFill>
                <a:latin typeface="Helvetica Neue"/>
                <a:ea typeface="Helvetica Neue"/>
                <a:cs typeface="Helvetica Neue"/>
                <a:sym typeface="Helvetica Neue"/>
              </a:rPr>
              <a:t>(account identity)</a:t>
            </a:r>
            <a:endParaRPr/>
          </a:p>
        </p:txBody>
      </p:sp>
      <p:sp>
        <p:nvSpPr>
          <p:cNvPr id="1387" name="Google Shape;1387;p148"/>
          <p:cNvSpPr/>
          <p:nvPr/>
        </p:nvSpPr>
        <p:spPr>
          <a:xfrm>
            <a:off x="7118056" y="3105296"/>
            <a:ext cx="1538400" cy="328800"/>
          </a:xfrm>
          <a:prstGeom prst="rect">
            <a:avLst/>
          </a:prstGeom>
          <a:solidFill>
            <a:srgbClr val="3366FF"/>
          </a:solidFill>
          <a:ln cap="flat" cmpd="sng" w="12700">
            <a:solidFill>
              <a:srgbClr val="3366FF"/>
            </a:solidFill>
            <a:prstDash val="solid"/>
            <a:round/>
            <a:headEnd len="sm" w="sm" type="none"/>
            <a:tailEnd len="sm" w="sm" type="none"/>
          </a:ln>
        </p:spPr>
        <p:txBody>
          <a:bodyPr anchorCtr="0" anchor="ctr" bIns="34275" lIns="68600" spcFirstLastPara="1" rIns="68600" wrap="square" tIns="34275">
            <a:noAutofit/>
          </a:bodyPr>
          <a:lstStyle/>
          <a:p>
            <a:pPr indent="0" lvl="0" marL="0" marR="0" rtl="0" algn="ctr">
              <a:spcBef>
                <a:spcPts val="0"/>
              </a:spcBef>
              <a:spcAft>
                <a:spcPts val="0"/>
              </a:spcAft>
              <a:buNone/>
            </a:pPr>
            <a:r>
              <a:rPr lang="en" sz="1100">
                <a:solidFill>
                  <a:srgbClr val="FFFFFF"/>
                </a:solidFill>
                <a:latin typeface="Helvetica Neue"/>
                <a:ea typeface="Helvetica Neue"/>
                <a:cs typeface="Helvetica Neue"/>
                <a:sym typeface="Helvetica Neue"/>
              </a:rPr>
              <a:t>(API services)</a:t>
            </a:r>
            <a:endParaRPr/>
          </a:p>
        </p:txBody>
      </p:sp>
      <p:sp>
        <p:nvSpPr>
          <p:cNvPr id="1388" name="Google Shape;1388;p148"/>
          <p:cNvSpPr/>
          <p:nvPr/>
        </p:nvSpPr>
        <p:spPr>
          <a:xfrm>
            <a:off x="7118056" y="3600596"/>
            <a:ext cx="1538400" cy="328800"/>
          </a:xfrm>
          <a:prstGeom prst="rect">
            <a:avLst/>
          </a:prstGeom>
          <a:solidFill>
            <a:srgbClr val="3366FF"/>
          </a:solidFill>
          <a:ln cap="flat" cmpd="sng" w="12700">
            <a:solidFill>
              <a:srgbClr val="3366FF"/>
            </a:solidFill>
            <a:prstDash val="solid"/>
            <a:round/>
            <a:headEnd len="sm" w="sm" type="none"/>
            <a:tailEnd len="sm" w="sm" type="none"/>
          </a:ln>
        </p:spPr>
        <p:txBody>
          <a:bodyPr anchorCtr="0" anchor="ctr" bIns="34275" lIns="68600" spcFirstLastPara="1" rIns="68600" wrap="square" tIns="34275">
            <a:noAutofit/>
          </a:bodyPr>
          <a:lstStyle/>
          <a:p>
            <a:pPr indent="0" lvl="0" marL="0" marR="0" rtl="0" algn="ctr">
              <a:spcBef>
                <a:spcPts val="0"/>
              </a:spcBef>
              <a:spcAft>
                <a:spcPts val="0"/>
              </a:spcAft>
              <a:buNone/>
            </a:pPr>
            <a:r>
              <a:rPr lang="en" sz="1100">
                <a:solidFill>
                  <a:srgbClr val="FFFFFF"/>
                </a:solidFill>
                <a:latin typeface="Helvetica Neue"/>
                <a:ea typeface="Helvetica Neue"/>
                <a:cs typeface="Helvetica Neue"/>
                <a:sym typeface="Helvetica Neue"/>
              </a:rPr>
              <a:t>(API activities)</a:t>
            </a:r>
            <a:endParaRPr/>
          </a:p>
        </p:txBody>
      </p:sp>
      <p:sp>
        <p:nvSpPr>
          <p:cNvPr id="1389" name="Google Shape;1389;p148"/>
          <p:cNvSpPr/>
          <p:nvPr/>
        </p:nvSpPr>
        <p:spPr>
          <a:xfrm>
            <a:off x="7279532" y="2226641"/>
            <a:ext cx="1143600" cy="254400"/>
          </a:xfrm>
          <a:prstGeom prst="rect">
            <a:avLst/>
          </a:prstGeom>
          <a:noFill/>
          <a:ln>
            <a:noFill/>
          </a:ln>
        </p:spPr>
        <p:txBody>
          <a:bodyPr anchorCtr="0" anchor="ctr" bIns="34275" lIns="68600" spcFirstLastPara="1" rIns="68600" wrap="square" tIns="34275">
            <a:noAutofit/>
          </a:bodyPr>
          <a:lstStyle/>
          <a:p>
            <a:pPr indent="0" lvl="0" marL="0" marR="0" rtl="0" algn="ctr">
              <a:spcBef>
                <a:spcPts val="0"/>
              </a:spcBef>
              <a:spcAft>
                <a:spcPts val="0"/>
              </a:spcAft>
              <a:buNone/>
            </a:pPr>
            <a:r>
              <a:rPr b="1" lang="en" sz="1400">
                <a:solidFill>
                  <a:srgbClr val="747D7D"/>
                </a:solidFill>
                <a:latin typeface="Helvetica Neue"/>
                <a:ea typeface="Helvetica Neue"/>
                <a:cs typeface="Helvetica Neue"/>
                <a:sym typeface="Helvetica Neue"/>
              </a:rPr>
              <a:t>Marketing</a:t>
            </a:r>
            <a:endParaRPr b="1" sz="1400">
              <a:solidFill>
                <a:srgbClr val="747D7D"/>
              </a:solidFill>
              <a:latin typeface="Helvetica Neue"/>
              <a:ea typeface="Helvetica Neue"/>
              <a:cs typeface="Helvetica Neue"/>
              <a:sym typeface="Helvetica Neue"/>
            </a:endParaRPr>
          </a:p>
        </p:txBody>
      </p:sp>
      <p:sp>
        <p:nvSpPr>
          <p:cNvPr id="1390" name="Google Shape;1390;p148"/>
          <p:cNvSpPr/>
          <p:nvPr/>
        </p:nvSpPr>
        <p:spPr>
          <a:xfrm>
            <a:off x="6948287" y="2120438"/>
            <a:ext cx="1868700" cy="2214900"/>
          </a:xfrm>
          <a:prstGeom prst="roundRect">
            <a:avLst>
              <a:gd fmla="val 16667" name="adj"/>
            </a:avLst>
          </a:prstGeom>
          <a:noFill/>
          <a:ln cap="flat" cmpd="sng" w="12700">
            <a:solidFill>
              <a:srgbClr val="747D7D"/>
            </a:solidFill>
            <a:prstDash val="dot"/>
            <a:round/>
            <a:headEnd len="sm" w="sm" type="none"/>
            <a:tailEnd len="sm" w="sm" type="none"/>
          </a:ln>
        </p:spPr>
        <p:txBody>
          <a:bodyPr anchorCtr="0" anchor="ctr" bIns="34275" lIns="68600" spcFirstLastPara="1" rIns="68600" wrap="square" tIns="34275">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grpSp>
        <p:nvGrpSpPr>
          <p:cNvPr id="1391" name="Google Shape;1391;p148"/>
          <p:cNvGrpSpPr/>
          <p:nvPr/>
        </p:nvGrpSpPr>
        <p:grpSpPr>
          <a:xfrm>
            <a:off x="7660215" y="1918270"/>
            <a:ext cx="399573" cy="279271"/>
            <a:chOff x="4893654" y="2568489"/>
            <a:chExt cx="532196" cy="372361"/>
          </a:xfrm>
        </p:grpSpPr>
        <p:sp>
          <p:nvSpPr>
            <p:cNvPr id="1392" name="Google Shape;1392;p148"/>
            <p:cNvSpPr/>
            <p:nvPr/>
          </p:nvSpPr>
          <p:spPr>
            <a:xfrm flipH="1">
              <a:off x="5202050" y="2585350"/>
              <a:ext cx="223800" cy="355500"/>
            </a:xfrm>
            <a:prstGeom prst="curvedRightArrow">
              <a:avLst>
                <a:gd fmla="val 25000" name="adj1"/>
                <a:gd fmla="val 50000" name="adj2"/>
                <a:gd fmla="val 25000" name="adj3"/>
              </a:avLst>
            </a:prstGeom>
            <a:solidFill>
              <a:srgbClr val="FF4300"/>
            </a:solidFill>
            <a:ln cap="flat" cmpd="sng" w="12700">
              <a:solidFill>
                <a:srgbClr val="FF4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1393" name="Google Shape;1393;p148"/>
            <p:cNvSpPr/>
            <p:nvPr/>
          </p:nvSpPr>
          <p:spPr>
            <a:xfrm rot="10800000">
              <a:off x="4893654" y="2568489"/>
              <a:ext cx="223800" cy="348000"/>
            </a:xfrm>
            <a:prstGeom prst="curvedLeftArrow">
              <a:avLst>
                <a:gd fmla="val 25000" name="adj1"/>
                <a:gd fmla="val 50000" name="adj2"/>
                <a:gd fmla="val 25000" name="adj3"/>
              </a:avLst>
            </a:prstGeom>
            <a:solidFill>
              <a:srgbClr val="FF4300"/>
            </a:solidFill>
            <a:ln cap="flat" cmpd="sng" w="12700">
              <a:solidFill>
                <a:srgbClr val="FF4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grpSp>
      <p:sp>
        <p:nvSpPr>
          <p:cNvPr id="1394" name="Google Shape;1394;p148"/>
          <p:cNvSpPr txBox="1"/>
          <p:nvPr/>
        </p:nvSpPr>
        <p:spPr>
          <a:xfrm>
            <a:off x="114829" y="858596"/>
            <a:ext cx="1894200" cy="796500"/>
          </a:xfrm>
          <a:prstGeom prst="rect">
            <a:avLst/>
          </a:prstGeom>
          <a:noFill/>
          <a:ln>
            <a:noFill/>
          </a:ln>
        </p:spPr>
        <p:txBody>
          <a:bodyPr anchorCtr="0" anchor="t" bIns="68600" lIns="34275" spcFirstLastPara="1" rIns="34275" wrap="square" tIns="34275">
            <a:noAutofit/>
          </a:bodyPr>
          <a:lstStyle/>
          <a:p>
            <a:pPr indent="0" lvl="0" marL="0" marR="0" rtl="0" algn="l">
              <a:spcBef>
                <a:spcPts val="0"/>
              </a:spcBef>
              <a:spcAft>
                <a:spcPts val="0"/>
              </a:spcAft>
              <a:buNone/>
            </a:pPr>
            <a:r>
              <a:rPr lang="en" sz="900">
                <a:solidFill>
                  <a:schemeClr val="dk1"/>
                </a:solidFill>
                <a:latin typeface="Roboto"/>
                <a:ea typeface="Roboto"/>
                <a:cs typeface="Roboto"/>
                <a:sym typeface="Roboto"/>
              </a:rPr>
              <a:t>Governance Team manages global policies around identity, fraud, security and other compliance policies. All    departmental APIs automatically consume these services.</a:t>
            </a:r>
            <a:endParaRPr>
              <a:latin typeface="Roboto"/>
              <a:ea typeface="Roboto"/>
              <a:cs typeface="Roboto"/>
              <a:sym typeface="Roboto"/>
            </a:endParaRPr>
          </a:p>
        </p:txBody>
      </p:sp>
      <p:sp>
        <p:nvSpPr>
          <p:cNvPr id="1395" name="Google Shape;1395;p148"/>
          <p:cNvSpPr txBox="1"/>
          <p:nvPr/>
        </p:nvSpPr>
        <p:spPr>
          <a:xfrm>
            <a:off x="135805" y="1950748"/>
            <a:ext cx="1847700" cy="657900"/>
          </a:xfrm>
          <a:prstGeom prst="rect">
            <a:avLst/>
          </a:prstGeom>
          <a:noFill/>
          <a:ln>
            <a:noFill/>
          </a:ln>
        </p:spPr>
        <p:txBody>
          <a:bodyPr anchorCtr="0" anchor="t" bIns="68600" lIns="34275" spcFirstLastPara="1" rIns="34275" wrap="square" tIns="34275">
            <a:noAutofit/>
          </a:bodyPr>
          <a:lstStyle/>
          <a:p>
            <a:pPr indent="0" lvl="0" marL="0" marR="0" rtl="0" algn="l">
              <a:spcBef>
                <a:spcPts val="0"/>
              </a:spcBef>
              <a:spcAft>
                <a:spcPts val="0"/>
              </a:spcAft>
              <a:buNone/>
            </a:pPr>
            <a:r>
              <a:rPr lang="en" sz="900">
                <a:solidFill>
                  <a:schemeClr val="dk1"/>
                </a:solidFill>
                <a:latin typeface="Roboto"/>
                <a:ea typeface="Roboto"/>
                <a:cs typeface="Roboto"/>
                <a:sym typeface="Roboto"/>
              </a:rPr>
              <a:t>Departmental Teams focus on their API mediation, consumption capabilities and departmental governance measures.</a:t>
            </a:r>
            <a:endParaRPr>
              <a:latin typeface="Roboto"/>
              <a:ea typeface="Roboto"/>
              <a:cs typeface="Roboto"/>
              <a:sym typeface="Roboto"/>
            </a:endParaRPr>
          </a:p>
        </p:txBody>
      </p:sp>
      <p:grpSp>
        <p:nvGrpSpPr>
          <p:cNvPr id="1396" name="Google Shape;1396;p148"/>
          <p:cNvGrpSpPr/>
          <p:nvPr/>
        </p:nvGrpSpPr>
        <p:grpSpPr>
          <a:xfrm rot="5400000">
            <a:off x="4665871" y="2553105"/>
            <a:ext cx="399147" cy="279569"/>
            <a:chOff x="4893654" y="2568489"/>
            <a:chExt cx="532196" cy="372361"/>
          </a:xfrm>
        </p:grpSpPr>
        <p:sp>
          <p:nvSpPr>
            <p:cNvPr id="1397" name="Google Shape;1397;p148"/>
            <p:cNvSpPr/>
            <p:nvPr/>
          </p:nvSpPr>
          <p:spPr>
            <a:xfrm flipH="1">
              <a:off x="5202050" y="2585350"/>
              <a:ext cx="223800" cy="355500"/>
            </a:xfrm>
            <a:prstGeom prst="curvedRightArrow">
              <a:avLst>
                <a:gd fmla="val 25000" name="adj1"/>
                <a:gd fmla="val 50000" name="adj2"/>
                <a:gd fmla="val 25000" name="adj3"/>
              </a:avLst>
            </a:prstGeom>
            <a:solidFill>
              <a:srgbClr val="FF4300"/>
            </a:solidFill>
            <a:ln cap="flat" cmpd="sng" w="12700">
              <a:solidFill>
                <a:srgbClr val="FF4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1398" name="Google Shape;1398;p148"/>
            <p:cNvSpPr/>
            <p:nvPr/>
          </p:nvSpPr>
          <p:spPr>
            <a:xfrm rot="10800000">
              <a:off x="4893654" y="2568489"/>
              <a:ext cx="223800" cy="348000"/>
            </a:xfrm>
            <a:prstGeom prst="curvedLeftArrow">
              <a:avLst>
                <a:gd fmla="val 25000" name="adj1"/>
                <a:gd fmla="val 50000" name="adj2"/>
                <a:gd fmla="val 25000" name="adj3"/>
              </a:avLst>
            </a:prstGeom>
            <a:solidFill>
              <a:srgbClr val="FF4300"/>
            </a:solidFill>
            <a:ln cap="flat" cmpd="sng" w="12700">
              <a:solidFill>
                <a:srgbClr val="FF4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grpSp>
      <p:sp>
        <p:nvSpPr>
          <p:cNvPr id="1399" name="Google Shape;1399;p148"/>
          <p:cNvSpPr txBox="1"/>
          <p:nvPr/>
        </p:nvSpPr>
        <p:spPr>
          <a:xfrm>
            <a:off x="135805" y="3908177"/>
            <a:ext cx="1847700" cy="657900"/>
          </a:xfrm>
          <a:prstGeom prst="rect">
            <a:avLst/>
          </a:prstGeom>
          <a:noFill/>
          <a:ln>
            <a:noFill/>
          </a:ln>
        </p:spPr>
        <p:txBody>
          <a:bodyPr anchorCtr="0" anchor="t" bIns="68600" lIns="34275" spcFirstLastPara="1" rIns="34275" wrap="square" tIns="34275">
            <a:noAutofit/>
          </a:bodyPr>
          <a:lstStyle/>
          <a:p>
            <a:pPr indent="0" lvl="0" marL="0" marR="0" rtl="0" algn="l">
              <a:spcBef>
                <a:spcPts val="0"/>
              </a:spcBef>
              <a:spcAft>
                <a:spcPts val="0"/>
              </a:spcAft>
              <a:buNone/>
            </a:pPr>
            <a:r>
              <a:rPr lang="en" sz="900">
                <a:solidFill>
                  <a:schemeClr val="dk1"/>
                </a:solidFill>
                <a:latin typeface="Roboto"/>
                <a:ea typeface="Roboto"/>
                <a:cs typeface="Roboto"/>
                <a:sym typeface="Roboto"/>
              </a:rPr>
              <a:t>Omni-channel mediation of APIs is supported by consumer subscribing to Developer Services across all departmental services. </a:t>
            </a:r>
            <a:endParaRPr>
              <a:latin typeface="Roboto"/>
              <a:ea typeface="Roboto"/>
              <a:cs typeface="Roboto"/>
              <a:sym typeface="Roboto"/>
            </a:endParaRPr>
          </a:p>
        </p:txBody>
      </p:sp>
      <p:grpSp>
        <p:nvGrpSpPr>
          <p:cNvPr id="1400" name="Google Shape;1400;p148"/>
          <p:cNvGrpSpPr/>
          <p:nvPr/>
        </p:nvGrpSpPr>
        <p:grpSpPr>
          <a:xfrm rot="5400000">
            <a:off x="6676403" y="3371887"/>
            <a:ext cx="399147" cy="279569"/>
            <a:chOff x="4893654" y="2568489"/>
            <a:chExt cx="532196" cy="372361"/>
          </a:xfrm>
        </p:grpSpPr>
        <p:sp>
          <p:nvSpPr>
            <p:cNvPr id="1401" name="Google Shape;1401;p148"/>
            <p:cNvSpPr/>
            <p:nvPr/>
          </p:nvSpPr>
          <p:spPr>
            <a:xfrm flipH="1">
              <a:off x="5202050" y="2585350"/>
              <a:ext cx="223800" cy="355500"/>
            </a:xfrm>
            <a:prstGeom prst="curvedRightArrow">
              <a:avLst>
                <a:gd fmla="val 25000" name="adj1"/>
                <a:gd fmla="val 50000" name="adj2"/>
                <a:gd fmla="val 25000" name="adj3"/>
              </a:avLst>
            </a:prstGeom>
            <a:solidFill>
              <a:srgbClr val="FF4300"/>
            </a:solidFill>
            <a:ln cap="flat" cmpd="sng" w="12700">
              <a:solidFill>
                <a:srgbClr val="FF4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1402" name="Google Shape;1402;p148"/>
            <p:cNvSpPr/>
            <p:nvPr/>
          </p:nvSpPr>
          <p:spPr>
            <a:xfrm rot="10800000">
              <a:off x="4893654" y="2568489"/>
              <a:ext cx="223800" cy="348000"/>
            </a:xfrm>
            <a:prstGeom prst="curvedLeftArrow">
              <a:avLst>
                <a:gd fmla="val 25000" name="adj1"/>
                <a:gd fmla="val 50000" name="adj2"/>
                <a:gd fmla="val 25000" name="adj3"/>
              </a:avLst>
            </a:prstGeom>
            <a:solidFill>
              <a:srgbClr val="FF4300"/>
            </a:solidFill>
            <a:ln cap="flat" cmpd="sng" w="12700">
              <a:solidFill>
                <a:srgbClr val="FF4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6" name="Shape 1406"/>
        <p:cNvGrpSpPr/>
        <p:nvPr/>
      </p:nvGrpSpPr>
      <p:grpSpPr>
        <a:xfrm>
          <a:off x="0" y="0"/>
          <a:ext cx="0" cy="0"/>
          <a:chOff x="0" y="0"/>
          <a:chExt cx="0" cy="0"/>
        </a:xfrm>
      </p:grpSpPr>
      <p:sp>
        <p:nvSpPr>
          <p:cNvPr id="1407" name="Google Shape;1407;p149"/>
          <p:cNvSpPr txBox="1"/>
          <p:nvPr>
            <p:ph type="title"/>
          </p:nvPr>
        </p:nvSpPr>
        <p:spPr>
          <a:xfrm>
            <a:off x="306988" y="65742"/>
            <a:ext cx="8225100" cy="52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Expanding through                     digital journey</a:t>
            </a:r>
            <a:endParaRPr/>
          </a:p>
        </p:txBody>
      </p:sp>
      <p:sp>
        <p:nvSpPr>
          <p:cNvPr id="1408" name="Google Shape;1408;p149"/>
          <p:cNvSpPr/>
          <p:nvPr/>
        </p:nvSpPr>
        <p:spPr>
          <a:xfrm>
            <a:off x="3776287" y="1354864"/>
            <a:ext cx="914100" cy="607800"/>
          </a:xfrm>
          <a:prstGeom prst="bentArrow">
            <a:avLst>
              <a:gd fmla="val 25000" name="adj1"/>
              <a:gd fmla="val 25000" name="adj2"/>
              <a:gd fmla="val 25000" name="adj3"/>
              <a:gd fmla="val 87500" name="adj4"/>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rgbClr val="5A5A5A"/>
              </a:solidFill>
              <a:latin typeface="Arial"/>
              <a:ea typeface="Arial"/>
              <a:cs typeface="Arial"/>
              <a:sym typeface="Arial"/>
            </a:endParaRPr>
          </a:p>
        </p:txBody>
      </p:sp>
      <p:grpSp>
        <p:nvGrpSpPr>
          <p:cNvPr id="1409" name="Google Shape;1409;p149"/>
          <p:cNvGrpSpPr/>
          <p:nvPr/>
        </p:nvGrpSpPr>
        <p:grpSpPr>
          <a:xfrm>
            <a:off x="4732227" y="707274"/>
            <a:ext cx="4243524" cy="3823554"/>
            <a:chOff x="12619271" y="1682819"/>
            <a:chExt cx="11316064" cy="10196145"/>
          </a:xfrm>
        </p:grpSpPr>
        <p:grpSp>
          <p:nvGrpSpPr>
            <p:cNvPr id="1410" name="Google Shape;1410;p149"/>
            <p:cNvGrpSpPr/>
            <p:nvPr/>
          </p:nvGrpSpPr>
          <p:grpSpPr>
            <a:xfrm>
              <a:off x="12619271" y="3047564"/>
              <a:ext cx="11316064" cy="8831400"/>
              <a:chOff x="12619271" y="2723325"/>
              <a:chExt cx="11316064" cy="8831400"/>
            </a:xfrm>
          </p:grpSpPr>
          <p:sp>
            <p:nvSpPr>
              <p:cNvPr id="1411" name="Google Shape;1411;p149"/>
              <p:cNvSpPr/>
              <p:nvPr/>
            </p:nvSpPr>
            <p:spPr>
              <a:xfrm>
                <a:off x="12741135" y="2723325"/>
                <a:ext cx="11194200" cy="8831400"/>
              </a:xfrm>
              <a:prstGeom prst="roundRect">
                <a:avLst>
                  <a:gd fmla="val 5737" name="adj"/>
                </a:avLst>
              </a:prstGeom>
              <a:noFill/>
              <a:ln cap="flat" cmpd="sng" w="31750">
                <a:solidFill>
                  <a:schemeClr val="dk2"/>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1412" name="Google Shape;1412;p149"/>
              <p:cNvSpPr txBox="1"/>
              <p:nvPr/>
            </p:nvSpPr>
            <p:spPr>
              <a:xfrm>
                <a:off x="16707320" y="2911658"/>
                <a:ext cx="2262000" cy="892500"/>
              </a:xfrm>
              <a:prstGeom prst="rect">
                <a:avLst/>
              </a:prstGeom>
              <a:noFill/>
              <a:ln>
                <a:noFill/>
              </a:ln>
            </p:spPr>
            <p:txBody>
              <a:bodyPr anchorCtr="0" anchor="t" bIns="68575" lIns="34275" spcFirstLastPara="1" rIns="34275" wrap="square" tIns="34275">
                <a:noAutofit/>
              </a:bodyPr>
              <a:lstStyle/>
              <a:p>
                <a:pPr indent="0" lvl="0" marL="0" marR="0" rtl="0" algn="ctr">
                  <a:lnSpc>
                    <a:spcPct val="100000"/>
                  </a:lnSpc>
                  <a:spcBef>
                    <a:spcPts val="0"/>
                  </a:spcBef>
                  <a:spcAft>
                    <a:spcPts val="0"/>
                  </a:spcAft>
                  <a:buClr>
                    <a:srgbClr val="5A5A5A"/>
                  </a:buClr>
                  <a:buFont typeface="Arial"/>
                  <a:buNone/>
                </a:pPr>
                <a:r>
                  <a:rPr b="1" i="0" lang="en" sz="1500" u="none" cap="none" strike="noStrike">
                    <a:solidFill>
                      <a:srgbClr val="5A5A5A"/>
                    </a:solidFill>
                    <a:latin typeface="Arial"/>
                    <a:ea typeface="Arial"/>
                    <a:cs typeface="Arial"/>
                    <a:sym typeface="Arial"/>
                  </a:rPr>
                  <a:t>Platform</a:t>
                </a:r>
                <a:endParaRPr/>
              </a:p>
            </p:txBody>
          </p:sp>
          <p:sp>
            <p:nvSpPr>
              <p:cNvPr id="1413" name="Google Shape;1413;p149"/>
              <p:cNvSpPr/>
              <p:nvPr/>
            </p:nvSpPr>
            <p:spPr>
              <a:xfrm>
                <a:off x="12619271" y="3548171"/>
                <a:ext cx="11001600" cy="5796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5A5A5A"/>
                  </a:buClr>
                  <a:buFont typeface="Arial"/>
                  <a:buNone/>
                </a:pPr>
                <a:r>
                  <a:rPr b="0" i="0" lang="en" sz="1100" u="none" cap="none" strike="noStrike">
                    <a:solidFill>
                      <a:srgbClr val="5A5A5A"/>
                    </a:solidFill>
                    <a:latin typeface="Arial"/>
                    <a:ea typeface="Arial"/>
                    <a:cs typeface="Arial"/>
                    <a:sym typeface="Arial"/>
                  </a:rPr>
                  <a:t>Deliver world-class digital experiences with </a:t>
                </a:r>
                <a:r>
                  <a:rPr b="1" i="0" lang="en" sz="1100" u="none" cap="none" strike="noStrike">
                    <a:solidFill>
                      <a:srgbClr val="5A5A5A"/>
                    </a:solidFill>
                  </a:rPr>
                  <a:t>100+</a:t>
                </a:r>
                <a:r>
                  <a:rPr b="0" i="0" lang="en" sz="1100" u="none" cap="none" strike="noStrike">
                    <a:solidFill>
                      <a:srgbClr val="5A5A5A"/>
                    </a:solidFill>
                    <a:latin typeface="Arial"/>
                    <a:ea typeface="Arial"/>
                    <a:cs typeface="Arial"/>
                    <a:sym typeface="Arial"/>
                  </a:rPr>
                  <a:t> API partners</a:t>
                </a:r>
                <a:endParaRPr/>
              </a:p>
            </p:txBody>
          </p:sp>
          <p:pic>
            <p:nvPicPr>
              <p:cNvPr id="1414" name="Google Shape;1414;p149"/>
              <p:cNvPicPr preferRelativeResize="0"/>
              <p:nvPr/>
            </p:nvPicPr>
            <p:blipFill rotWithShape="1">
              <a:blip r:embed="rId3">
                <a:alphaModFix/>
              </a:blip>
              <a:srcRect b="0" l="0" r="0" t="0"/>
              <a:stretch/>
            </p:blipFill>
            <p:spPr>
              <a:xfrm>
                <a:off x="17154294" y="6305771"/>
                <a:ext cx="1143000" cy="1143000"/>
              </a:xfrm>
              <a:prstGeom prst="rect">
                <a:avLst/>
              </a:prstGeom>
              <a:noFill/>
              <a:ln>
                <a:noFill/>
              </a:ln>
            </p:spPr>
          </p:pic>
          <p:pic>
            <p:nvPicPr>
              <p:cNvPr id="1415" name="Google Shape;1415;p149"/>
              <p:cNvPicPr preferRelativeResize="0"/>
              <p:nvPr/>
            </p:nvPicPr>
            <p:blipFill rotWithShape="1">
              <a:blip r:embed="rId4">
                <a:alphaModFix/>
              </a:blip>
              <a:srcRect b="0" l="0" r="0" t="0"/>
              <a:stretch/>
            </p:blipFill>
            <p:spPr>
              <a:xfrm>
                <a:off x="18800044" y="4662480"/>
                <a:ext cx="1143000" cy="1143000"/>
              </a:xfrm>
              <a:prstGeom prst="roundRect">
                <a:avLst>
                  <a:gd fmla="val 16667" name="adj"/>
                </a:avLst>
              </a:prstGeom>
              <a:noFill/>
              <a:ln>
                <a:noFill/>
              </a:ln>
            </p:spPr>
          </p:pic>
          <p:pic>
            <p:nvPicPr>
              <p:cNvPr id="1416" name="Google Shape;1416;p149"/>
              <p:cNvPicPr preferRelativeResize="0"/>
              <p:nvPr/>
            </p:nvPicPr>
            <p:blipFill rotWithShape="1">
              <a:blip r:embed="rId5">
                <a:alphaModFix/>
              </a:blip>
              <a:srcRect b="0" l="0" r="0" t="0"/>
              <a:stretch/>
            </p:blipFill>
            <p:spPr>
              <a:xfrm>
                <a:off x="18800044" y="7843688"/>
                <a:ext cx="1143000" cy="1143000"/>
              </a:xfrm>
              <a:prstGeom prst="roundRect">
                <a:avLst>
                  <a:gd fmla="val 16667" name="adj"/>
                </a:avLst>
              </a:prstGeom>
              <a:noFill/>
              <a:ln>
                <a:noFill/>
              </a:ln>
            </p:spPr>
          </p:pic>
          <p:pic>
            <p:nvPicPr>
              <p:cNvPr id="1417" name="Google Shape;1417;p149"/>
              <p:cNvPicPr preferRelativeResize="0"/>
              <p:nvPr/>
            </p:nvPicPr>
            <p:blipFill rotWithShape="1">
              <a:blip r:embed="rId6">
                <a:alphaModFix/>
              </a:blip>
              <a:srcRect b="0" l="0" r="0" t="0"/>
              <a:stretch/>
            </p:blipFill>
            <p:spPr>
              <a:xfrm>
                <a:off x="18819295" y="9253028"/>
                <a:ext cx="1300500" cy="1300500"/>
              </a:xfrm>
              <a:prstGeom prst="rect">
                <a:avLst/>
              </a:prstGeom>
              <a:noFill/>
              <a:ln>
                <a:noFill/>
              </a:ln>
            </p:spPr>
          </p:pic>
          <p:pic>
            <p:nvPicPr>
              <p:cNvPr id="1418" name="Google Shape;1418;p149"/>
              <p:cNvPicPr preferRelativeResize="0"/>
              <p:nvPr/>
            </p:nvPicPr>
            <p:blipFill rotWithShape="1">
              <a:blip r:embed="rId7">
                <a:alphaModFix/>
              </a:blip>
              <a:srcRect b="0" l="0" r="0" t="0"/>
              <a:stretch/>
            </p:blipFill>
            <p:spPr>
              <a:xfrm>
                <a:off x="20444234" y="7843688"/>
                <a:ext cx="1143000" cy="1143000"/>
              </a:xfrm>
              <a:prstGeom prst="roundRect">
                <a:avLst>
                  <a:gd fmla="val 16667" name="adj"/>
                </a:avLst>
              </a:prstGeom>
              <a:noFill/>
              <a:ln>
                <a:noFill/>
              </a:ln>
            </p:spPr>
          </p:pic>
          <p:pic>
            <p:nvPicPr>
              <p:cNvPr id="1419" name="Google Shape;1419;p149"/>
              <p:cNvPicPr preferRelativeResize="0"/>
              <p:nvPr/>
            </p:nvPicPr>
            <p:blipFill rotWithShape="1">
              <a:blip r:embed="rId8">
                <a:alphaModFix/>
              </a:blip>
              <a:srcRect b="0" l="0" r="0" t="0"/>
              <a:stretch/>
            </p:blipFill>
            <p:spPr>
              <a:xfrm>
                <a:off x="20406113" y="4666773"/>
                <a:ext cx="1143000" cy="1143000"/>
              </a:xfrm>
              <a:prstGeom prst="roundRect">
                <a:avLst>
                  <a:gd fmla="val 16667" name="adj"/>
                </a:avLst>
              </a:prstGeom>
              <a:noFill/>
              <a:ln cap="flat" cmpd="sng" w="9525">
                <a:solidFill>
                  <a:srgbClr val="D7DADA"/>
                </a:solidFill>
                <a:prstDash val="solid"/>
                <a:round/>
                <a:headEnd len="sm" w="sm" type="none"/>
                <a:tailEnd len="sm" w="sm" type="none"/>
              </a:ln>
            </p:spPr>
          </p:pic>
          <p:pic>
            <p:nvPicPr>
              <p:cNvPr id="1420" name="Google Shape;1420;p149"/>
              <p:cNvPicPr preferRelativeResize="0"/>
              <p:nvPr/>
            </p:nvPicPr>
            <p:blipFill rotWithShape="1">
              <a:blip r:embed="rId9">
                <a:alphaModFix/>
              </a:blip>
              <a:srcRect b="0" l="0" r="0" t="0"/>
              <a:stretch/>
            </p:blipFill>
            <p:spPr>
              <a:xfrm>
                <a:off x="17174356" y="7858138"/>
                <a:ext cx="1143000" cy="1143000"/>
              </a:xfrm>
              <a:prstGeom prst="roundRect">
                <a:avLst>
                  <a:gd fmla="val 16667" name="adj"/>
                </a:avLst>
              </a:prstGeom>
              <a:noFill/>
              <a:ln>
                <a:noFill/>
              </a:ln>
            </p:spPr>
          </p:pic>
          <p:pic>
            <p:nvPicPr>
              <p:cNvPr id="1421" name="Google Shape;1421;p149"/>
              <p:cNvPicPr preferRelativeResize="0"/>
              <p:nvPr/>
            </p:nvPicPr>
            <p:blipFill rotWithShape="1">
              <a:blip r:embed="rId10">
                <a:alphaModFix/>
              </a:blip>
              <a:srcRect b="0" l="0" r="0" t="0"/>
              <a:stretch/>
            </p:blipFill>
            <p:spPr>
              <a:xfrm>
                <a:off x="18756445" y="6191998"/>
                <a:ext cx="1230300" cy="1230300"/>
              </a:xfrm>
              <a:prstGeom prst="rect">
                <a:avLst/>
              </a:prstGeom>
              <a:noFill/>
              <a:ln>
                <a:noFill/>
              </a:ln>
            </p:spPr>
          </p:pic>
          <p:pic>
            <p:nvPicPr>
              <p:cNvPr id="1422" name="Google Shape;1422;p149"/>
              <p:cNvPicPr preferRelativeResize="0"/>
              <p:nvPr/>
            </p:nvPicPr>
            <p:blipFill rotWithShape="1">
              <a:blip r:embed="rId11">
                <a:alphaModFix/>
              </a:blip>
              <a:srcRect b="0" l="0" r="0" t="0"/>
              <a:stretch/>
            </p:blipFill>
            <p:spPr>
              <a:xfrm>
                <a:off x="16998605" y="9193831"/>
                <a:ext cx="1474800" cy="1474800"/>
              </a:xfrm>
              <a:prstGeom prst="rect">
                <a:avLst/>
              </a:prstGeom>
              <a:noFill/>
              <a:ln>
                <a:noFill/>
              </a:ln>
            </p:spPr>
          </p:pic>
          <p:pic>
            <p:nvPicPr>
              <p:cNvPr id="1423" name="Google Shape;1423;p149"/>
              <p:cNvPicPr preferRelativeResize="0"/>
              <p:nvPr/>
            </p:nvPicPr>
            <p:blipFill rotWithShape="1">
              <a:blip r:embed="rId12">
                <a:alphaModFix/>
              </a:blip>
              <a:srcRect b="0" l="0" r="0" t="0"/>
              <a:stretch/>
            </p:blipFill>
            <p:spPr>
              <a:xfrm>
                <a:off x="20342009" y="6130848"/>
                <a:ext cx="1271100" cy="1329900"/>
              </a:xfrm>
              <a:prstGeom prst="rect">
                <a:avLst/>
              </a:prstGeom>
              <a:noFill/>
              <a:ln>
                <a:noFill/>
              </a:ln>
            </p:spPr>
          </p:pic>
          <p:pic>
            <p:nvPicPr>
              <p:cNvPr id="1424" name="Google Shape;1424;p149"/>
              <p:cNvPicPr preferRelativeResize="0"/>
              <p:nvPr/>
            </p:nvPicPr>
            <p:blipFill rotWithShape="1">
              <a:blip r:embed="rId13">
                <a:alphaModFix/>
              </a:blip>
              <a:srcRect b="0" l="0" r="0" t="0"/>
              <a:stretch/>
            </p:blipFill>
            <p:spPr>
              <a:xfrm>
                <a:off x="14008234" y="7852039"/>
                <a:ext cx="1215900" cy="1215900"/>
              </a:xfrm>
              <a:prstGeom prst="rect">
                <a:avLst/>
              </a:prstGeom>
              <a:noFill/>
              <a:ln>
                <a:noFill/>
              </a:ln>
            </p:spPr>
          </p:pic>
          <p:pic>
            <p:nvPicPr>
              <p:cNvPr id="1425" name="Google Shape;1425;p149"/>
              <p:cNvPicPr preferRelativeResize="0"/>
              <p:nvPr/>
            </p:nvPicPr>
            <p:blipFill rotWithShape="1">
              <a:blip r:embed="rId14">
                <a:alphaModFix/>
              </a:blip>
              <a:srcRect b="0" l="0" r="0" t="0"/>
              <a:stretch/>
            </p:blipFill>
            <p:spPr>
              <a:xfrm>
                <a:off x="15576064" y="6285953"/>
                <a:ext cx="1162800" cy="1162800"/>
              </a:xfrm>
              <a:prstGeom prst="rect">
                <a:avLst/>
              </a:prstGeom>
              <a:noFill/>
              <a:ln>
                <a:noFill/>
              </a:ln>
            </p:spPr>
          </p:pic>
          <p:pic>
            <p:nvPicPr>
              <p:cNvPr id="1426" name="Google Shape;1426;p149"/>
              <p:cNvPicPr preferRelativeResize="0"/>
              <p:nvPr/>
            </p:nvPicPr>
            <p:blipFill rotWithShape="1">
              <a:blip r:embed="rId15">
                <a:alphaModFix/>
              </a:blip>
              <a:srcRect b="0" l="0" r="0" t="0"/>
              <a:stretch/>
            </p:blipFill>
            <p:spPr>
              <a:xfrm>
                <a:off x="17155273" y="4644598"/>
                <a:ext cx="1143000" cy="1143000"/>
              </a:xfrm>
              <a:prstGeom prst="rect">
                <a:avLst/>
              </a:prstGeom>
              <a:noFill/>
              <a:ln>
                <a:noFill/>
              </a:ln>
            </p:spPr>
          </p:pic>
          <p:pic>
            <p:nvPicPr>
              <p:cNvPr id="1427" name="Google Shape;1427;p149"/>
              <p:cNvPicPr preferRelativeResize="0"/>
              <p:nvPr/>
            </p:nvPicPr>
            <p:blipFill rotWithShape="1">
              <a:blip r:embed="rId16">
                <a:alphaModFix/>
              </a:blip>
              <a:srcRect b="0" l="0" r="0" t="0"/>
              <a:stretch/>
            </p:blipFill>
            <p:spPr>
              <a:xfrm>
                <a:off x="14034106" y="9420660"/>
                <a:ext cx="1143000" cy="1143000"/>
              </a:xfrm>
              <a:prstGeom prst="roundRect">
                <a:avLst>
                  <a:gd fmla="val 16667" name="adj"/>
                </a:avLst>
              </a:prstGeom>
              <a:noFill/>
              <a:ln>
                <a:noFill/>
              </a:ln>
            </p:spPr>
          </p:pic>
          <p:pic>
            <p:nvPicPr>
              <p:cNvPr id="1428" name="Google Shape;1428;p149"/>
              <p:cNvPicPr preferRelativeResize="0"/>
              <p:nvPr/>
            </p:nvPicPr>
            <p:blipFill rotWithShape="1">
              <a:blip r:embed="rId17">
                <a:alphaModFix/>
              </a:blip>
              <a:srcRect b="0" l="0" r="0" t="0"/>
              <a:stretch/>
            </p:blipFill>
            <p:spPr>
              <a:xfrm>
                <a:off x="14042959" y="6279628"/>
                <a:ext cx="1181100" cy="1181100"/>
              </a:xfrm>
              <a:prstGeom prst="rect">
                <a:avLst/>
              </a:prstGeom>
              <a:noFill/>
              <a:ln>
                <a:noFill/>
              </a:ln>
            </p:spPr>
          </p:pic>
          <p:pic>
            <p:nvPicPr>
              <p:cNvPr id="1429" name="Google Shape;1429;p149"/>
              <p:cNvPicPr preferRelativeResize="0"/>
              <p:nvPr/>
            </p:nvPicPr>
            <p:blipFill rotWithShape="1">
              <a:blip r:embed="rId18">
                <a:alphaModFix/>
              </a:blip>
              <a:srcRect b="0" l="0" r="0" t="0"/>
              <a:stretch/>
            </p:blipFill>
            <p:spPr>
              <a:xfrm>
                <a:off x="14014788" y="4710776"/>
                <a:ext cx="1135800" cy="1135800"/>
              </a:xfrm>
              <a:prstGeom prst="roundRect">
                <a:avLst>
                  <a:gd fmla="val 16667" name="adj"/>
                </a:avLst>
              </a:prstGeom>
              <a:noFill/>
              <a:ln>
                <a:noFill/>
              </a:ln>
            </p:spPr>
          </p:pic>
          <p:pic>
            <p:nvPicPr>
              <p:cNvPr id="1430" name="Google Shape;1430;p149"/>
              <p:cNvPicPr preferRelativeResize="0"/>
              <p:nvPr/>
            </p:nvPicPr>
            <p:blipFill rotWithShape="1">
              <a:blip r:embed="rId19">
                <a:alphaModFix/>
              </a:blip>
              <a:srcRect b="0" l="0" r="0" t="0"/>
              <a:stretch/>
            </p:blipFill>
            <p:spPr>
              <a:xfrm>
                <a:off x="15623577" y="9407432"/>
                <a:ext cx="1143000" cy="1143000"/>
              </a:xfrm>
              <a:prstGeom prst="roundRect">
                <a:avLst>
                  <a:gd fmla="val 16667" name="adj"/>
                </a:avLst>
              </a:prstGeom>
              <a:noFill/>
              <a:ln>
                <a:noFill/>
              </a:ln>
            </p:spPr>
          </p:pic>
          <p:pic>
            <p:nvPicPr>
              <p:cNvPr id="1431" name="Google Shape;1431;p149"/>
              <p:cNvPicPr preferRelativeResize="0"/>
              <p:nvPr/>
            </p:nvPicPr>
            <p:blipFill rotWithShape="1">
              <a:blip r:embed="rId20">
                <a:alphaModFix/>
              </a:blip>
              <a:srcRect b="0" l="0" r="0" t="0"/>
              <a:stretch/>
            </p:blipFill>
            <p:spPr>
              <a:xfrm>
                <a:off x="15531316" y="7860271"/>
                <a:ext cx="1230300" cy="1230300"/>
              </a:xfrm>
              <a:prstGeom prst="rect">
                <a:avLst/>
              </a:prstGeom>
              <a:noFill/>
              <a:ln>
                <a:noFill/>
              </a:ln>
            </p:spPr>
          </p:pic>
          <p:pic>
            <p:nvPicPr>
              <p:cNvPr id="1432" name="Google Shape;1432;p149"/>
              <p:cNvPicPr preferRelativeResize="0"/>
              <p:nvPr/>
            </p:nvPicPr>
            <p:blipFill rotWithShape="1">
              <a:blip r:embed="rId21">
                <a:alphaModFix/>
              </a:blip>
              <a:srcRect b="0" l="0" r="0" t="0"/>
              <a:stretch/>
            </p:blipFill>
            <p:spPr>
              <a:xfrm>
                <a:off x="15517977" y="4644598"/>
                <a:ext cx="1143000" cy="1143000"/>
              </a:xfrm>
              <a:prstGeom prst="rect">
                <a:avLst/>
              </a:prstGeom>
              <a:noFill/>
              <a:ln>
                <a:noFill/>
              </a:ln>
            </p:spPr>
          </p:pic>
          <p:pic>
            <p:nvPicPr>
              <p:cNvPr id="1433" name="Google Shape;1433;p149"/>
              <p:cNvPicPr preferRelativeResize="0"/>
              <p:nvPr/>
            </p:nvPicPr>
            <p:blipFill rotWithShape="1">
              <a:blip r:embed="rId22">
                <a:alphaModFix/>
              </a:blip>
              <a:srcRect b="0" l="0" r="0" t="0"/>
              <a:stretch/>
            </p:blipFill>
            <p:spPr>
              <a:xfrm>
                <a:off x="20526367" y="9379277"/>
                <a:ext cx="1088700" cy="1088700"/>
              </a:xfrm>
              <a:prstGeom prst="rect">
                <a:avLst/>
              </a:prstGeom>
              <a:noFill/>
              <a:ln>
                <a:noFill/>
              </a:ln>
            </p:spPr>
          </p:pic>
          <p:pic>
            <p:nvPicPr>
              <p:cNvPr id="1434" name="Google Shape;1434;p149"/>
              <p:cNvPicPr preferRelativeResize="0"/>
              <p:nvPr/>
            </p:nvPicPr>
            <p:blipFill rotWithShape="1">
              <a:blip r:embed="rId23">
                <a:alphaModFix/>
              </a:blip>
              <a:srcRect b="0" l="0" r="0" t="0"/>
              <a:stretch/>
            </p:blipFill>
            <p:spPr>
              <a:xfrm>
                <a:off x="22025017" y="4674605"/>
                <a:ext cx="1015800" cy="1015800"/>
              </a:xfrm>
              <a:prstGeom prst="rect">
                <a:avLst/>
              </a:prstGeom>
              <a:noFill/>
              <a:ln>
                <a:noFill/>
              </a:ln>
            </p:spPr>
          </p:pic>
          <p:sp>
            <p:nvSpPr>
              <p:cNvPr id="1435" name="Google Shape;1435;p149"/>
              <p:cNvSpPr/>
              <p:nvPr/>
            </p:nvSpPr>
            <p:spPr>
              <a:xfrm>
                <a:off x="21981320" y="4615757"/>
                <a:ext cx="1123500" cy="1172400"/>
              </a:xfrm>
              <a:prstGeom prst="roundRect">
                <a:avLst>
                  <a:gd fmla="val 16667" name="adj"/>
                </a:avLst>
              </a:prstGeom>
              <a:noFill/>
              <a:ln cap="flat" cmpd="sng" w="12700">
                <a:solidFill>
                  <a:srgbClr val="D8DBDB"/>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rgbClr val="5A5A5A"/>
                  </a:solidFill>
                  <a:latin typeface="Arial"/>
                  <a:ea typeface="Arial"/>
                  <a:cs typeface="Arial"/>
                  <a:sym typeface="Arial"/>
                </a:endParaRPr>
              </a:p>
            </p:txBody>
          </p:sp>
          <p:sp>
            <p:nvSpPr>
              <p:cNvPr id="1436" name="Google Shape;1436;p149"/>
              <p:cNvSpPr/>
              <p:nvPr/>
            </p:nvSpPr>
            <p:spPr>
              <a:xfrm>
                <a:off x="20521756" y="9359492"/>
                <a:ext cx="1123500" cy="1172400"/>
              </a:xfrm>
              <a:prstGeom prst="roundRect">
                <a:avLst>
                  <a:gd fmla="val 16667" name="adj"/>
                </a:avLst>
              </a:prstGeom>
              <a:noFill/>
              <a:ln cap="flat" cmpd="sng" w="12700">
                <a:solidFill>
                  <a:srgbClr val="D8DBDB"/>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rgbClr val="5A5A5A"/>
                  </a:solidFill>
                  <a:latin typeface="Arial"/>
                  <a:ea typeface="Arial"/>
                  <a:cs typeface="Arial"/>
                  <a:sym typeface="Arial"/>
                </a:endParaRPr>
              </a:p>
            </p:txBody>
          </p:sp>
          <p:pic>
            <p:nvPicPr>
              <p:cNvPr id="1437" name="Google Shape;1437;p149"/>
              <p:cNvPicPr preferRelativeResize="0"/>
              <p:nvPr/>
            </p:nvPicPr>
            <p:blipFill rotWithShape="1">
              <a:blip r:embed="rId24">
                <a:alphaModFix/>
              </a:blip>
              <a:srcRect b="0" l="0" r="0" t="0"/>
              <a:stretch/>
            </p:blipFill>
            <p:spPr>
              <a:xfrm>
                <a:off x="21927305" y="6139953"/>
                <a:ext cx="1211100" cy="1211100"/>
              </a:xfrm>
              <a:prstGeom prst="rect">
                <a:avLst/>
              </a:prstGeom>
              <a:noFill/>
              <a:ln>
                <a:noFill/>
              </a:ln>
            </p:spPr>
          </p:pic>
          <p:pic>
            <p:nvPicPr>
              <p:cNvPr id="1438" name="Google Shape;1438;p149"/>
              <p:cNvPicPr preferRelativeResize="0"/>
              <p:nvPr/>
            </p:nvPicPr>
            <p:blipFill rotWithShape="1">
              <a:blip r:embed="rId25">
                <a:alphaModFix/>
              </a:blip>
              <a:srcRect b="0" l="0" r="0" t="0"/>
              <a:stretch/>
            </p:blipFill>
            <p:spPr>
              <a:xfrm>
                <a:off x="21918527" y="7865096"/>
                <a:ext cx="1170900" cy="1170900"/>
              </a:xfrm>
              <a:prstGeom prst="rect">
                <a:avLst/>
              </a:prstGeom>
              <a:noFill/>
              <a:ln>
                <a:noFill/>
              </a:ln>
            </p:spPr>
          </p:pic>
          <p:pic>
            <p:nvPicPr>
              <p:cNvPr id="1439" name="Google Shape;1439;p149"/>
              <p:cNvPicPr preferRelativeResize="0"/>
              <p:nvPr/>
            </p:nvPicPr>
            <p:blipFill rotWithShape="1">
              <a:blip r:embed="rId26">
                <a:alphaModFix/>
              </a:blip>
              <a:srcRect b="0" l="0" r="0" t="0"/>
              <a:stretch/>
            </p:blipFill>
            <p:spPr>
              <a:xfrm>
                <a:off x="21766134" y="9275692"/>
                <a:ext cx="1387500" cy="1387500"/>
              </a:xfrm>
              <a:prstGeom prst="rect">
                <a:avLst/>
              </a:prstGeom>
              <a:noFill/>
              <a:ln>
                <a:noFill/>
              </a:ln>
            </p:spPr>
          </p:pic>
        </p:grpSp>
        <p:grpSp>
          <p:nvGrpSpPr>
            <p:cNvPr id="1440" name="Google Shape;1440;p149"/>
            <p:cNvGrpSpPr/>
            <p:nvPr/>
          </p:nvGrpSpPr>
          <p:grpSpPr>
            <a:xfrm>
              <a:off x="15086991" y="1682819"/>
              <a:ext cx="7953873" cy="1501400"/>
              <a:chOff x="15086991" y="1682819"/>
              <a:chExt cx="7953873" cy="1501400"/>
            </a:xfrm>
          </p:grpSpPr>
          <p:sp>
            <p:nvSpPr>
              <p:cNvPr id="1441" name="Google Shape;1441;p149"/>
              <p:cNvSpPr/>
              <p:nvPr/>
            </p:nvSpPr>
            <p:spPr>
              <a:xfrm>
                <a:off x="20536741" y="2569467"/>
                <a:ext cx="503700" cy="294600"/>
              </a:xfrm>
              <a:custGeom>
                <a:rect b="b" l="l" r="r" t="t"/>
                <a:pathLst>
                  <a:path extrusionOk="0" h="120000" w="120000">
                    <a:moveTo>
                      <a:pt x="88333" y="11715"/>
                    </a:moveTo>
                    <a:lnTo>
                      <a:pt x="88333" y="11715"/>
                    </a:lnTo>
                    <a:cubicBezTo>
                      <a:pt x="73703" y="11715"/>
                      <a:pt x="64444" y="36728"/>
                      <a:pt x="55555" y="60791"/>
                    </a:cubicBezTo>
                    <a:cubicBezTo>
                      <a:pt x="48148" y="80422"/>
                      <a:pt x="40370" y="101002"/>
                      <a:pt x="31481" y="101002"/>
                    </a:cubicBezTo>
                    <a:lnTo>
                      <a:pt x="31481" y="101002"/>
                    </a:lnTo>
                    <a:cubicBezTo>
                      <a:pt x="25740" y="101002"/>
                      <a:pt x="20555" y="97519"/>
                      <a:pt x="16851" y="90237"/>
                    </a:cubicBezTo>
                    <a:cubicBezTo>
                      <a:pt x="12592" y="83271"/>
                      <a:pt x="10555" y="74406"/>
                      <a:pt x="10555" y="65224"/>
                    </a:cubicBezTo>
                    <a:cubicBezTo>
                      <a:pt x="10555" y="55408"/>
                      <a:pt x="12592" y="46543"/>
                      <a:pt x="16851" y="40211"/>
                    </a:cubicBezTo>
                    <a:cubicBezTo>
                      <a:pt x="20925" y="33245"/>
                      <a:pt x="26296" y="29445"/>
                      <a:pt x="31481" y="29445"/>
                    </a:cubicBezTo>
                    <a:lnTo>
                      <a:pt x="31481" y="29445"/>
                    </a:lnTo>
                    <a:cubicBezTo>
                      <a:pt x="34074" y="29445"/>
                      <a:pt x="36666" y="31345"/>
                      <a:pt x="38703" y="34195"/>
                    </a:cubicBezTo>
                    <a:lnTo>
                      <a:pt x="30925" y="37678"/>
                    </a:lnTo>
                    <a:cubicBezTo>
                      <a:pt x="28333" y="38627"/>
                      <a:pt x="26666" y="44010"/>
                      <a:pt x="27222" y="48443"/>
                    </a:cubicBezTo>
                    <a:cubicBezTo>
                      <a:pt x="27777" y="51926"/>
                      <a:pt x="29814" y="54459"/>
                      <a:pt x="32407" y="54459"/>
                    </a:cubicBezTo>
                    <a:cubicBezTo>
                      <a:pt x="32962" y="54459"/>
                      <a:pt x="33518" y="54459"/>
                      <a:pt x="34074" y="54459"/>
                    </a:cubicBezTo>
                    <a:lnTo>
                      <a:pt x="50185" y="46543"/>
                    </a:lnTo>
                    <a:cubicBezTo>
                      <a:pt x="52407" y="45593"/>
                      <a:pt x="53888" y="42110"/>
                      <a:pt x="53888" y="38627"/>
                    </a:cubicBezTo>
                    <a:lnTo>
                      <a:pt x="54444" y="9182"/>
                    </a:lnTo>
                    <a:cubicBezTo>
                      <a:pt x="54444" y="3799"/>
                      <a:pt x="52407" y="0"/>
                      <a:pt x="49259" y="0"/>
                    </a:cubicBezTo>
                    <a:cubicBezTo>
                      <a:pt x="46111" y="0"/>
                      <a:pt x="44074" y="3799"/>
                      <a:pt x="44074" y="9182"/>
                    </a:cubicBezTo>
                    <a:lnTo>
                      <a:pt x="44074" y="18997"/>
                    </a:lnTo>
                    <a:cubicBezTo>
                      <a:pt x="40370" y="14248"/>
                      <a:pt x="35555" y="12664"/>
                      <a:pt x="31481" y="12664"/>
                    </a:cubicBezTo>
                    <a:lnTo>
                      <a:pt x="31481" y="12664"/>
                    </a:lnTo>
                    <a:cubicBezTo>
                      <a:pt x="23148" y="12664"/>
                      <a:pt x="15185" y="18047"/>
                      <a:pt x="9444" y="27862"/>
                    </a:cubicBezTo>
                    <a:cubicBezTo>
                      <a:pt x="3703" y="37678"/>
                      <a:pt x="0" y="50976"/>
                      <a:pt x="0" y="65224"/>
                    </a:cubicBezTo>
                    <a:cubicBezTo>
                      <a:pt x="0" y="79472"/>
                      <a:pt x="3148" y="93087"/>
                      <a:pt x="8888" y="102902"/>
                    </a:cubicBezTo>
                    <a:cubicBezTo>
                      <a:pt x="14629" y="112717"/>
                      <a:pt x="22592" y="119050"/>
                      <a:pt x="30925" y="119050"/>
                    </a:cubicBezTo>
                    <a:lnTo>
                      <a:pt x="30925" y="119050"/>
                    </a:lnTo>
                    <a:cubicBezTo>
                      <a:pt x="45555" y="119050"/>
                      <a:pt x="55000" y="94036"/>
                      <a:pt x="63888" y="69656"/>
                    </a:cubicBezTo>
                    <a:cubicBezTo>
                      <a:pt x="71111" y="50026"/>
                      <a:pt x="79074" y="29445"/>
                      <a:pt x="87962" y="29445"/>
                    </a:cubicBezTo>
                    <a:lnTo>
                      <a:pt x="87962" y="29445"/>
                    </a:lnTo>
                    <a:cubicBezTo>
                      <a:pt x="99444" y="29445"/>
                      <a:pt x="108703" y="45593"/>
                      <a:pt x="108703" y="65224"/>
                    </a:cubicBezTo>
                    <a:cubicBezTo>
                      <a:pt x="108703" y="75039"/>
                      <a:pt x="106666" y="84221"/>
                      <a:pt x="102592" y="90237"/>
                    </a:cubicBezTo>
                    <a:cubicBezTo>
                      <a:pt x="98333" y="97519"/>
                      <a:pt x="93148" y="101002"/>
                      <a:pt x="87962" y="101002"/>
                    </a:cubicBezTo>
                    <a:lnTo>
                      <a:pt x="87962" y="101002"/>
                    </a:lnTo>
                    <a:cubicBezTo>
                      <a:pt x="76851" y="101002"/>
                      <a:pt x="71111" y="85804"/>
                      <a:pt x="71111" y="84854"/>
                    </a:cubicBezTo>
                    <a:cubicBezTo>
                      <a:pt x="69629" y="80422"/>
                      <a:pt x="66481" y="79472"/>
                      <a:pt x="63888" y="82321"/>
                    </a:cubicBezTo>
                    <a:cubicBezTo>
                      <a:pt x="61296" y="84854"/>
                      <a:pt x="60740" y="90237"/>
                      <a:pt x="62222" y="94670"/>
                    </a:cubicBezTo>
                    <a:cubicBezTo>
                      <a:pt x="62777" y="95620"/>
                      <a:pt x="71111" y="119683"/>
                      <a:pt x="87962" y="119683"/>
                    </a:cubicBezTo>
                    <a:lnTo>
                      <a:pt x="87962" y="119683"/>
                    </a:lnTo>
                    <a:cubicBezTo>
                      <a:pt x="96296" y="119683"/>
                      <a:pt x="104074" y="114617"/>
                      <a:pt x="109814" y="104802"/>
                    </a:cubicBezTo>
                    <a:cubicBezTo>
                      <a:pt x="115555" y="94670"/>
                      <a:pt x="119259" y="81372"/>
                      <a:pt x="119259" y="67124"/>
                    </a:cubicBezTo>
                    <a:cubicBezTo>
                      <a:pt x="119814" y="35778"/>
                      <a:pt x="105740" y="11715"/>
                      <a:pt x="88333" y="11715"/>
                    </a:cubicBezTo>
                  </a:path>
                </a:pathLst>
              </a:custGeom>
              <a:solidFill>
                <a:srgbClr val="FD2A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500" u="none" cap="none" strike="noStrike">
                  <a:solidFill>
                    <a:srgbClr val="5A5A5A"/>
                  </a:solidFill>
                  <a:latin typeface="Arial"/>
                  <a:ea typeface="Arial"/>
                  <a:cs typeface="Arial"/>
                  <a:sym typeface="Arial"/>
                </a:endParaRPr>
              </a:p>
            </p:txBody>
          </p:sp>
          <p:grpSp>
            <p:nvGrpSpPr>
              <p:cNvPr id="1442" name="Google Shape;1442;p149"/>
              <p:cNvGrpSpPr/>
              <p:nvPr/>
            </p:nvGrpSpPr>
            <p:grpSpPr>
              <a:xfrm>
                <a:off x="20528187" y="1809954"/>
                <a:ext cx="405290" cy="405293"/>
                <a:chOff x="16731231" y="8896367"/>
                <a:chExt cx="739445" cy="739450"/>
              </a:xfrm>
            </p:grpSpPr>
            <p:sp>
              <p:nvSpPr>
                <p:cNvPr id="1443" name="Google Shape;1443;p149"/>
                <p:cNvSpPr/>
                <p:nvPr/>
              </p:nvSpPr>
              <p:spPr>
                <a:xfrm>
                  <a:off x="16932928" y="9098067"/>
                  <a:ext cx="341100" cy="341100"/>
                </a:xfrm>
                <a:custGeom>
                  <a:rect b="b" l="l" r="r" t="t"/>
                  <a:pathLst>
                    <a:path extrusionOk="0" h="120000" w="120000">
                      <a:moveTo>
                        <a:pt x="119614" y="108810"/>
                      </a:moveTo>
                      <a:lnTo>
                        <a:pt x="119614" y="10803"/>
                      </a:lnTo>
                      <a:cubicBezTo>
                        <a:pt x="119614" y="4244"/>
                        <a:pt x="115369" y="0"/>
                        <a:pt x="108810" y="0"/>
                      </a:cubicBezTo>
                      <a:lnTo>
                        <a:pt x="10803" y="0"/>
                      </a:lnTo>
                      <a:cubicBezTo>
                        <a:pt x="4244" y="0"/>
                        <a:pt x="0" y="4244"/>
                        <a:pt x="0" y="10803"/>
                      </a:cubicBezTo>
                      <a:lnTo>
                        <a:pt x="0" y="108810"/>
                      </a:lnTo>
                      <a:cubicBezTo>
                        <a:pt x="0" y="115369"/>
                        <a:pt x="4244" y="119614"/>
                        <a:pt x="10803" y="119614"/>
                      </a:cubicBezTo>
                      <a:lnTo>
                        <a:pt x="108810" y="119614"/>
                      </a:lnTo>
                      <a:cubicBezTo>
                        <a:pt x="114212" y="119614"/>
                        <a:pt x="119614" y="115369"/>
                        <a:pt x="119614" y="108810"/>
                      </a:cubicBezTo>
                      <a:close/>
                      <a:moveTo>
                        <a:pt x="98006" y="98006"/>
                      </a:moveTo>
                      <a:lnTo>
                        <a:pt x="21607" y="98006"/>
                      </a:lnTo>
                      <a:lnTo>
                        <a:pt x="21607" y="21607"/>
                      </a:lnTo>
                      <a:lnTo>
                        <a:pt x="98006" y="21607"/>
                      </a:lnTo>
                      <a:lnTo>
                        <a:pt x="98006" y="98006"/>
                      </a:lnTo>
                      <a:close/>
                    </a:path>
                  </a:pathLst>
                </a:custGeom>
                <a:solidFill>
                  <a:srgbClr val="FD2A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500" u="none" cap="none" strike="noStrike">
                    <a:solidFill>
                      <a:srgbClr val="5A5A5A"/>
                    </a:solidFill>
                    <a:latin typeface="Arial"/>
                    <a:ea typeface="Arial"/>
                    <a:cs typeface="Arial"/>
                    <a:sym typeface="Arial"/>
                  </a:endParaRPr>
                </a:p>
              </p:txBody>
            </p:sp>
            <p:sp>
              <p:nvSpPr>
                <p:cNvPr id="1444" name="Google Shape;1444;p149"/>
                <p:cNvSpPr/>
                <p:nvPr/>
              </p:nvSpPr>
              <p:spPr>
                <a:xfrm>
                  <a:off x="17254677" y="8896371"/>
                  <a:ext cx="216000" cy="216000"/>
                </a:xfrm>
                <a:custGeom>
                  <a:rect b="b" l="l" r="r" t="t"/>
                  <a:pathLst>
                    <a:path extrusionOk="0" h="120000" w="120000">
                      <a:moveTo>
                        <a:pt x="117587" y="10251"/>
                      </a:moveTo>
                      <a:cubicBezTo>
                        <a:pt x="115778" y="7236"/>
                        <a:pt x="112160" y="3618"/>
                        <a:pt x="109145" y="1809"/>
                      </a:cubicBezTo>
                      <a:cubicBezTo>
                        <a:pt x="107336" y="0"/>
                        <a:pt x="103718" y="0"/>
                        <a:pt x="102512" y="0"/>
                      </a:cubicBezTo>
                      <a:lnTo>
                        <a:pt x="16884" y="0"/>
                      </a:lnTo>
                      <a:cubicBezTo>
                        <a:pt x="7236" y="0"/>
                        <a:pt x="0" y="7839"/>
                        <a:pt x="0" y="17487"/>
                      </a:cubicBezTo>
                      <a:cubicBezTo>
                        <a:pt x="0" y="27738"/>
                        <a:pt x="7236" y="34371"/>
                        <a:pt x="16884" y="34371"/>
                      </a:cubicBezTo>
                      <a:lnTo>
                        <a:pt x="61507" y="34371"/>
                      </a:lnTo>
                      <a:lnTo>
                        <a:pt x="22311" y="73567"/>
                      </a:lnTo>
                      <a:cubicBezTo>
                        <a:pt x="15678" y="80201"/>
                        <a:pt x="15678" y="90452"/>
                        <a:pt x="22311" y="97085"/>
                      </a:cubicBezTo>
                      <a:cubicBezTo>
                        <a:pt x="25929" y="100703"/>
                        <a:pt x="30753" y="102512"/>
                        <a:pt x="34371" y="102512"/>
                      </a:cubicBezTo>
                      <a:cubicBezTo>
                        <a:pt x="39195" y="102512"/>
                        <a:pt x="42814" y="100703"/>
                        <a:pt x="45829" y="97085"/>
                      </a:cubicBezTo>
                      <a:lnTo>
                        <a:pt x="85025" y="57889"/>
                      </a:lnTo>
                      <a:lnTo>
                        <a:pt x="85025" y="102512"/>
                      </a:lnTo>
                      <a:cubicBezTo>
                        <a:pt x="85025" y="112763"/>
                        <a:pt x="92261" y="119396"/>
                        <a:pt x="102512" y="119396"/>
                      </a:cubicBezTo>
                      <a:cubicBezTo>
                        <a:pt x="112160" y="119396"/>
                        <a:pt x="119396" y="112763"/>
                        <a:pt x="119396" y="102512"/>
                      </a:cubicBezTo>
                      <a:lnTo>
                        <a:pt x="119396" y="17487"/>
                      </a:lnTo>
                      <a:cubicBezTo>
                        <a:pt x="119396" y="15678"/>
                        <a:pt x="117587" y="13869"/>
                        <a:pt x="117587" y="10251"/>
                      </a:cubicBezTo>
                    </a:path>
                  </a:pathLst>
                </a:custGeom>
                <a:solidFill>
                  <a:srgbClr val="FD2A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500" u="none" cap="none" strike="noStrike">
                    <a:solidFill>
                      <a:srgbClr val="5A5A5A"/>
                    </a:solidFill>
                    <a:latin typeface="Arial"/>
                    <a:ea typeface="Arial"/>
                    <a:cs typeface="Arial"/>
                    <a:sym typeface="Arial"/>
                  </a:endParaRPr>
                </a:p>
              </p:txBody>
            </p:sp>
            <p:sp>
              <p:nvSpPr>
                <p:cNvPr id="1445" name="Google Shape;1445;p149"/>
                <p:cNvSpPr/>
                <p:nvPr/>
              </p:nvSpPr>
              <p:spPr>
                <a:xfrm>
                  <a:off x="16731231" y="9419817"/>
                  <a:ext cx="216000" cy="216000"/>
                </a:xfrm>
                <a:custGeom>
                  <a:rect b="b" l="l" r="r" t="t"/>
                  <a:pathLst>
                    <a:path extrusionOk="0" h="120000" w="120000">
                      <a:moveTo>
                        <a:pt x="102512" y="85025"/>
                      </a:moveTo>
                      <a:lnTo>
                        <a:pt x="57889" y="85025"/>
                      </a:lnTo>
                      <a:lnTo>
                        <a:pt x="97085" y="45829"/>
                      </a:lnTo>
                      <a:cubicBezTo>
                        <a:pt x="104321" y="39195"/>
                        <a:pt x="103718" y="29547"/>
                        <a:pt x="97085" y="22311"/>
                      </a:cubicBezTo>
                      <a:cubicBezTo>
                        <a:pt x="89849" y="15678"/>
                        <a:pt x="80201" y="15075"/>
                        <a:pt x="73567" y="22311"/>
                      </a:cubicBezTo>
                      <a:lnTo>
                        <a:pt x="34371" y="61507"/>
                      </a:lnTo>
                      <a:lnTo>
                        <a:pt x="34371" y="16884"/>
                      </a:lnTo>
                      <a:cubicBezTo>
                        <a:pt x="34371" y="6633"/>
                        <a:pt x="27738" y="0"/>
                        <a:pt x="17487" y="0"/>
                      </a:cubicBezTo>
                      <a:cubicBezTo>
                        <a:pt x="7236" y="0"/>
                        <a:pt x="0" y="6633"/>
                        <a:pt x="0" y="16884"/>
                      </a:cubicBezTo>
                      <a:lnTo>
                        <a:pt x="0" y="101909"/>
                      </a:lnTo>
                      <a:cubicBezTo>
                        <a:pt x="0" y="103718"/>
                        <a:pt x="0" y="107336"/>
                        <a:pt x="1809" y="109145"/>
                      </a:cubicBezTo>
                      <a:cubicBezTo>
                        <a:pt x="3618" y="112160"/>
                        <a:pt x="7236" y="115778"/>
                        <a:pt x="10251" y="117587"/>
                      </a:cubicBezTo>
                      <a:cubicBezTo>
                        <a:pt x="12060" y="119396"/>
                        <a:pt x="15678" y="119396"/>
                        <a:pt x="17487" y="119396"/>
                      </a:cubicBezTo>
                      <a:lnTo>
                        <a:pt x="102512" y="119396"/>
                      </a:lnTo>
                      <a:cubicBezTo>
                        <a:pt x="112763" y="119396"/>
                        <a:pt x="119396" y="112160"/>
                        <a:pt x="119396" y="101909"/>
                      </a:cubicBezTo>
                      <a:cubicBezTo>
                        <a:pt x="119396" y="93467"/>
                        <a:pt x="110954" y="85025"/>
                        <a:pt x="102512" y="85025"/>
                      </a:cubicBezTo>
                    </a:path>
                  </a:pathLst>
                </a:custGeom>
                <a:solidFill>
                  <a:srgbClr val="FD2A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500" u="none" cap="none" strike="noStrike">
                    <a:solidFill>
                      <a:srgbClr val="5A5A5A"/>
                    </a:solidFill>
                    <a:latin typeface="Arial"/>
                    <a:ea typeface="Arial"/>
                    <a:cs typeface="Arial"/>
                    <a:sym typeface="Arial"/>
                  </a:endParaRPr>
                </a:p>
              </p:txBody>
            </p:sp>
            <p:sp>
              <p:nvSpPr>
                <p:cNvPr id="1446" name="Google Shape;1446;p149"/>
                <p:cNvSpPr/>
                <p:nvPr/>
              </p:nvSpPr>
              <p:spPr>
                <a:xfrm>
                  <a:off x="16731231" y="8896367"/>
                  <a:ext cx="216000" cy="216000"/>
                </a:xfrm>
                <a:custGeom>
                  <a:rect b="b" l="l" r="r" t="t"/>
                  <a:pathLst>
                    <a:path extrusionOk="0" h="120000" w="120000">
                      <a:moveTo>
                        <a:pt x="17487" y="119396"/>
                      </a:moveTo>
                      <a:cubicBezTo>
                        <a:pt x="27738" y="119396"/>
                        <a:pt x="34371" y="112763"/>
                        <a:pt x="34371" y="102512"/>
                      </a:cubicBezTo>
                      <a:lnTo>
                        <a:pt x="34371" y="57889"/>
                      </a:lnTo>
                      <a:lnTo>
                        <a:pt x="73567" y="97085"/>
                      </a:lnTo>
                      <a:cubicBezTo>
                        <a:pt x="76582" y="100703"/>
                        <a:pt x="82010" y="102512"/>
                        <a:pt x="85628" y="102512"/>
                      </a:cubicBezTo>
                      <a:cubicBezTo>
                        <a:pt x="90452" y="102512"/>
                        <a:pt x="94070" y="100703"/>
                        <a:pt x="97085" y="97085"/>
                      </a:cubicBezTo>
                      <a:cubicBezTo>
                        <a:pt x="104321" y="90452"/>
                        <a:pt x="104321" y="80201"/>
                        <a:pt x="97085" y="73567"/>
                      </a:cubicBezTo>
                      <a:lnTo>
                        <a:pt x="57889" y="34371"/>
                      </a:lnTo>
                      <a:lnTo>
                        <a:pt x="102512" y="34371"/>
                      </a:lnTo>
                      <a:cubicBezTo>
                        <a:pt x="112763" y="34371"/>
                        <a:pt x="119396" y="27738"/>
                        <a:pt x="119396" y="17487"/>
                      </a:cubicBezTo>
                      <a:cubicBezTo>
                        <a:pt x="119396" y="7839"/>
                        <a:pt x="112763" y="0"/>
                        <a:pt x="102512" y="0"/>
                      </a:cubicBezTo>
                      <a:lnTo>
                        <a:pt x="17487" y="0"/>
                      </a:lnTo>
                      <a:cubicBezTo>
                        <a:pt x="15678" y="0"/>
                        <a:pt x="12060" y="0"/>
                        <a:pt x="10251" y="1809"/>
                      </a:cubicBezTo>
                      <a:cubicBezTo>
                        <a:pt x="7236" y="3618"/>
                        <a:pt x="3618" y="7236"/>
                        <a:pt x="1809" y="10251"/>
                      </a:cubicBezTo>
                      <a:cubicBezTo>
                        <a:pt x="0" y="12060"/>
                        <a:pt x="0" y="15678"/>
                        <a:pt x="0" y="17487"/>
                      </a:cubicBezTo>
                      <a:lnTo>
                        <a:pt x="0" y="102512"/>
                      </a:lnTo>
                      <a:cubicBezTo>
                        <a:pt x="0" y="112763"/>
                        <a:pt x="7236" y="119396"/>
                        <a:pt x="17487" y="119396"/>
                      </a:cubicBezTo>
                    </a:path>
                  </a:pathLst>
                </a:custGeom>
                <a:solidFill>
                  <a:srgbClr val="FD2A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500" u="none" cap="none" strike="noStrike">
                    <a:solidFill>
                      <a:srgbClr val="5A5A5A"/>
                    </a:solidFill>
                    <a:latin typeface="Arial"/>
                    <a:ea typeface="Arial"/>
                    <a:cs typeface="Arial"/>
                    <a:sym typeface="Arial"/>
                  </a:endParaRPr>
                </a:p>
              </p:txBody>
            </p:sp>
            <p:sp>
              <p:nvSpPr>
                <p:cNvPr id="1447" name="Google Shape;1447;p149"/>
                <p:cNvSpPr/>
                <p:nvPr/>
              </p:nvSpPr>
              <p:spPr>
                <a:xfrm>
                  <a:off x="17254677" y="9419817"/>
                  <a:ext cx="216000" cy="216000"/>
                </a:xfrm>
                <a:custGeom>
                  <a:rect b="b" l="l" r="r" t="t"/>
                  <a:pathLst>
                    <a:path extrusionOk="0" h="120000" w="120000">
                      <a:moveTo>
                        <a:pt x="102512" y="0"/>
                      </a:moveTo>
                      <a:cubicBezTo>
                        <a:pt x="92261" y="0"/>
                        <a:pt x="85025" y="6633"/>
                        <a:pt x="85025" y="16884"/>
                      </a:cubicBezTo>
                      <a:lnTo>
                        <a:pt x="85025" y="61507"/>
                      </a:lnTo>
                      <a:lnTo>
                        <a:pt x="45829" y="22311"/>
                      </a:lnTo>
                      <a:cubicBezTo>
                        <a:pt x="39195" y="15075"/>
                        <a:pt x="28944" y="15678"/>
                        <a:pt x="22311" y="22311"/>
                      </a:cubicBezTo>
                      <a:cubicBezTo>
                        <a:pt x="15678" y="29547"/>
                        <a:pt x="15678" y="39195"/>
                        <a:pt x="22311" y="45829"/>
                      </a:cubicBezTo>
                      <a:lnTo>
                        <a:pt x="61507" y="85025"/>
                      </a:lnTo>
                      <a:lnTo>
                        <a:pt x="16884" y="85025"/>
                      </a:lnTo>
                      <a:cubicBezTo>
                        <a:pt x="7236" y="85025"/>
                        <a:pt x="0" y="91658"/>
                        <a:pt x="0" y="101909"/>
                      </a:cubicBezTo>
                      <a:cubicBezTo>
                        <a:pt x="0" y="112160"/>
                        <a:pt x="7236" y="119396"/>
                        <a:pt x="16884" y="119396"/>
                      </a:cubicBezTo>
                      <a:lnTo>
                        <a:pt x="102512" y="119396"/>
                      </a:lnTo>
                      <a:cubicBezTo>
                        <a:pt x="103718" y="119396"/>
                        <a:pt x="107336" y="119396"/>
                        <a:pt x="109145" y="117587"/>
                      </a:cubicBezTo>
                      <a:cubicBezTo>
                        <a:pt x="112160" y="115778"/>
                        <a:pt x="115778" y="112160"/>
                        <a:pt x="117587" y="109145"/>
                      </a:cubicBezTo>
                      <a:cubicBezTo>
                        <a:pt x="119396" y="107336"/>
                        <a:pt x="119396" y="103718"/>
                        <a:pt x="119396" y="101909"/>
                      </a:cubicBezTo>
                      <a:lnTo>
                        <a:pt x="119396" y="16884"/>
                      </a:lnTo>
                      <a:cubicBezTo>
                        <a:pt x="119396" y="8442"/>
                        <a:pt x="110954" y="0"/>
                        <a:pt x="102512" y="0"/>
                      </a:cubicBezTo>
                    </a:path>
                  </a:pathLst>
                </a:custGeom>
                <a:solidFill>
                  <a:srgbClr val="FD2A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500" u="none" cap="none" strike="noStrike">
                    <a:solidFill>
                      <a:srgbClr val="5A5A5A"/>
                    </a:solidFill>
                    <a:latin typeface="Arial"/>
                    <a:ea typeface="Arial"/>
                    <a:cs typeface="Arial"/>
                    <a:sym typeface="Arial"/>
                  </a:endParaRPr>
                </a:p>
              </p:txBody>
            </p:sp>
          </p:grpSp>
          <p:sp>
            <p:nvSpPr>
              <p:cNvPr id="1448" name="Google Shape;1448;p149"/>
              <p:cNvSpPr txBox="1"/>
              <p:nvPr/>
            </p:nvSpPr>
            <p:spPr>
              <a:xfrm>
                <a:off x="21076130" y="1682819"/>
                <a:ext cx="1518300" cy="708000"/>
              </a:xfrm>
              <a:prstGeom prst="rect">
                <a:avLst/>
              </a:prstGeom>
              <a:noFill/>
              <a:ln>
                <a:noFill/>
              </a:ln>
            </p:spPr>
            <p:txBody>
              <a:bodyPr anchorCtr="0" anchor="t" bIns="68575" lIns="34275" spcFirstLastPara="1" rIns="34275" wrap="square" tIns="34275">
                <a:noAutofit/>
              </a:bodyPr>
              <a:lstStyle/>
              <a:p>
                <a:pPr indent="0" lvl="0" marL="0" marR="0" rtl="0" algn="ctr">
                  <a:lnSpc>
                    <a:spcPct val="100000"/>
                  </a:lnSpc>
                  <a:spcBef>
                    <a:spcPts val="0"/>
                  </a:spcBef>
                  <a:spcAft>
                    <a:spcPts val="0"/>
                  </a:spcAft>
                  <a:buClr>
                    <a:srgbClr val="FF0000"/>
                  </a:buClr>
                  <a:buFont typeface="Arial"/>
                  <a:buNone/>
                </a:pPr>
                <a:r>
                  <a:rPr b="0" i="0" lang="en" sz="1100" u="none" cap="none" strike="noStrike">
                    <a:solidFill>
                      <a:srgbClr val="FF0000"/>
                    </a:solidFill>
                    <a:latin typeface="Arial"/>
                    <a:ea typeface="Arial"/>
                    <a:cs typeface="Arial"/>
                    <a:sym typeface="Arial"/>
                  </a:rPr>
                  <a:t>Scale</a:t>
                </a:r>
                <a:endParaRPr/>
              </a:p>
            </p:txBody>
          </p:sp>
          <p:sp>
            <p:nvSpPr>
              <p:cNvPr id="1449" name="Google Shape;1449;p149"/>
              <p:cNvSpPr txBox="1"/>
              <p:nvPr/>
            </p:nvSpPr>
            <p:spPr>
              <a:xfrm>
                <a:off x="21009264" y="2429686"/>
                <a:ext cx="2031600" cy="708000"/>
              </a:xfrm>
              <a:prstGeom prst="rect">
                <a:avLst/>
              </a:prstGeom>
              <a:noFill/>
              <a:ln>
                <a:noFill/>
              </a:ln>
            </p:spPr>
            <p:txBody>
              <a:bodyPr anchorCtr="0" anchor="t" bIns="68575" lIns="34275" spcFirstLastPara="1" rIns="34275" wrap="square" tIns="34275">
                <a:noAutofit/>
              </a:bodyPr>
              <a:lstStyle/>
              <a:p>
                <a:pPr indent="0" lvl="0" marL="0" marR="0" rtl="0" algn="ctr">
                  <a:lnSpc>
                    <a:spcPct val="100000"/>
                  </a:lnSpc>
                  <a:spcBef>
                    <a:spcPts val="0"/>
                  </a:spcBef>
                  <a:spcAft>
                    <a:spcPts val="0"/>
                  </a:spcAft>
                  <a:buClr>
                    <a:srgbClr val="FF0000"/>
                  </a:buClr>
                  <a:buFont typeface="Arial"/>
                  <a:buNone/>
                </a:pPr>
                <a:r>
                  <a:rPr b="0" i="0" lang="en" sz="1100" u="none" cap="none" strike="noStrike">
                    <a:solidFill>
                      <a:srgbClr val="FF0000"/>
                    </a:solidFill>
                    <a:latin typeface="Arial"/>
                    <a:ea typeface="Arial"/>
                    <a:cs typeface="Arial"/>
                    <a:sym typeface="Arial"/>
                  </a:rPr>
                  <a:t>Flexibility</a:t>
                </a:r>
                <a:endParaRPr/>
              </a:p>
            </p:txBody>
          </p:sp>
          <p:sp>
            <p:nvSpPr>
              <p:cNvPr id="1450" name="Google Shape;1450;p149"/>
              <p:cNvSpPr/>
              <p:nvPr/>
            </p:nvSpPr>
            <p:spPr>
              <a:xfrm>
                <a:off x="17666780" y="2541532"/>
                <a:ext cx="386400" cy="386400"/>
              </a:xfrm>
              <a:custGeom>
                <a:rect b="b" l="l" r="r" t="t"/>
                <a:pathLst>
                  <a:path extrusionOk="0" h="120000" w="120000">
                    <a:moveTo>
                      <a:pt x="59807" y="0"/>
                    </a:moveTo>
                    <a:cubicBezTo>
                      <a:pt x="27395" y="0"/>
                      <a:pt x="0" y="27009"/>
                      <a:pt x="0" y="59421"/>
                    </a:cubicBezTo>
                    <a:cubicBezTo>
                      <a:pt x="0" y="92218"/>
                      <a:pt x="27395" y="119614"/>
                      <a:pt x="59807" y="119614"/>
                    </a:cubicBezTo>
                    <a:cubicBezTo>
                      <a:pt x="92604" y="119614"/>
                      <a:pt x="119614" y="92218"/>
                      <a:pt x="119614" y="59421"/>
                    </a:cubicBezTo>
                    <a:cubicBezTo>
                      <a:pt x="119614" y="27009"/>
                      <a:pt x="92218" y="0"/>
                      <a:pt x="59807" y="0"/>
                    </a:cubicBezTo>
                    <a:close/>
                    <a:moveTo>
                      <a:pt x="81414" y="65209"/>
                    </a:moveTo>
                    <a:lnTo>
                      <a:pt x="65209" y="65209"/>
                    </a:lnTo>
                    <a:lnTo>
                      <a:pt x="65209" y="81414"/>
                    </a:lnTo>
                    <a:cubicBezTo>
                      <a:pt x="65209" y="84501"/>
                      <a:pt x="63279" y="86816"/>
                      <a:pt x="59807" y="86816"/>
                    </a:cubicBezTo>
                    <a:cubicBezTo>
                      <a:pt x="56720" y="86816"/>
                      <a:pt x="54790" y="84501"/>
                      <a:pt x="54790" y="81414"/>
                    </a:cubicBezTo>
                    <a:lnTo>
                      <a:pt x="54790" y="65209"/>
                    </a:lnTo>
                    <a:lnTo>
                      <a:pt x="38199" y="65209"/>
                    </a:lnTo>
                    <a:cubicBezTo>
                      <a:pt x="35112" y="65209"/>
                      <a:pt x="32797" y="62893"/>
                      <a:pt x="32797" y="59421"/>
                    </a:cubicBezTo>
                    <a:cubicBezTo>
                      <a:pt x="32797" y="56334"/>
                      <a:pt x="35112" y="54019"/>
                      <a:pt x="38199" y="54019"/>
                    </a:cubicBezTo>
                    <a:lnTo>
                      <a:pt x="54790" y="54019"/>
                    </a:lnTo>
                    <a:lnTo>
                      <a:pt x="54790" y="37813"/>
                    </a:lnTo>
                    <a:cubicBezTo>
                      <a:pt x="54790" y="34726"/>
                      <a:pt x="56720" y="32411"/>
                      <a:pt x="59807" y="32411"/>
                    </a:cubicBezTo>
                    <a:cubicBezTo>
                      <a:pt x="63279" y="32411"/>
                      <a:pt x="65209" y="34726"/>
                      <a:pt x="65209" y="37813"/>
                    </a:cubicBezTo>
                    <a:lnTo>
                      <a:pt x="65209" y="54019"/>
                    </a:lnTo>
                    <a:lnTo>
                      <a:pt x="81414" y="54019"/>
                    </a:lnTo>
                    <a:cubicBezTo>
                      <a:pt x="84887" y="54019"/>
                      <a:pt x="86816" y="56334"/>
                      <a:pt x="86816" y="59421"/>
                    </a:cubicBezTo>
                    <a:cubicBezTo>
                      <a:pt x="86816" y="62893"/>
                      <a:pt x="84887" y="65209"/>
                      <a:pt x="81414" y="65209"/>
                    </a:cubicBezTo>
                    <a:close/>
                  </a:path>
                </a:pathLst>
              </a:custGeom>
              <a:solidFill>
                <a:srgbClr val="9C9C9C"/>
              </a:solidFill>
              <a:ln cap="flat" cmpd="sng" w="9525">
                <a:solidFill>
                  <a:srgbClr val="BFBFB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5A5A5A"/>
                  </a:solidFill>
                  <a:latin typeface="Arial"/>
                  <a:ea typeface="Arial"/>
                  <a:cs typeface="Arial"/>
                  <a:sym typeface="Arial"/>
                </a:endParaRPr>
              </a:p>
            </p:txBody>
          </p:sp>
          <p:sp>
            <p:nvSpPr>
              <p:cNvPr id="1451" name="Google Shape;1451;p149"/>
              <p:cNvSpPr/>
              <p:nvPr/>
            </p:nvSpPr>
            <p:spPr>
              <a:xfrm>
                <a:off x="17553731" y="1890091"/>
                <a:ext cx="500400" cy="335400"/>
              </a:xfrm>
              <a:custGeom>
                <a:rect b="b" l="l" r="r" t="t"/>
                <a:pathLst>
                  <a:path extrusionOk="0" h="120000" w="120000">
                    <a:moveTo>
                      <a:pt x="117975" y="113718"/>
                    </a:moveTo>
                    <a:lnTo>
                      <a:pt x="111903" y="113718"/>
                    </a:lnTo>
                    <a:lnTo>
                      <a:pt x="111903" y="2815"/>
                    </a:lnTo>
                    <a:cubicBezTo>
                      <a:pt x="111903" y="1299"/>
                      <a:pt x="111036" y="0"/>
                      <a:pt x="109879" y="0"/>
                    </a:cubicBezTo>
                    <a:lnTo>
                      <a:pt x="93975" y="0"/>
                    </a:lnTo>
                    <a:cubicBezTo>
                      <a:pt x="92819" y="0"/>
                      <a:pt x="91951" y="1299"/>
                      <a:pt x="91951" y="2815"/>
                    </a:cubicBezTo>
                    <a:lnTo>
                      <a:pt x="91951" y="113718"/>
                    </a:lnTo>
                    <a:lnTo>
                      <a:pt x="83855" y="113718"/>
                    </a:lnTo>
                    <a:lnTo>
                      <a:pt x="83855" y="56750"/>
                    </a:lnTo>
                    <a:cubicBezTo>
                      <a:pt x="83855" y="55234"/>
                      <a:pt x="82987" y="53718"/>
                      <a:pt x="81975" y="53718"/>
                    </a:cubicBezTo>
                    <a:lnTo>
                      <a:pt x="65927" y="53718"/>
                    </a:lnTo>
                    <a:cubicBezTo>
                      <a:pt x="64771" y="53718"/>
                      <a:pt x="63903" y="55234"/>
                      <a:pt x="63903" y="56750"/>
                    </a:cubicBezTo>
                    <a:lnTo>
                      <a:pt x="63903" y="113718"/>
                    </a:lnTo>
                    <a:lnTo>
                      <a:pt x="55951" y="113718"/>
                    </a:lnTo>
                    <a:lnTo>
                      <a:pt x="55951" y="38772"/>
                    </a:lnTo>
                    <a:cubicBezTo>
                      <a:pt x="55951" y="37256"/>
                      <a:pt x="55084" y="35956"/>
                      <a:pt x="53927" y="35956"/>
                    </a:cubicBezTo>
                    <a:lnTo>
                      <a:pt x="37879" y="35956"/>
                    </a:lnTo>
                    <a:cubicBezTo>
                      <a:pt x="36867" y="35956"/>
                      <a:pt x="35855" y="37256"/>
                      <a:pt x="35855" y="38772"/>
                    </a:cubicBezTo>
                    <a:lnTo>
                      <a:pt x="35855" y="113718"/>
                    </a:lnTo>
                    <a:lnTo>
                      <a:pt x="27903" y="113718"/>
                    </a:lnTo>
                    <a:lnTo>
                      <a:pt x="27903" y="80794"/>
                    </a:lnTo>
                    <a:cubicBezTo>
                      <a:pt x="27903" y="79061"/>
                      <a:pt x="27036" y="77761"/>
                      <a:pt x="25879" y="77761"/>
                    </a:cubicBezTo>
                    <a:lnTo>
                      <a:pt x="9975" y="77761"/>
                    </a:lnTo>
                    <a:cubicBezTo>
                      <a:pt x="8819" y="77761"/>
                      <a:pt x="7951" y="79061"/>
                      <a:pt x="7951" y="80794"/>
                    </a:cubicBezTo>
                    <a:lnTo>
                      <a:pt x="7951" y="113718"/>
                    </a:lnTo>
                    <a:lnTo>
                      <a:pt x="1879" y="113718"/>
                    </a:lnTo>
                    <a:cubicBezTo>
                      <a:pt x="867" y="113718"/>
                      <a:pt x="0" y="115018"/>
                      <a:pt x="0" y="116750"/>
                    </a:cubicBezTo>
                    <a:cubicBezTo>
                      <a:pt x="0" y="118483"/>
                      <a:pt x="867" y="119783"/>
                      <a:pt x="1879" y="119783"/>
                    </a:cubicBezTo>
                    <a:lnTo>
                      <a:pt x="9975" y="119783"/>
                    </a:lnTo>
                    <a:lnTo>
                      <a:pt x="25879" y="119783"/>
                    </a:lnTo>
                    <a:lnTo>
                      <a:pt x="37879" y="119783"/>
                    </a:lnTo>
                    <a:lnTo>
                      <a:pt x="53927" y="119783"/>
                    </a:lnTo>
                    <a:lnTo>
                      <a:pt x="65927" y="119783"/>
                    </a:lnTo>
                    <a:lnTo>
                      <a:pt x="81975" y="119783"/>
                    </a:lnTo>
                    <a:lnTo>
                      <a:pt x="93975" y="119783"/>
                    </a:lnTo>
                    <a:lnTo>
                      <a:pt x="109879" y="119783"/>
                    </a:lnTo>
                    <a:lnTo>
                      <a:pt x="117831" y="119783"/>
                    </a:lnTo>
                    <a:cubicBezTo>
                      <a:pt x="118987" y="119783"/>
                      <a:pt x="119855" y="118483"/>
                      <a:pt x="119855" y="116750"/>
                    </a:cubicBezTo>
                    <a:cubicBezTo>
                      <a:pt x="119855" y="115018"/>
                      <a:pt x="118987" y="113718"/>
                      <a:pt x="117975" y="113718"/>
                    </a:cubicBezTo>
                  </a:path>
                </a:pathLst>
              </a:custGeom>
              <a:solidFill>
                <a:srgbClr val="9C9C9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5A5A5A"/>
                  </a:solidFill>
                  <a:latin typeface="Arial"/>
                  <a:ea typeface="Arial"/>
                  <a:cs typeface="Arial"/>
                  <a:sym typeface="Arial"/>
                </a:endParaRPr>
              </a:p>
            </p:txBody>
          </p:sp>
          <p:sp>
            <p:nvSpPr>
              <p:cNvPr id="1452" name="Google Shape;1452;p149"/>
              <p:cNvSpPr txBox="1"/>
              <p:nvPr/>
            </p:nvSpPr>
            <p:spPr>
              <a:xfrm>
                <a:off x="17966727" y="1783419"/>
                <a:ext cx="1825800" cy="708000"/>
              </a:xfrm>
              <a:prstGeom prst="rect">
                <a:avLst/>
              </a:prstGeom>
              <a:noFill/>
              <a:ln>
                <a:noFill/>
              </a:ln>
            </p:spPr>
            <p:txBody>
              <a:bodyPr anchorCtr="0" anchor="t" bIns="68575" lIns="34275" spcFirstLastPara="1" rIns="34275" wrap="square" tIns="34275">
                <a:noAutofit/>
              </a:bodyPr>
              <a:lstStyle/>
              <a:p>
                <a:pPr indent="0" lvl="0" marL="0" marR="0" rtl="0" algn="ctr">
                  <a:lnSpc>
                    <a:spcPct val="100000"/>
                  </a:lnSpc>
                  <a:spcBef>
                    <a:spcPts val="0"/>
                  </a:spcBef>
                  <a:spcAft>
                    <a:spcPts val="0"/>
                  </a:spcAft>
                  <a:buClr>
                    <a:srgbClr val="747D7D"/>
                  </a:buClr>
                  <a:buFont typeface="Arial"/>
                  <a:buNone/>
                </a:pPr>
                <a:r>
                  <a:rPr b="0" i="0" lang="en" sz="1100" u="none" cap="none" strike="noStrike">
                    <a:solidFill>
                      <a:srgbClr val="747D7D"/>
                    </a:solidFill>
                    <a:latin typeface="Arial"/>
                    <a:ea typeface="Arial"/>
                    <a:cs typeface="Arial"/>
                    <a:sym typeface="Arial"/>
                  </a:rPr>
                  <a:t>Visibility</a:t>
                </a:r>
                <a:endParaRPr/>
              </a:p>
            </p:txBody>
          </p:sp>
          <p:sp>
            <p:nvSpPr>
              <p:cNvPr id="1453" name="Google Shape;1453;p149"/>
              <p:cNvSpPr txBox="1"/>
              <p:nvPr/>
            </p:nvSpPr>
            <p:spPr>
              <a:xfrm>
                <a:off x="17973866" y="2476219"/>
                <a:ext cx="2261100" cy="708000"/>
              </a:xfrm>
              <a:prstGeom prst="rect">
                <a:avLst/>
              </a:prstGeom>
              <a:noFill/>
              <a:ln>
                <a:noFill/>
              </a:ln>
            </p:spPr>
            <p:txBody>
              <a:bodyPr anchorCtr="0" anchor="t" bIns="68575" lIns="34275" spcFirstLastPara="1" rIns="34275" wrap="square" tIns="34275">
                <a:noAutofit/>
              </a:bodyPr>
              <a:lstStyle/>
              <a:p>
                <a:pPr indent="0" lvl="0" marL="0" marR="0" rtl="0" algn="ctr">
                  <a:lnSpc>
                    <a:spcPct val="100000"/>
                  </a:lnSpc>
                  <a:spcBef>
                    <a:spcPts val="0"/>
                  </a:spcBef>
                  <a:spcAft>
                    <a:spcPts val="0"/>
                  </a:spcAft>
                  <a:buClr>
                    <a:srgbClr val="747D7D"/>
                  </a:buClr>
                  <a:buFont typeface="Arial"/>
                  <a:buNone/>
                </a:pPr>
                <a:r>
                  <a:rPr b="0" i="0" lang="en" sz="1100" u="none" cap="none" strike="noStrike">
                    <a:solidFill>
                      <a:srgbClr val="747D7D"/>
                    </a:solidFill>
                    <a:latin typeface="Arial"/>
                    <a:ea typeface="Arial"/>
                    <a:cs typeface="Arial"/>
                    <a:sym typeface="Arial"/>
                  </a:rPr>
                  <a:t>Onboarding</a:t>
                </a:r>
                <a:endParaRPr/>
              </a:p>
            </p:txBody>
          </p:sp>
          <p:sp>
            <p:nvSpPr>
              <p:cNvPr id="1454" name="Google Shape;1454;p149"/>
              <p:cNvSpPr/>
              <p:nvPr/>
            </p:nvSpPr>
            <p:spPr>
              <a:xfrm>
                <a:off x="15196656" y="1756297"/>
                <a:ext cx="355500" cy="459300"/>
              </a:xfrm>
              <a:custGeom>
                <a:rect b="b" l="l" r="r" t="t"/>
                <a:pathLst>
                  <a:path extrusionOk="0" h="120000" w="120000">
                    <a:moveTo>
                      <a:pt x="119764" y="119823"/>
                    </a:moveTo>
                    <a:lnTo>
                      <a:pt x="119764" y="44955"/>
                    </a:lnTo>
                    <a:lnTo>
                      <a:pt x="99724" y="44955"/>
                    </a:lnTo>
                    <a:lnTo>
                      <a:pt x="99724" y="29911"/>
                    </a:lnTo>
                    <a:cubicBezTo>
                      <a:pt x="99724" y="13451"/>
                      <a:pt x="81807" y="0"/>
                      <a:pt x="59882" y="0"/>
                    </a:cubicBezTo>
                    <a:cubicBezTo>
                      <a:pt x="37956" y="0"/>
                      <a:pt x="19803" y="13451"/>
                      <a:pt x="19803" y="29911"/>
                    </a:cubicBezTo>
                    <a:lnTo>
                      <a:pt x="19803" y="44955"/>
                    </a:lnTo>
                    <a:lnTo>
                      <a:pt x="0" y="44955"/>
                    </a:lnTo>
                    <a:lnTo>
                      <a:pt x="0" y="119823"/>
                    </a:lnTo>
                    <a:lnTo>
                      <a:pt x="119764" y="119823"/>
                    </a:lnTo>
                    <a:close/>
                    <a:moveTo>
                      <a:pt x="53045" y="74867"/>
                    </a:moveTo>
                    <a:cubicBezTo>
                      <a:pt x="53045" y="71858"/>
                      <a:pt x="55874" y="69911"/>
                      <a:pt x="59882" y="69911"/>
                    </a:cubicBezTo>
                    <a:cubicBezTo>
                      <a:pt x="63889" y="69911"/>
                      <a:pt x="66483" y="71858"/>
                      <a:pt x="66483" y="74867"/>
                    </a:cubicBezTo>
                    <a:cubicBezTo>
                      <a:pt x="66483" y="76814"/>
                      <a:pt x="65068" y="78407"/>
                      <a:pt x="63182" y="79292"/>
                    </a:cubicBezTo>
                    <a:lnTo>
                      <a:pt x="63182" y="92389"/>
                    </a:lnTo>
                    <a:cubicBezTo>
                      <a:pt x="63182" y="93805"/>
                      <a:pt x="61768" y="94867"/>
                      <a:pt x="59882" y="94867"/>
                    </a:cubicBezTo>
                    <a:cubicBezTo>
                      <a:pt x="57760" y="94867"/>
                      <a:pt x="56581" y="93805"/>
                      <a:pt x="56581" y="92389"/>
                    </a:cubicBezTo>
                    <a:lnTo>
                      <a:pt x="56581" y="79292"/>
                    </a:lnTo>
                    <a:cubicBezTo>
                      <a:pt x="54459" y="78407"/>
                      <a:pt x="53045" y="76814"/>
                      <a:pt x="53045" y="74867"/>
                    </a:cubicBezTo>
                    <a:close/>
                    <a:moveTo>
                      <a:pt x="59882" y="4955"/>
                    </a:moveTo>
                    <a:cubicBezTo>
                      <a:pt x="78506" y="4955"/>
                      <a:pt x="93123" y="15929"/>
                      <a:pt x="93123" y="29911"/>
                    </a:cubicBezTo>
                    <a:lnTo>
                      <a:pt x="93123" y="44955"/>
                    </a:lnTo>
                    <a:lnTo>
                      <a:pt x="26640" y="44955"/>
                    </a:lnTo>
                    <a:lnTo>
                      <a:pt x="26640" y="29911"/>
                    </a:lnTo>
                    <a:cubicBezTo>
                      <a:pt x="26640" y="15929"/>
                      <a:pt x="41257" y="4955"/>
                      <a:pt x="59882" y="4955"/>
                    </a:cubicBezTo>
                    <a:close/>
                  </a:path>
                </a:pathLst>
              </a:custGeom>
              <a:solidFill>
                <a:srgbClr val="9C9C9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A5A5A5"/>
                  </a:solidFill>
                  <a:latin typeface="Arial"/>
                  <a:ea typeface="Arial"/>
                  <a:cs typeface="Arial"/>
                  <a:sym typeface="Arial"/>
                </a:endParaRPr>
              </a:p>
            </p:txBody>
          </p:sp>
          <p:sp>
            <p:nvSpPr>
              <p:cNvPr id="1455" name="Google Shape;1455;p149"/>
              <p:cNvSpPr txBox="1"/>
              <p:nvPr/>
            </p:nvSpPr>
            <p:spPr>
              <a:xfrm>
                <a:off x="15588195" y="1756419"/>
                <a:ext cx="1686000" cy="708000"/>
              </a:xfrm>
              <a:prstGeom prst="rect">
                <a:avLst/>
              </a:prstGeom>
              <a:noFill/>
              <a:ln>
                <a:noFill/>
              </a:ln>
            </p:spPr>
            <p:txBody>
              <a:bodyPr anchorCtr="0" anchor="t" bIns="68575" lIns="34275" spcFirstLastPara="1" rIns="34275" wrap="square" tIns="34275">
                <a:noAutofit/>
              </a:bodyPr>
              <a:lstStyle/>
              <a:p>
                <a:pPr indent="0" lvl="0" marL="0" marR="0" rtl="0" algn="ctr">
                  <a:lnSpc>
                    <a:spcPct val="100000"/>
                  </a:lnSpc>
                  <a:spcBef>
                    <a:spcPts val="0"/>
                  </a:spcBef>
                  <a:spcAft>
                    <a:spcPts val="0"/>
                  </a:spcAft>
                  <a:buClr>
                    <a:srgbClr val="747D7D"/>
                  </a:buClr>
                  <a:buFont typeface="Arial"/>
                  <a:buNone/>
                </a:pPr>
                <a:r>
                  <a:rPr b="0" i="0" lang="en" sz="1100" u="none" cap="none" strike="noStrike">
                    <a:solidFill>
                      <a:srgbClr val="747D7D"/>
                    </a:solidFill>
                    <a:latin typeface="Arial"/>
                    <a:ea typeface="Arial"/>
                    <a:cs typeface="Arial"/>
                    <a:sym typeface="Arial"/>
                  </a:rPr>
                  <a:t>Security</a:t>
                </a:r>
                <a:endParaRPr/>
              </a:p>
            </p:txBody>
          </p:sp>
          <p:sp>
            <p:nvSpPr>
              <p:cNvPr id="1456" name="Google Shape;1456;p149"/>
              <p:cNvSpPr txBox="1"/>
              <p:nvPr/>
            </p:nvSpPr>
            <p:spPr>
              <a:xfrm>
                <a:off x="15615806" y="2449219"/>
                <a:ext cx="1658400" cy="708000"/>
              </a:xfrm>
              <a:prstGeom prst="rect">
                <a:avLst/>
              </a:prstGeom>
              <a:noFill/>
              <a:ln>
                <a:noFill/>
              </a:ln>
            </p:spPr>
            <p:txBody>
              <a:bodyPr anchorCtr="0" anchor="t" bIns="68575" lIns="34275" spcFirstLastPara="1" rIns="34275" wrap="square" tIns="34275">
                <a:noAutofit/>
              </a:bodyPr>
              <a:lstStyle/>
              <a:p>
                <a:pPr indent="0" lvl="0" marL="0" marR="0" rtl="0" algn="ctr">
                  <a:lnSpc>
                    <a:spcPct val="100000"/>
                  </a:lnSpc>
                  <a:spcBef>
                    <a:spcPts val="0"/>
                  </a:spcBef>
                  <a:spcAft>
                    <a:spcPts val="0"/>
                  </a:spcAft>
                  <a:buClr>
                    <a:srgbClr val="747D7D"/>
                  </a:buClr>
                  <a:buFont typeface="Arial"/>
                  <a:buNone/>
                </a:pPr>
                <a:r>
                  <a:rPr b="0" i="0" lang="en" sz="1100" u="none" cap="none" strike="noStrike">
                    <a:solidFill>
                      <a:srgbClr val="747D7D"/>
                    </a:solidFill>
                    <a:latin typeface="Arial"/>
                    <a:ea typeface="Arial"/>
                    <a:cs typeface="Arial"/>
                    <a:sym typeface="Arial"/>
                  </a:rPr>
                  <a:t>Speed</a:t>
                </a:r>
                <a:endParaRPr/>
              </a:p>
            </p:txBody>
          </p:sp>
          <p:sp>
            <p:nvSpPr>
              <p:cNvPr id="1457" name="Google Shape;1457;p149"/>
              <p:cNvSpPr/>
              <p:nvPr/>
            </p:nvSpPr>
            <p:spPr>
              <a:xfrm>
                <a:off x="15086991" y="2533331"/>
                <a:ext cx="549900" cy="384900"/>
              </a:xfrm>
              <a:custGeom>
                <a:rect b="b" l="l" r="r" t="t"/>
                <a:pathLst>
                  <a:path extrusionOk="0" h="120000" w="120000">
                    <a:moveTo>
                      <a:pt x="107911" y="92183"/>
                    </a:moveTo>
                    <a:lnTo>
                      <a:pt x="107911" y="92183"/>
                    </a:lnTo>
                    <a:lnTo>
                      <a:pt x="97827" y="92172"/>
                    </a:lnTo>
                    <a:cubicBezTo>
                      <a:pt x="96722" y="92172"/>
                      <a:pt x="95827" y="90894"/>
                      <a:pt x="95827" y="89311"/>
                    </a:cubicBezTo>
                    <a:cubicBezTo>
                      <a:pt x="95827" y="87738"/>
                      <a:pt x="96722" y="86461"/>
                      <a:pt x="97827" y="86461"/>
                    </a:cubicBezTo>
                    <a:lnTo>
                      <a:pt x="97827" y="86461"/>
                    </a:lnTo>
                    <a:lnTo>
                      <a:pt x="107911" y="86466"/>
                    </a:lnTo>
                    <a:cubicBezTo>
                      <a:pt x="109016" y="86466"/>
                      <a:pt x="109911" y="87750"/>
                      <a:pt x="109911" y="89327"/>
                    </a:cubicBezTo>
                    <a:cubicBezTo>
                      <a:pt x="109911" y="90905"/>
                      <a:pt x="109016" y="92183"/>
                      <a:pt x="107911" y="92183"/>
                    </a:cubicBezTo>
                    <a:close/>
                    <a:moveTo>
                      <a:pt x="94944" y="67888"/>
                    </a:moveTo>
                    <a:cubicBezTo>
                      <a:pt x="94161" y="67888"/>
                      <a:pt x="93416" y="67227"/>
                      <a:pt x="93094" y="66122"/>
                    </a:cubicBezTo>
                    <a:cubicBezTo>
                      <a:pt x="92672" y="64666"/>
                      <a:pt x="93155" y="62994"/>
                      <a:pt x="94177" y="62394"/>
                    </a:cubicBezTo>
                    <a:lnTo>
                      <a:pt x="103500" y="56888"/>
                    </a:lnTo>
                    <a:cubicBezTo>
                      <a:pt x="104516" y="56277"/>
                      <a:pt x="105688" y="56972"/>
                      <a:pt x="106111" y="58433"/>
                    </a:cubicBezTo>
                    <a:cubicBezTo>
                      <a:pt x="106533" y="59888"/>
                      <a:pt x="106050" y="61561"/>
                      <a:pt x="105027" y="62166"/>
                    </a:cubicBezTo>
                    <a:lnTo>
                      <a:pt x="95705" y="67672"/>
                    </a:lnTo>
                    <a:cubicBezTo>
                      <a:pt x="95455" y="67822"/>
                      <a:pt x="95200" y="67888"/>
                      <a:pt x="94944" y="67888"/>
                    </a:cubicBezTo>
                    <a:close/>
                    <a:moveTo>
                      <a:pt x="91416" y="44877"/>
                    </a:moveTo>
                    <a:lnTo>
                      <a:pt x="68333" y="77850"/>
                    </a:lnTo>
                    <a:cubicBezTo>
                      <a:pt x="69383" y="80105"/>
                      <a:pt x="70000" y="82805"/>
                      <a:pt x="70000" y="85716"/>
                    </a:cubicBezTo>
                    <a:cubicBezTo>
                      <a:pt x="70000" y="93588"/>
                      <a:pt x="65511" y="100000"/>
                      <a:pt x="60000" y="100000"/>
                    </a:cubicBezTo>
                    <a:cubicBezTo>
                      <a:pt x="54488" y="100000"/>
                      <a:pt x="50000" y="93588"/>
                      <a:pt x="50000" y="85716"/>
                    </a:cubicBezTo>
                    <a:cubicBezTo>
                      <a:pt x="50000" y="77838"/>
                      <a:pt x="54488" y="71427"/>
                      <a:pt x="60000" y="71427"/>
                    </a:cubicBezTo>
                    <a:cubicBezTo>
                      <a:pt x="62033" y="71427"/>
                      <a:pt x="63922" y="72311"/>
                      <a:pt x="65505" y="73811"/>
                    </a:cubicBezTo>
                    <a:lnTo>
                      <a:pt x="88583" y="40838"/>
                    </a:lnTo>
                    <a:cubicBezTo>
                      <a:pt x="89366" y="39722"/>
                      <a:pt x="90633" y="39722"/>
                      <a:pt x="91416" y="40838"/>
                    </a:cubicBezTo>
                    <a:cubicBezTo>
                      <a:pt x="92194" y="41955"/>
                      <a:pt x="92194" y="43761"/>
                      <a:pt x="91416" y="44877"/>
                    </a:cubicBezTo>
                    <a:close/>
                    <a:moveTo>
                      <a:pt x="46288" y="38433"/>
                    </a:moveTo>
                    <a:cubicBezTo>
                      <a:pt x="46038" y="38577"/>
                      <a:pt x="45783" y="38650"/>
                      <a:pt x="45527" y="38650"/>
                    </a:cubicBezTo>
                    <a:cubicBezTo>
                      <a:pt x="44738" y="38650"/>
                      <a:pt x="43994" y="37983"/>
                      <a:pt x="43677" y="36888"/>
                    </a:cubicBezTo>
                    <a:lnTo>
                      <a:pt x="39822" y="23572"/>
                    </a:lnTo>
                    <a:cubicBezTo>
                      <a:pt x="39400" y="22116"/>
                      <a:pt x="39883" y="20444"/>
                      <a:pt x="40905" y="19838"/>
                    </a:cubicBezTo>
                    <a:cubicBezTo>
                      <a:pt x="41922" y="19238"/>
                      <a:pt x="43094" y="19927"/>
                      <a:pt x="43516" y="21388"/>
                    </a:cubicBezTo>
                    <a:lnTo>
                      <a:pt x="47372" y="34700"/>
                    </a:lnTo>
                    <a:cubicBezTo>
                      <a:pt x="47794" y="36155"/>
                      <a:pt x="47311" y="37827"/>
                      <a:pt x="46288" y="38433"/>
                    </a:cubicBezTo>
                    <a:close/>
                    <a:moveTo>
                      <a:pt x="34661" y="49533"/>
                    </a:moveTo>
                    <a:cubicBezTo>
                      <a:pt x="34272" y="50088"/>
                      <a:pt x="33761" y="50366"/>
                      <a:pt x="33250" y="50366"/>
                    </a:cubicBezTo>
                    <a:cubicBezTo>
                      <a:pt x="32738" y="50366"/>
                      <a:pt x="32227" y="50088"/>
                      <a:pt x="31833" y="49527"/>
                    </a:cubicBezTo>
                    <a:lnTo>
                      <a:pt x="24711" y="39333"/>
                    </a:lnTo>
                    <a:cubicBezTo>
                      <a:pt x="23927" y="38216"/>
                      <a:pt x="23927" y="36405"/>
                      <a:pt x="24711" y="35288"/>
                    </a:cubicBezTo>
                    <a:cubicBezTo>
                      <a:pt x="25494" y="34177"/>
                      <a:pt x="26761" y="34177"/>
                      <a:pt x="27538" y="35294"/>
                    </a:cubicBezTo>
                    <a:lnTo>
                      <a:pt x="34666" y="45488"/>
                    </a:lnTo>
                    <a:cubicBezTo>
                      <a:pt x="35444" y="46605"/>
                      <a:pt x="35444" y="48416"/>
                      <a:pt x="34661" y="49533"/>
                    </a:cubicBezTo>
                    <a:close/>
                    <a:moveTo>
                      <a:pt x="26900" y="66127"/>
                    </a:moveTo>
                    <a:cubicBezTo>
                      <a:pt x="26583" y="67227"/>
                      <a:pt x="25838" y="67888"/>
                      <a:pt x="25055" y="67888"/>
                    </a:cubicBezTo>
                    <a:cubicBezTo>
                      <a:pt x="24800" y="67888"/>
                      <a:pt x="24538" y="67822"/>
                      <a:pt x="24288" y="67672"/>
                    </a:cubicBezTo>
                    <a:lnTo>
                      <a:pt x="14972" y="62161"/>
                    </a:lnTo>
                    <a:cubicBezTo>
                      <a:pt x="13950" y="61555"/>
                      <a:pt x="13466" y="59883"/>
                      <a:pt x="13888" y="58427"/>
                    </a:cubicBezTo>
                    <a:cubicBezTo>
                      <a:pt x="14311" y="56972"/>
                      <a:pt x="15477" y="56277"/>
                      <a:pt x="16500" y="56877"/>
                    </a:cubicBezTo>
                    <a:lnTo>
                      <a:pt x="25822" y="62394"/>
                    </a:lnTo>
                    <a:cubicBezTo>
                      <a:pt x="26838" y="62994"/>
                      <a:pt x="27327" y="64666"/>
                      <a:pt x="26900" y="66127"/>
                    </a:cubicBezTo>
                    <a:close/>
                    <a:moveTo>
                      <a:pt x="22172" y="92172"/>
                    </a:moveTo>
                    <a:lnTo>
                      <a:pt x="12088" y="92172"/>
                    </a:lnTo>
                    <a:cubicBezTo>
                      <a:pt x="10983" y="92172"/>
                      <a:pt x="10088" y="90894"/>
                      <a:pt x="10088" y="89316"/>
                    </a:cubicBezTo>
                    <a:cubicBezTo>
                      <a:pt x="10088" y="87738"/>
                      <a:pt x="10983" y="86461"/>
                      <a:pt x="12088" y="86461"/>
                    </a:cubicBezTo>
                    <a:lnTo>
                      <a:pt x="22172" y="86461"/>
                    </a:lnTo>
                    <a:cubicBezTo>
                      <a:pt x="23277" y="86461"/>
                      <a:pt x="24172" y="87738"/>
                      <a:pt x="24172" y="89316"/>
                    </a:cubicBezTo>
                    <a:cubicBezTo>
                      <a:pt x="24172" y="90894"/>
                      <a:pt x="23277" y="92172"/>
                      <a:pt x="22172" y="92172"/>
                    </a:cubicBezTo>
                    <a:close/>
                    <a:moveTo>
                      <a:pt x="58000" y="17266"/>
                    </a:moveTo>
                    <a:cubicBezTo>
                      <a:pt x="58000" y="15688"/>
                      <a:pt x="58894" y="14411"/>
                      <a:pt x="60000" y="14411"/>
                    </a:cubicBezTo>
                    <a:cubicBezTo>
                      <a:pt x="61105" y="14411"/>
                      <a:pt x="62000" y="15688"/>
                      <a:pt x="62000" y="17266"/>
                    </a:cubicBezTo>
                    <a:lnTo>
                      <a:pt x="62000" y="31677"/>
                    </a:lnTo>
                    <a:cubicBezTo>
                      <a:pt x="62000" y="33261"/>
                      <a:pt x="61105" y="34538"/>
                      <a:pt x="60000" y="34538"/>
                    </a:cubicBezTo>
                    <a:cubicBezTo>
                      <a:pt x="58894" y="34538"/>
                      <a:pt x="58000" y="33261"/>
                      <a:pt x="58000" y="31677"/>
                    </a:cubicBezTo>
                    <a:cubicBezTo>
                      <a:pt x="58000" y="31677"/>
                      <a:pt x="58000" y="17266"/>
                      <a:pt x="58000" y="17266"/>
                    </a:cubicBezTo>
                    <a:close/>
                    <a:moveTo>
                      <a:pt x="72627" y="34700"/>
                    </a:moveTo>
                    <a:lnTo>
                      <a:pt x="76488" y="21388"/>
                    </a:lnTo>
                    <a:cubicBezTo>
                      <a:pt x="76911" y="19927"/>
                      <a:pt x="78072" y="19238"/>
                      <a:pt x="79100" y="19838"/>
                    </a:cubicBezTo>
                    <a:cubicBezTo>
                      <a:pt x="80122" y="20444"/>
                      <a:pt x="80605" y="22116"/>
                      <a:pt x="80183" y="23572"/>
                    </a:cubicBezTo>
                    <a:lnTo>
                      <a:pt x="76322" y="36888"/>
                    </a:lnTo>
                    <a:cubicBezTo>
                      <a:pt x="76005" y="37983"/>
                      <a:pt x="75261" y="38650"/>
                      <a:pt x="74472" y="38650"/>
                    </a:cubicBezTo>
                    <a:cubicBezTo>
                      <a:pt x="74216" y="38650"/>
                      <a:pt x="73961" y="38577"/>
                      <a:pt x="73711" y="38433"/>
                    </a:cubicBezTo>
                    <a:cubicBezTo>
                      <a:pt x="72688" y="37827"/>
                      <a:pt x="72205" y="36155"/>
                      <a:pt x="72627" y="34700"/>
                    </a:cubicBezTo>
                    <a:close/>
                    <a:moveTo>
                      <a:pt x="60000" y="0"/>
                    </a:moveTo>
                    <a:cubicBezTo>
                      <a:pt x="26916" y="0"/>
                      <a:pt x="0" y="38450"/>
                      <a:pt x="0" y="85716"/>
                    </a:cubicBezTo>
                    <a:lnTo>
                      <a:pt x="0" y="117144"/>
                    </a:lnTo>
                    <a:cubicBezTo>
                      <a:pt x="0" y="118722"/>
                      <a:pt x="894" y="120000"/>
                      <a:pt x="2000" y="120000"/>
                    </a:cubicBezTo>
                    <a:lnTo>
                      <a:pt x="118000" y="120000"/>
                    </a:lnTo>
                    <a:cubicBezTo>
                      <a:pt x="119105" y="120000"/>
                      <a:pt x="120000" y="118722"/>
                      <a:pt x="120000" y="117144"/>
                    </a:cubicBezTo>
                    <a:lnTo>
                      <a:pt x="120000" y="85716"/>
                    </a:lnTo>
                    <a:cubicBezTo>
                      <a:pt x="120000" y="38450"/>
                      <a:pt x="93083" y="0"/>
                      <a:pt x="60000" y="0"/>
                    </a:cubicBezTo>
                    <a:close/>
                  </a:path>
                </a:pathLst>
              </a:custGeom>
              <a:solidFill>
                <a:srgbClr val="9C9C9C"/>
              </a:solidFill>
              <a:ln>
                <a:noFill/>
              </a:ln>
            </p:spPr>
            <p:txBody>
              <a:bodyPr anchorCtr="0" anchor="ctr" bIns="28550" lIns="28550" spcFirstLastPara="1" rIns="28550" wrap="square" tIns="28550">
                <a:noAutofit/>
              </a:bodyPr>
              <a:lstStyle/>
              <a:p>
                <a:pPr indent="0" lvl="0" marL="0" marR="0" rtl="0" algn="ctr">
                  <a:lnSpc>
                    <a:spcPct val="100000"/>
                  </a:lnSpc>
                  <a:spcBef>
                    <a:spcPts val="0"/>
                  </a:spcBef>
                  <a:spcAft>
                    <a:spcPts val="0"/>
                  </a:spcAft>
                  <a:buClr>
                    <a:srgbClr val="000000"/>
                  </a:buClr>
                  <a:buFont typeface="Arial"/>
                  <a:buNone/>
                </a:pPr>
                <a:r>
                  <a:t/>
                </a:r>
                <a:endParaRPr b="0" i="0" sz="1100" u="none" cap="none" strike="noStrike">
                  <a:solidFill>
                    <a:srgbClr val="A5A5A5"/>
                  </a:solidFill>
                  <a:latin typeface="Gill Sans"/>
                  <a:ea typeface="Gill Sans"/>
                  <a:cs typeface="Gill Sans"/>
                  <a:sym typeface="Gill Sans"/>
                </a:endParaRPr>
              </a:p>
            </p:txBody>
          </p:sp>
        </p:grpSp>
      </p:grpSp>
      <p:grpSp>
        <p:nvGrpSpPr>
          <p:cNvPr id="1458" name="Google Shape;1458;p149"/>
          <p:cNvGrpSpPr/>
          <p:nvPr/>
        </p:nvGrpSpPr>
        <p:grpSpPr>
          <a:xfrm>
            <a:off x="1323336" y="1495922"/>
            <a:ext cx="3599378" cy="3173155"/>
            <a:chOff x="3732071" y="3989126"/>
            <a:chExt cx="9598341" cy="8461746"/>
          </a:xfrm>
        </p:grpSpPr>
        <p:grpSp>
          <p:nvGrpSpPr>
            <p:cNvPr id="1459" name="Google Shape;1459;p149"/>
            <p:cNvGrpSpPr/>
            <p:nvPr/>
          </p:nvGrpSpPr>
          <p:grpSpPr>
            <a:xfrm>
              <a:off x="3732071" y="5500472"/>
              <a:ext cx="9598341" cy="6950400"/>
              <a:chOff x="3732071" y="5176232"/>
              <a:chExt cx="9598341" cy="6950400"/>
            </a:xfrm>
          </p:grpSpPr>
          <p:grpSp>
            <p:nvGrpSpPr>
              <p:cNvPr id="1460" name="Google Shape;1460;p149"/>
              <p:cNvGrpSpPr/>
              <p:nvPr/>
            </p:nvGrpSpPr>
            <p:grpSpPr>
              <a:xfrm>
                <a:off x="6475412" y="5176232"/>
                <a:ext cx="6855000" cy="6950400"/>
                <a:chOff x="6475412" y="5176232"/>
                <a:chExt cx="6855000" cy="6950400"/>
              </a:xfrm>
            </p:grpSpPr>
            <p:sp>
              <p:nvSpPr>
                <p:cNvPr id="1461" name="Google Shape;1461;p149"/>
                <p:cNvSpPr/>
                <p:nvPr/>
              </p:nvSpPr>
              <p:spPr>
                <a:xfrm>
                  <a:off x="6475412" y="5176232"/>
                  <a:ext cx="6855000" cy="6950400"/>
                </a:xfrm>
                <a:prstGeom prst="roundRect">
                  <a:avLst>
                    <a:gd fmla="val 7461" name="adj"/>
                  </a:avLst>
                </a:prstGeom>
                <a:noFill/>
                <a:ln cap="flat" cmpd="sng" w="31750">
                  <a:solidFill>
                    <a:schemeClr val="dk2"/>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1462" name="Google Shape;1462;p149"/>
                <p:cNvSpPr txBox="1"/>
                <p:nvPr/>
              </p:nvSpPr>
              <p:spPr>
                <a:xfrm>
                  <a:off x="8652342" y="5303796"/>
                  <a:ext cx="2284800" cy="892500"/>
                </a:xfrm>
                <a:prstGeom prst="rect">
                  <a:avLst/>
                </a:prstGeom>
                <a:noFill/>
                <a:ln>
                  <a:noFill/>
                </a:ln>
              </p:spPr>
              <p:txBody>
                <a:bodyPr anchorCtr="0" anchor="t" bIns="68575" lIns="34275" spcFirstLastPara="1" rIns="34275" wrap="square" tIns="34275">
                  <a:noAutofit/>
                </a:bodyPr>
                <a:lstStyle/>
                <a:p>
                  <a:pPr indent="0" lvl="0" marL="0" marR="0" rtl="0" algn="ctr">
                    <a:lnSpc>
                      <a:spcPct val="100000"/>
                    </a:lnSpc>
                    <a:spcBef>
                      <a:spcPts val="0"/>
                    </a:spcBef>
                    <a:spcAft>
                      <a:spcPts val="0"/>
                    </a:spcAft>
                    <a:buClr>
                      <a:srgbClr val="5A5A5A"/>
                    </a:buClr>
                    <a:buFont typeface="Arial"/>
                    <a:buNone/>
                  </a:pPr>
                  <a:r>
                    <a:rPr b="1" i="0" lang="en" sz="1500" u="none" cap="none" strike="noStrike">
                      <a:solidFill>
                        <a:srgbClr val="5A5A5A"/>
                      </a:solidFill>
                      <a:latin typeface="Arial"/>
                      <a:ea typeface="Arial"/>
                      <a:cs typeface="Arial"/>
                      <a:sym typeface="Arial"/>
                    </a:rPr>
                    <a:t>Program</a:t>
                  </a:r>
                  <a:endParaRPr/>
                </a:p>
              </p:txBody>
            </p:sp>
            <p:sp>
              <p:nvSpPr>
                <p:cNvPr id="1463" name="Google Shape;1463;p149"/>
                <p:cNvSpPr/>
                <p:nvPr/>
              </p:nvSpPr>
              <p:spPr>
                <a:xfrm>
                  <a:off x="7526120" y="5997616"/>
                  <a:ext cx="4537200" cy="13551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5A5A5A"/>
                    </a:buClr>
                    <a:buFont typeface="Arial"/>
                    <a:buNone/>
                  </a:pPr>
                  <a:r>
                    <a:rPr b="0" i="0" lang="en" sz="1100" u="none" cap="none" strike="noStrike">
                      <a:solidFill>
                        <a:srgbClr val="5A5A5A"/>
                      </a:solidFill>
                      <a:latin typeface="Arial"/>
                      <a:ea typeface="Arial"/>
                      <a:cs typeface="Arial"/>
                      <a:sym typeface="Arial"/>
                    </a:rPr>
                    <a:t>Business – IT alignment around creating digital products &amp; experiences</a:t>
                  </a:r>
                  <a:endParaRPr/>
                </a:p>
              </p:txBody>
            </p:sp>
            <p:grpSp>
              <p:nvGrpSpPr>
                <p:cNvPr id="1464" name="Google Shape;1464;p149"/>
                <p:cNvGrpSpPr/>
                <p:nvPr/>
              </p:nvGrpSpPr>
              <p:grpSpPr>
                <a:xfrm>
                  <a:off x="10140890" y="10160579"/>
                  <a:ext cx="1830668" cy="1885239"/>
                  <a:chOff x="13517916" y="9273324"/>
                  <a:chExt cx="2309700" cy="2378551"/>
                </a:xfrm>
              </p:grpSpPr>
              <p:pic>
                <p:nvPicPr>
                  <p:cNvPr id="1465" name="Google Shape;1465;p149"/>
                  <p:cNvPicPr preferRelativeResize="0"/>
                  <p:nvPr/>
                </p:nvPicPr>
                <p:blipFill rotWithShape="1">
                  <a:blip r:embed="rId27">
                    <a:alphaModFix/>
                  </a:blip>
                  <a:srcRect b="0" l="0" r="0" t="0"/>
                  <a:stretch/>
                </p:blipFill>
                <p:spPr>
                  <a:xfrm>
                    <a:off x="13826930" y="9273324"/>
                    <a:ext cx="1691700" cy="1691700"/>
                  </a:xfrm>
                  <a:prstGeom prst="ellipse">
                    <a:avLst/>
                  </a:prstGeom>
                  <a:noFill/>
                  <a:ln cap="flat" cmpd="sng" w="12700">
                    <a:solidFill>
                      <a:srgbClr val="A5A5A5"/>
                    </a:solidFill>
                    <a:prstDash val="solid"/>
                    <a:miter lim="8000"/>
                    <a:headEnd len="sm" w="sm" type="none"/>
                    <a:tailEnd len="sm" w="sm" type="none"/>
                  </a:ln>
                </p:spPr>
              </p:pic>
              <p:sp>
                <p:nvSpPr>
                  <p:cNvPr id="1466" name="Google Shape;1466;p149"/>
                  <p:cNvSpPr/>
                  <p:nvPr/>
                </p:nvSpPr>
                <p:spPr>
                  <a:xfrm>
                    <a:off x="13517916" y="11004775"/>
                    <a:ext cx="2309700" cy="647100"/>
                  </a:xfrm>
                  <a:prstGeom prst="rect">
                    <a:avLst/>
                  </a:prstGeom>
                  <a:no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5A5A5A"/>
                      </a:buClr>
                      <a:buFont typeface="Arial"/>
                      <a:buNone/>
                    </a:pPr>
                    <a:r>
                      <a:rPr b="0" i="0" lang="en" sz="800" u="none" cap="none" strike="noStrike">
                        <a:solidFill>
                          <a:srgbClr val="5A5A5A"/>
                        </a:solidFill>
                        <a:latin typeface="Arial"/>
                        <a:ea typeface="Arial"/>
                        <a:cs typeface="Arial"/>
                        <a:sym typeface="Arial"/>
                      </a:rPr>
                      <a:t>Scheduler API</a:t>
                    </a:r>
                    <a:endParaRPr/>
                  </a:p>
                </p:txBody>
              </p:sp>
            </p:grpSp>
            <p:grpSp>
              <p:nvGrpSpPr>
                <p:cNvPr id="1467" name="Google Shape;1467;p149"/>
                <p:cNvGrpSpPr/>
                <p:nvPr/>
              </p:nvGrpSpPr>
              <p:grpSpPr>
                <a:xfrm>
                  <a:off x="7443558" y="10198648"/>
                  <a:ext cx="2029928" cy="1867986"/>
                  <a:chOff x="6335139" y="9273324"/>
                  <a:chExt cx="2561100" cy="2356783"/>
                </a:xfrm>
              </p:grpSpPr>
              <p:pic>
                <p:nvPicPr>
                  <p:cNvPr id="1468" name="Google Shape;1468;p149"/>
                  <p:cNvPicPr preferRelativeResize="0"/>
                  <p:nvPr/>
                </p:nvPicPr>
                <p:blipFill rotWithShape="1">
                  <a:blip r:embed="rId28">
                    <a:alphaModFix/>
                  </a:blip>
                  <a:srcRect b="0" l="0" r="0" t="0"/>
                  <a:stretch/>
                </p:blipFill>
                <p:spPr>
                  <a:xfrm>
                    <a:off x="6769845" y="9273324"/>
                    <a:ext cx="1691700" cy="1691700"/>
                  </a:xfrm>
                  <a:prstGeom prst="rect">
                    <a:avLst/>
                  </a:prstGeom>
                  <a:noFill/>
                  <a:ln>
                    <a:noFill/>
                  </a:ln>
                  <a:effectLst>
                    <a:outerShdw blurRad="50799" rotWithShape="0" algn="ctr">
                      <a:schemeClr val="dk1"/>
                    </a:outerShdw>
                  </a:effectLst>
                </p:spPr>
              </p:pic>
              <p:sp>
                <p:nvSpPr>
                  <p:cNvPr id="1469" name="Google Shape;1469;p149"/>
                  <p:cNvSpPr/>
                  <p:nvPr/>
                </p:nvSpPr>
                <p:spPr>
                  <a:xfrm>
                    <a:off x="6335139" y="10983007"/>
                    <a:ext cx="2561100" cy="647100"/>
                  </a:xfrm>
                  <a:prstGeom prst="rect">
                    <a:avLst/>
                  </a:prstGeom>
                  <a:no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5A5A5A"/>
                      </a:buClr>
                      <a:buFont typeface="Arial"/>
                      <a:buNone/>
                    </a:pPr>
                    <a:r>
                      <a:rPr b="0" i="0" lang="en" sz="800" u="none" cap="none" strike="noStrike">
                        <a:solidFill>
                          <a:srgbClr val="5A5A5A"/>
                        </a:solidFill>
                        <a:latin typeface="Arial"/>
                        <a:ea typeface="Arial"/>
                        <a:cs typeface="Arial"/>
                        <a:sym typeface="Arial"/>
                      </a:rPr>
                      <a:t>Prescription API</a:t>
                    </a:r>
                    <a:endParaRPr/>
                  </a:p>
                </p:txBody>
              </p:sp>
            </p:grpSp>
            <p:grpSp>
              <p:nvGrpSpPr>
                <p:cNvPr id="1470" name="Google Shape;1470;p149"/>
                <p:cNvGrpSpPr/>
                <p:nvPr/>
              </p:nvGrpSpPr>
              <p:grpSpPr>
                <a:xfrm>
                  <a:off x="7403707" y="7814115"/>
                  <a:ext cx="2072966" cy="1848235"/>
                  <a:chOff x="8341681" y="7082996"/>
                  <a:chExt cx="2615400" cy="2331863"/>
                </a:xfrm>
              </p:grpSpPr>
              <p:pic>
                <p:nvPicPr>
                  <p:cNvPr id="1471" name="Google Shape;1471;p149"/>
                  <p:cNvPicPr preferRelativeResize="0"/>
                  <p:nvPr/>
                </p:nvPicPr>
                <p:blipFill rotWithShape="1">
                  <a:blip r:embed="rId29">
                    <a:alphaModFix/>
                  </a:blip>
                  <a:srcRect b="0" l="0" r="0" t="0"/>
                  <a:stretch/>
                </p:blipFill>
                <p:spPr>
                  <a:xfrm>
                    <a:off x="8803482" y="7082996"/>
                    <a:ext cx="1691700" cy="1691700"/>
                  </a:xfrm>
                  <a:prstGeom prst="rect">
                    <a:avLst/>
                  </a:prstGeom>
                  <a:noFill/>
                  <a:ln>
                    <a:noFill/>
                  </a:ln>
                </p:spPr>
              </p:pic>
              <p:sp>
                <p:nvSpPr>
                  <p:cNvPr id="1472" name="Google Shape;1472;p149"/>
                  <p:cNvSpPr/>
                  <p:nvPr/>
                </p:nvSpPr>
                <p:spPr>
                  <a:xfrm>
                    <a:off x="8341681" y="8767759"/>
                    <a:ext cx="2615400" cy="647100"/>
                  </a:xfrm>
                  <a:prstGeom prst="rect">
                    <a:avLst/>
                  </a:prstGeom>
                  <a:no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5A5A5A"/>
                      </a:buClr>
                      <a:buFont typeface="Arial"/>
                      <a:buNone/>
                    </a:pPr>
                    <a:r>
                      <a:rPr b="0" i="0" lang="en" sz="800" u="none" cap="none" strike="noStrike">
                        <a:solidFill>
                          <a:srgbClr val="5A5A5A"/>
                        </a:solidFill>
                        <a:latin typeface="Arial"/>
                        <a:ea typeface="Arial"/>
                        <a:cs typeface="Arial"/>
                        <a:sym typeface="Arial"/>
                      </a:rPr>
                      <a:t>Photo Prints API</a:t>
                    </a:r>
                    <a:endParaRPr/>
                  </a:p>
                </p:txBody>
              </p:sp>
            </p:grpSp>
            <p:grpSp>
              <p:nvGrpSpPr>
                <p:cNvPr id="1473" name="Google Shape;1473;p149"/>
                <p:cNvGrpSpPr/>
                <p:nvPr/>
              </p:nvGrpSpPr>
              <p:grpSpPr>
                <a:xfrm>
                  <a:off x="9786925" y="7803882"/>
                  <a:ext cx="2609398" cy="2006620"/>
                  <a:chOff x="11142517" y="6920178"/>
                  <a:chExt cx="3292200" cy="2531693"/>
                </a:xfrm>
              </p:grpSpPr>
              <p:pic>
                <p:nvPicPr>
                  <p:cNvPr id="1474" name="Google Shape;1474;p149"/>
                  <p:cNvPicPr preferRelativeResize="0"/>
                  <p:nvPr/>
                </p:nvPicPr>
                <p:blipFill rotWithShape="1">
                  <a:blip r:embed="rId30">
                    <a:alphaModFix/>
                  </a:blip>
                  <a:srcRect b="0" l="0" r="0" t="0"/>
                  <a:stretch/>
                </p:blipFill>
                <p:spPr>
                  <a:xfrm>
                    <a:off x="11840185" y="6920178"/>
                    <a:ext cx="1726200" cy="1726200"/>
                  </a:xfrm>
                  <a:prstGeom prst="rect">
                    <a:avLst/>
                  </a:prstGeom>
                  <a:noFill/>
                  <a:ln>
                    <a:noFill/>
                  </a:ln>
                </p:spPr>
              </p:pic>
              <p:sp>
                <p:nvSpPr>
                  <p:cNvPr id="1475" name="Google Shape;1475;p149"/>
                  <p:cNvSpPr/>
                  <p:nvPr/>
                </p:nvSpPr>
                <p:spPr>
                  <a:xfrm>
                    <a:off x="11142517" y="8416271"/>
                    <a:ext cx="3292200" cy="1035600"/>
                  </a:xfrm>
                  <a:prstGeom prst="rect">
                    <a:avLst/>
                  </a:prstGeom>
                  <a:no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5A5A5A"/>
                      </a:buClr>
                      <a:buFont typeface="Arial"/>
                      <a:buNone/>
                    </a:pPr>
                    <a:r>
                      <a:rPr b="0" i="0" lang="en" sz="800" u="none" cap="none" strike="noStrike">
                        <a:solidFill>
                          <a:srgbClr val="5A5A5A"/>
                        </a:solidFill>
                        <a:latin typeface="Arial"/>
                        <a:ea typeface="Arial"/>
                        <a:cs typeface="Arial"/>
                        <a:sym typeface="Arial"/>
                      </a:rPr>
                      <a:t>Balance</a:t>
                    </a:r>
                    <a:r>
                      <a:rPr b="0" baseline="30000" i="0" lang="en" sz="800" u="none" cap="none" strike="noStrike">
                        <a:solidFill>
                          <a:srgbClr val="5A5A5A"/>
                        </a:solidFill>
                        <a:latin typeface="Arial"/>
                        <a:ea typeface="Arial"/>
                        <a:cs typeface="Arial"/>
                        <a:sym typeface="Arial"/>
                      </a:rPr>
                      <a:t>®</a:t>
                    </a:r>
                    <a:r>
                      <a:rPr b="0" i="0" lang="en" sz="800" u="none" cap="none" strike="noStrike">
                        <a:solidFill>
                          <a:srgbClr val="5A5A5A"/>
                        </a:solidFill>
                        <a:latin typeface="Arial"/>
                        <a:ea typeface="Arial"/>
                        <a:cs typeface="Arial"/>
                        <a:sym typeface="Arial"/>
                      </a:rPr>
                      <a:t> Rewards API</a:t>
                    </a:r>
                    <a:endParaRPr/>
                  </a:p>
                </p:txBody>
              </p:sp>
            </p:grpSp>
          </p:grpSp>
          <p:sp>
            <p:nvSpPr>
              <p:cNvPr id="1476" name="Google Shape;1476;p149"/>
              <p:cNvSpPr/>
              <p:nvPr/>
            </p:nvSpPr>
            <p:spPr>
              <a:xfrm>
                <a:off x="3732071" y="6762142"/>
                <a:ext cx="2437800" cy="1620900"/>
              </a:xfrm>
              <a:prstGeom prst="bentArrow">
                <a:avLst>
                  <a:gd fmla="val 25000" name="adj1"/>
                  <a:gd fmla="val 25000" name="adj2"/>
                  <a:gd fmla="val 25000" name="adj3"/>
                  <a:gd fmla="val 87500" name="adj4"/>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rgbClr val="5A5A5A"/>
                  </a:solidFill>
                  <a:latin typeface="Arial"/>
                  <a:ea typeface="Arial"/>
                  <a:cs typeface="Arial"/>
                  <a:sym typeface="Arial"/>
                </a:endParaRPr>
              </a:p>
            </p:txBody>
          </p:sp>
        </p:grpSp>
        <p:grpSp>
          <p:nvGrpSpPr>
            <p:cNvPr id="1477" name="Google Shape;1477;p149"/>
            <p:cNvGrpSpPr/>
            <p:nvPr/>
          </p:nvGrpSpPr>
          <p:grpSpPr>
            <a:xfrm>
              <a:off x="7584600" y="3989126"/>
              <a:ext cx="5147939" cy="1427940"/>
              <a:chOff x="7584600" y="3989126"/>
              <a:chExt cx="5147939" cy="1427940"/>
            </a:xfrm>
          </p:grpSpPr>
          <p:sp>
            <p:nvSpPr>
              <p:cNvPr id="1478" name="Google Shape;1478;p149"/>
              <p:cNvSpPr/>
              <p:nvPr/>
            </p:nvSpPr>
            <p:spPr>
              <a:xfrm>
                <a:off x="10164389" y="4774362"/>
                <a:ext cx="386400" cy="386400"/>
              </a:xfrm>
              <a:custGeom>
                <a:rect b="b" l="l" r="r" t="t"/>
                <a:pathLst>
                  <a:path extrusionOk="0" h="120000" w="120000">
                    <a:moveTo>
                      <a:pt x="59807" y="0"/>
                    </a:moveTo>
                    <a:cubicBezTo>
                      <a:pt x="27395" y="0"/>
                      <a:pt x="0" y="27009"/>
                      <a:pt x="0" y="59421"/>
                    </a:cubicBezTo>
                    <a:cubicBezTo>
                      <a:pt x="0" y="92218"/>
                      <a:pt x="27395" y="119614"/>
                      <a:pt x="59807" y="119614"/>
                    </a:cubicBezTo>
                    <a:cubicBezTo>
                      <a:pt x="92604" y="119614"/>
                      <a:pt x="119614" y="92218"/>
                      <a:pt x="119614" y="59421"/>
                    </a:cubicBezTo>
                    <a:cubicBezTo>
                      <a:pt x="119614" y="27009"/>
                      <a:pt x="92218" y="0"/>
                      <a:pt x="59807" y="0"/>
                    </a:cubicBezTo>
                    <a:close/>
                    <a:moveTo>
                      <a:pt x="81414" y="65209"/>
                    </a:moveTo>
                    <a:lnTo>
                      <a:pt x="65209" y="65209"/>
                    </a:lnTo>
                    <a:lnTo>
                      <a:pt x="65209" y="81414"/>
                    </a:lnTo>
                    <a:cubicBezTo>
                      <a:pt x="65209" y="84501"/>
                      <a:pt x="63279" y="86816"/>
                      <a:pt x="59807" y="86816"/>
                    </a:cubicBezTo>
                    <a:cubicBezTo>
                      <a:pt x="56720" y="86816"/>
                      <a:pt x="54790" y="84501"/>
                      <a:pt x="54790" y="81414"/>
                    </a:cubicBezTo>
                    <a:lnTo>
                      <a:pt x="54790" y="65209"/>
                    </a:lnTo>
                    <a:lnTo>
                      <a:pt x="38199" y="65209"/>
                    </a:lnTo>
                    <a:cubicBezTo>
                      <a:pt x="35112" y="65209"/>
                      <a:pt x="32797" y="62893"/>
                      <a:pt x="32797" y="59421"/>
                    </a:cubicBezTo>
                    <a:cubicBezTo>
                      <a:pt x="32797" y="56334"/>
                      <a:pt x="35112" y="54019"/>
                      <a:pt x="38199" y="54019"/>
                    </a:cubicBezTo>
                    <a:lnTo>
                      <a:pt x="54790" y="54019"/>
                    </a:lnTo>
                    <a:lnTo>
                      <a:pt x="54790" y="37813"/>
                    </a:lnTo>
                    <a:cubicBezTo>
                      <a:pt x="54790" y="34726"/>
                      <a:pt x="56720" y="32411"/>
                      <a:pt x="59807" y="32411"/>
                    </a:cubicBezTo>
                    <a:cubicBezTo>
                      <a:pt x="63279" y="32411"/>
                      <a:pt x="65209" y="34726"/>
                      <a:pt x="65209" y="37813"/>
                    </a:cubicBezTo>
                    <a:lnTo>
                      <a:pt x="65209" y="54019"/>
                    </a:lnTo>
                    <a:lnTo>
                      <a:pt x="81414" y="54019"/>
                    </a:lnTo>
                    <a:cubicBezTo>
                      <a:pt x="84887" y="54019"/>
                      <a:pt x="86816" y="56334"/>
                      <a:pt x="86816" y="59421"/>
                    </a:cubicBezTo>
                    <a:cubicBezTo>
                      <a:pt x="86816" y="62893"/>
                      <a:pt x="84887" y="65209"/>
                      <a:pt x="81414" y="65209"/>
                    </a:cubicBezTo>
                    <a:close/>
                  </a:path>
                </a:pathLst>
              </a:custGeom>
              <a:solidFill>
                <a:srgbClr val="FD2A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5A5A5A"/>
                  </a:solidFill>
                  <a:latin typeface="Arial"/>
                  <a:ea typeface="Arial"/>
                  <a:cs typeface="Arial"/>
                  <a:sym typeface="Arial"/>
                </a:endParaRPr>
              </a:p>
            </p:txBody>
          </p:sp>
          <p:sp>
            <p:nvSpPr>
              <p:cNvPr id="1479" name="Google Shape;1479;p149"/>
              <p:cNvSpPr/>
              <p:nvPr/>
            </p:nvSpPr>
            <p:spPr>
              <a:xfrm>
                <a:off x="10051339" y="4122921"/>
                <a:ext cx="500400" cy="335400"/>
              </a:xfrm>
              <a:custGeom>
                <a:rect b="b" l="l" r="r" t="t"/>
                <a:pathLst>
                  <a:path extrusionOk="0" h="120000" w="120000">
                    <a:moveTo>
                      <a:pt x="117975" y="113718"/>
                    </a:moveTo>
                    <a:lnTo>
                      <a:pt x="111903" y="113718"/>
                    </a:lnTo>
                    <a:lnTo>
                      <a:pt x="111903" y="2815"/>
                    </a:lnTo>
                    <a:cubicBezTo>
                      <a:pt x="111903" y="1299"/>
                      <a:pt x="111036" y="0"/>
                      <a:pt x="109879" y="0"/>
                    </a:cubicBezTo>
                    <a:lnTo>
                      <a:pt x="93975" y="0"/>
                    </a:lnTo>
                    <a:cubicBezTo>
                      <a:pt x="92819" y="0"/>
                      <a:pt x="91951" y="1299"/>
                      <a:pt x="91951" y="2815"/>
                    </a:cubicBezTo>
                    <a:lnTo>
                      <a:pt x="91951" y="113718"/>
                    </a:lnTo>
                    <a:lnTo>
                      <a:pt x="83855" y="113718"/>
                    </a:lnTo>
                    <a:lnTo>
                      <a:pt x="83855" y="56750"/>
                    </a:lnTo>
                    <a:cubicBezTo>
                      <a:pt x="83855" y="55234"/>
                      <a:pt x="82987" y="53718"/>
                      <a:pt x="81975" y="53718"/>
                    </a:cubicBezTo>
                    <a:lnTo>
                      <a:pt x="65927" y="53718"/>
                    </a:lnTo>
                    <a:cubicBezTo>
                      <a:pt x="64771" y="53718"/>
                      <a:pt x="63903" y="55234"/>
                      <a:pt x="63903" y="56750"/>
                    </a:cubicBezTo>
                    <a:lnTo>
                      <a:pt x="63903" y="113718"/>
                    </a:lnTo>
                    <a:lnTo>
                      <a:pt x="55951" y="113718"/>
                    </a:lnTo>
                    <a:lnTo>
                      <a:pt x="55951" y="38772"/>
                    </a:lnTo>
                    <a:cubicBezTo>
                      <a:pt x="55951" y="37256"/>
                      <a:pt x="55084" y="35956"/>
                      <a:pt x="53927" y="35956"/>
                    </a:cubicBezTo>
                    <a:lnTo>
                      <a:pt x="37879" y="35956"/>
                    </a:lnTo>
                    <a:cubicBezTo>
                      <a:pt x="36867" y="35956"/>
                      <a:pt x="35855" y="37256"/>
                      <a:pt x="35855" y="38772"/>
                    </a:cubicBezTo>
                    <a:lnTo>
                      <a:pt x="35855" y="113718"/>
                    </a:lnTo>
                    <a:lnTo>
                      <a:pt x="27903" y="113718"/>
                    </a:lnTo>
                    <a:lnTo>
                      <a:pt x="27903" y="80794"/>
                    </a:lnTo>
                    <a:cubicBezTo>
                      <a:pt x="27903" y="79061"/>
                      <a:pt x="27036" y="77761"/>
                      <a:pt x="25879" y="77761"/>
                    </a:cubicBezTo>
                    <a:lnTo>
                      <a:pt x="9975" y="77761"/>
                    </a:lnTo>
                    <a:cubicBezTo>
                      <a:pt x="8819" y="77761"/>
                      <a:pt x="7951" y="79061"/>
                      <a:pt x="7951" y="80794"/>
                    </a:cubicBezTo>
                    <a:lnTo>
                      <a:pt x="7951" y="113718"/>
                    </a:lnTo>
                    <a:lnTo>
                      <a:pt x="1879" y="113718"/>
                    </a:lnTo>
                    <a:cubicBezTo>
                      <a:pt x="867" y="113718"/>
                      <a:pt x="0" y="115018"/>
                      <a:pt x="0" y="116750"/>
                    </a:cubicBezTo>
                    <a:cubicBezTo>
                      <a:pt x="0" y="118483"/>
                      <a:pt x="867" y="119783"/>
                      <a:pt x="1879" y="119783"/>
                    </a:cubicBezTo>
                    <a:lnTo>
                      <a:pt x="9975" y="119783"/>
                    </a:lnTo>
                    <a:lnTo>
                      <a:pt x="25879" y="119783"/>
                    </a:lnTo>
                    <a:lnTo>
                      <a:pt x="37879" y="119783"/>
                    </a:lnTo>
                    <a:lnTo>
                      <a:pt x="53927" y="119783"/>
                    </a:lnTo>
                    <a:lnTo>
                      <a:pt x="65927" y="119783"/>
                    </a:lnTo>
                    <a:lnTo>
                      <a:pt x="81975" y="119783"/>
                    </a:lnTo>
                    <a:lnTo>
                      <a:pt x="93975" y="119783"/>
                    </a:lnTo>
                    <a:lnTo>
                      <a:pt x="109879" y="119783"/>
                    </a:lnTo>
                    <a:lnTo>
                      <a:pt x="117831" y="119783"/>
                    </a:lnTo>
                    <a:cubicBezTo>
                      <a:pt x="118987" y="119783"/>
                      <a:pt x="119855" y="118483"/>
                      <a:pt x="119855" y="116750"/>
                    </a:cubicBezTo>
                    <a:cubicBezTo>
                      <a:pt x="119855" y="115018"/>
                      <a:pt x="118987" y="113718"/>
                      <a:pt x="117975" y="113718"/>
                    </a:cubicBezTo>
                  </a:path>
                </a:pathLst>
              </a:custGeom>
              <a:solidFill>
                <a:srgbClr val="FF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5A5A5A"/>
                  </a:solidFill>
                  <a:latin typeface="Arial"/>
                  <a:ea typeface="Arial"/>
                  <a:cs typeface="Arial"/>
                  <a:sym typeface="Arial"/>
                </a:endParaRPr>
              </a:p>
            </p:txBody>
          </p:sp>
          <p:sp>
            <p:nvSpPr>
              <p:cNvPr id="1480" name="Google Shape;1480;p149"/>
              <p:cNvSpPr txBox="1"/>
              <p:nvPr/>
            </p:nvSpPr>
            <p:spPr>
              <a:xfrm>
                <a:off x="10464371" y="4016266"/>
                <a:ext cx="1830600" cy="708000"/>
              </a:xfrm>
              <a:prstGeom prst="rect">
                <a:avLst/>
              </a:prstGeom>
              <a:noFill/>
              <a:ln>
                <a:noFill/>
              </a:ln>
            </p:spPr>
            <p:txBody>
              <a:bodyPr anchorCtr="0" anchor="t" bIns="68575" lIns="34275" spcFirstLastPara="1" rIns="34275" wrap="square" tIns="34275">
                <a:noAutofit/>
              </a:bodyPr>
              <a:lstStyle/>
              <a:p>
                <a:pPr indent="0" lvl="0" marL="0" marR="0" rtl="0" algn="ctr">
                  <a:lnSpc>
                    <a:spcPct val="100000"/>
                  </a:lnSpc>
                  <a:spcBef>
                    <a:spcPts val="0"/>
                  </a:spcBef>
                  <a:spcAft>
                    <a:spcPts val="0"/>
                  </a:spcAft>
                  <a:buClr>
                    <a:srgbClr val="FF0000"/>
                  </a:buClr>
                  <a:buFont typeface="Arial"/>
                  <a:buNone/>
                </a:pPr>
                <a:r>
                  <a:rPr b="0" i="0" lang="en" sz="1100" u="none" cap="none" strike="noStrike">
                    <a:solidFill>
                      <a:srgbClr val="FF0000"/>
                    </a:solidFill>
                    <a:latin typeface="Arial"/>
                    <a:ea typeface="Arial"/>
                    <a:cs typeface="Arial"/>
                    <a:sym typeface="Arial"/>
                  </a:rPr>
                  <a:t>Visibility</a:t>
                </a:r>
                <a:endParaRPr/>
              </a:p>
            </p:txBody>
          </p:sp>
          <p:sp>
            <p:nvSpPr>
              <p:cNvPr id="1481" name="Google Shape;1481;p149"/>
              <p:cNvSpPr txBox="1"/>
              <p:nvPr/>
            </p:nvSpPr>
            <p:spPr>
              <a:xfrm>
                <a:off x="10471439" y="4709066"/>
                <a:ext cx="2261100" cy="708000"/>
              </a:xfrm>
              <a:prstGeom prst="rect">
                <a:avLst/>
              </a:prstGeom>
              <a:noFill/>
              <a:ln>
                <a:noFill/>
              </a:ln>
            </p:spPr>
            <p:txBody>
              <a:bodyPr anchorCtr="0" anchor="t" bIns="68575" lIns="34275" spcFirstLastPara="1" rIns="34275" wrap="square" tIns="34275">
                <a:noAutofit/>
              </a:bodyPr>
              <a:lstStyle/>
              <a:p>
                <a:pPr indent="0" lvl="0" marL="0" marR="0" rtl="0" algn="ctr">
                  <a:lnSpc>
                    <a:spcPct val="100000"/>
                  </a:lnSpc>
                  <a:spcBef>
                    <a:spcPts val="0"/>
                  </a:spcBef>
                  <a:spcAft>
                    <a:spcPts val="0"/>
                  </a:spcAft>
                  <a:buClr>
                    <a:srgbClr val="FF0000"/>
                  </a:buClr>
                  <a:buFont typeface="Arial"/>
                  <a:buNone/>
                </a:pPr>
                <a:r>
                  <a:rPr b="0" i="0" lang="en" sz="1100" u="none" cap="none" strike="noStrike">
                    <a:solidFill>
                      <a:srgbClr val="FF0000"/>
                    </a:solidFill>
                    <a:latin typeface="Arial"/>
                    <a:ea typeface="Arial"/>
                    <a:cs typeface="Arial"/>
                    <a:sym typeface="Arial"/>
                  </a:rPr>
                  <a:t>Onboarding</a:t>
                </a:r>
                <a:endParaRPr/>
              </a:p>
            </p:txBody>
          </p:sp>
          <p:sp>
            <p:nvSpPr>
              <p:cNvPr id="1482" name="Google Shape;1482;p149"/>
              <p:cNvSpPr/>
              <p:nvPr/>
            </p:nvSpPr>
            <p:spPr>
              <a:xfrm>
                <a:off x="7694264" y="3989126"/>
                <a:ext cx="355500" cy="459300"/>
              </a:xfrm>
              <a:custGeom>
                <a:rect b="b" l="l" r="r" t="t"/>
                <a:pathLst>
                  <a:path extrusionOk="0" h="120000" w="120000">
                    <a:moveTo>
                      <a:pt x="119764" y="119823"/>
                    </a:moveTo>
                    <a:lnTo>
                      <a:pt x="119764" y="44955"/>
                    </a:lnTo>
                    <a:lnTo>
                      <a:pt x="99724" y="44955"/>
                    </a:lnTo>
                    <a:lnTo>
                      <a:pt x="99724" y="29911"/>
                    </a:lnTo>
                    <a:cubicBezTo>
                      <a:pt x="99724" y="13451"/>
                      <a:pt x="81807" y="0"/>
                      <a:pt x="59882" y="0"/>
                    </a:cubicBezTo>
                    <a:cubicBezTo>
                      <a:pt x="37956" y="0"/>
                      <a:pt x="19803" y="13451"/>
                      <a:pt x="19803" y="29911"/>
                    </a:cubicBezTo>
                    <a:lnTo>
                      <a:pt x="19803" y="44955"/>
                    </a:lnTo>
                    <a:lnTo>
                      <a:pt x="0" y="44955"/>
                    </a:lnTo>
                    <a:lnTo>
                      <a:pt x="0" y="119823"/>
                    </a:lnTo>
                    <a:lnTo>
                      <a:pt x="119764" y="119823"/>
                    </a:lnTo>
                    <a:close/>
                    <a:moveTo>
                      <a:pt x="53045" y="74867"/>
                    </a:moveTo>
                    <a:cubicBezTo>
                      <a:pt x="53045" y="71858"/>
                      <a:pt x="55874" y="69911"/>
                      <a:pt x="59882" y="69911"/>
                    </a:cubicBezTo>
                    <a:cubicBezTo>
                      <a:pt x="63889" y="69911"/>
                      <a:pt x="66483" y="71858"/>
                      <a:pt x="66483" y="74867"/>
                    </a:cubicBezTo>
                    <a:cubicBezTo>
                      <a:pt x="66483" y="76814"/>
                      <a:pt x="65068" y="78407"/>
                      <a:pt x="63182" y="79292"/>
                    </a:cubicBezTo>
                    <a:lnTo>
                      <a:pt x="63182" y="92389"/>
                    </a:lnTo>
                    <a:cubicBezTo>
                      <a:pt x="63182" y="93805"/>
                      <a:pt x="61768" y="94867"/>
                      <a:pt x="59882" y="94867"/>
                    </a:cubicBezTo>
                    <a:cubicBezTo>
                      <a:pt x="57760" y="94867"/>
                      <a:pt x="56581" y="93805"/>
                      <a:pt x="56581" y="92389"/>
                    </a:cubicBezTo>
                    <a:lnTo>
                      <a:pt x="56581" y="79292"/>
                    </a:lnTo>
                    <a:cubicBezTo>
                      <a:pt x="54459" y="78407"/>
                      <a:pt x="53045" y="76814"/>
                      <a:pt x="53045" y="74867"/>
                    </a:cubicBezTo>
                    <a:close/>
                    <a:moveTo>
                      <a:pt x="59882" y="4955"/>
                    </a:moveTo>
                    <a:cubicBezTo>
                      <a:pt x="78506" y="4955"/>
                      <a:pt x="93123" y="15929"/>
                      <a:pt x="93123" y="29911"/>
                    </a:cubicBezTo>
                    <a:lnTo>
                      <a:pt x="93123" y="44955"/>
                    </a:lnTo>
                    <a:lnTo>
                      <a:pt x="26640" y="44955"/>
                    </a:lnTo>
                    <a:lnTo>
                      <a:pt x="26640" y="29911"/>
                    </a:lnTo>
                    <a:cubicBezTo>
                      <a:pt x="26640" y="15929"/>
                      <a:pt x="41257" y="4955"/>
                      <a:pt x="59882" y="4955"/>
                    </a:cubicBezTo>
                    <a:close/>
                  </a:path>
                </a:pathLst>
              </a:custGeom>
              <a:solidFill>
                <a:srgbClr val="9C9C9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A5A5A5"/>
                  </a:solidFill>
                  <a:latin typeface="Arial"/>
                  <a:ea typeface="Arial"/>
                  <a:cs typeface="Arial"/>
                  <a:sym typeface="Arial"/>
                </a:endParaRPr>
              </a:p>
            </p:txBody>
          </p:sp>
          <p:sp>
            <p:nvSpPr>
              <p:cNvPr id="1483" name="Google Shape;1483;p149"/>
              <p:cNvSpPr txBox="1"/>
              <p:nvPr/>
            </p:nvSpPr>
            <p:spPr>
              <a:xfrm>
                <a:off x="8085845" y="3989198"/>
                <a:ext cx="1830600" cy="708000"/>
              </a:xfrm>
              <a:prstGeom prst="rect">
                <a:avLst/>
              </a:prstGeom>
              <a:noFill/>
              <a:ln>
                <a:noFill/>
              </a:ln>
            </p:spPr>
            <p:txBody>
              <a:bodyPr anchorCtr="0" anchor="t" bIns="68575" lIns="34275" spcFirstLastPara="1" rIns="34275" wrap="square" tIns="34275">
                <a:noAutofit/>
              </a:bodyPr>
              <a:lstStyle/>
              <a:p>
                <a:pPr indent="0" lvl="0" marL="0" marR="0" rtl="0" algn="ctr">
                  <a:lnSpc>
                    <a:spcPct val="100000"/>
                  </a:lnSpc>
                  <a:spcBef>
                    <a:spcPts val="0"/>
                  </a:spcBef>
                  <a:spcAft>
                    <a:spcPts val="0"/>
                  </a:spcAft>
                  <a:buClr>
                    <a:srgbClr val="747D7D"/>
                  </a:buClr>
                  <a:buFont typeface="Arial"/>
                  <a:buNone/>
                </a:pPr>
                <a:r>
                  <a:rPr b="0" i="0" lang="en" sz="1100" u="none" cap="none" strike="noStrike">
                    <a:solidFill>
                      <a:srgbClr val="747D7D"/>
                    </a:solidFill>
                    <a:latin typeface="Arial"/>
                    <a:ea typeface="Arial"/>
                    <a:cs typeface="Arial"/>
                    <a:sym typeface="Arial"/>
                  </a:rPr>
                  <a:t>Security</a:t>
                </a:r>
                <a:endParaRPr/>
              </a:p>
            </p:txBody>
          </p:sp>
          <p:sp>
            <p:nvSpPr>
              <p:cNvPr id="1484" name="Google Shape;1484;p149"/>
              <p:cNvSpPr txBox="1"/>
              <p:nvPr/>
            </p:nvSpPr>
            <p:spPr>
              <a:xfrm>
                <a:off x="8113371" y="4681998"/>
                <a:ext cx="1368300" cy="708000"/>
              </a:xfrm>
              <a:prstGeom prst="rect">
                <a:avLst/>
              </a:prstGeom>
              <a:noFill/>
              <a:ln>
                <a:noFill/>
              </a:ln>
            </p:spPr>
            <p:txBody>
              <a:bodyPr anchorCtr="0" anchor="t" bIns="68575" lIns="34275" spcFirstLastPara="1" rIns="34275" wrap="square" tIns="34275">
                <a:noAutofit/>
              </a:bodyPr>
              <a:lstStyle/>
              <a:p>
                <a:pPr indent="0" lvl="0" marL="0" marR="0" rtl="0" algn="ctr">
                  <a:lnSpc>
                    <a:spcPct val="100000"/>
                  </a:lnSpc>
                  <a:spcBef>
                    <a:spcPts val="0"/>
                  </a:spcBef>
                  <a:spcAft>
                    <a:spcPts val="0"/>
                  </a:spcAft>
                  <a:buClr>
                    <a:srgbClr val="747D7D"/>
                  </a:buClr>
                  <a:buFont typeface="Arial"/>
                  <a:buNone/>
                </a:pPr>
                <a:r>
                  <a:rPr b="0" i="0" lang="en" sz="1100" u="none" cap="none" strike="noStrike">
                    <a:solidFill>
                      <a:srgbClr val="747D7D"/>
                    </a:solidFill>
                    <a:latin typeface="Arial"/>
                    <a:ea typeface="Arial"/>
                    <a:cs typeface="Arial"/>
                    <a:sym typeface="Arial"/>
                  </a:rPr>
                  <a:t>Speed</a:t>
                </a:r>
                <a:endParaRPr/>
              </a:p>
            </p:txBody>
          </p:sp>
          <p:sp>
            <p:nvSpPr>
              <p:cNvPr id="1485" name="Google Shape;1485;p149"/>
              <p:cNvSpPr/>
              <p:nvPr/>
            </p:nvSpPr>
            <p:spPr>
              <a:xfrm>
                <a:off x="7584600" y="4766160"/>
                <a:ext cx="549900" cy="384900"/>
              </a:xfrm>
              <a:custGeom>
                <a:rect b="b" l="l" r="r" t="t"/>
                <a:pathLst>
                  <a:path extrusionOk="0" h="120000" w="120000">
                    <a:moveTo>
                      <a:pt x="107911" y="92183"/>
                    </a:moveTo>
                    <a:lnTo>
                      <a:pt x="107911" y="92183"/>
                    </a:lnTo>
                    <a:lnTo>
                      <a:pt x="97827" y="92172"/>
                    </a:lnTo>
                    <a:cubicBezTo>
                      <a:pt x="96722" y="92172"/>
                      <a:pt x="95827" y="90894"/>
                      <a:pt x="95827" y="89311"/>
                    </a:cubicBezTo>
                    <a:cubicBezTo>
                      <a:pt x="95827" y="87738"/>
                      <a:pt x="96722" y="86461"/>
                      <a:pt x="97827" y="86461"/>
                    </a:cubicBezTo>
                    <a:lnTo>
                      <a:pt x="97827" y="86461"/>
                    </a:lnTo>
                    <a:lnTo>
                      <a:pt x="107911" y="86466"/>
                    </a:lnTo>
                    <a:cubicBezTo>
                      <a:pt x="109016" y="86466"/>
                      <a:pt x="109911" y="87750"/>
                      <a:pt x="109911" y="89327"/>
                    </a:cubicBezTo>
                    <a:cubicBezTo>
                      <a:pt x="109911" y="90905"/>
                      <a:pt x="109016" y="92183"/>
                      <a:pt x="107911" y="92183"/>
                    </a:cubicBezTo>
                    <a:close/>
                    <a:moveTo>
                      <a:pt x="94944" y="67888"/>
                    </a:moveTo>
                    <a:cubicBezTo>
                      <a:pt x="94161" y="67888"/>
                      <a:pt x="93416" y="67227"/>
                      <a:pt x="93094" y="66122"/>
                    </a:cubicBezTo>
                    <a:cubicBezTo>
                      <a:pt x="92672" y="64666"/>
                      <a:pt x="93155" y="62994"/>
                      <a:pt x="94177" y="62394"/>
                    </a:cubicBezTo>
                    <a:lnTo>
                      <a:pt x="103500" y="56888"/>
                    </a:lnTo>
                    <a:cubicBezTo>
                      <a:pt x="104516" y="56277"/>
                      <a:pt x="105688" y="56972"/>
                      <a:pt x="106111" y="58433"/>
                    </a:cubicBezTo>
                    <a:cubicBezTo>
                      <a:pt x="106533" y="59888"/>
                      <a:pt x="106050" y="61561"/>
                      <a:pt x="105027" y="62166"/>
                    </a:cubicBezTo>
                    <a:lnTo>
                      <a:pt x="95705" y="67672"/>
                    </a:lnTo>
                    <a:cubicBezTo>
                      <a:pt x="95455" y="67822"/>
                      <a:pt x="95200" y="67888"/>
                      <a:pt x="94944" y="67888"/>
                    </a:cubicBezTo>
                    <a:close/>
                    <a:moveTo>
                      <a:pt x="91416" y="44877"/>
                    </a:moveTo>
                    <a:lnTo>
                      <a:pt x="68333" y="77850"/>
                    </a:lnTo>
                    <a:cubicBezTo>
                      <a:pt x="69383" y="80105"/>
                      <a:pt x="70000" y="82805"/>
                      <a:pt x="70000" y="85716"/>
                    </a:cubicBezTo>
                    <a:cubicBezTo>
                      <a:pt x="70000" y="93588"/>
                      <a:pt x="65511" y="100000"/>
                      <a:pt x="60000" y="100000"/>
                    </a:cubicBezTo>
                    <a:cubicBezTo>
                      <a:pt x="54488" y="100000"/>
                      <a:pt x="50000" y="93588"/>
                      <a:pt x="50000" y="85716"/>
                    </a:cubicBezTo>
                    <a:cubicBezTo>
                      <a:pt x="50000" y="77838"/>
                      <a:pt x="54488" y="71427"/>
                      <a:pt x="60000" y="71427"/>
                    </a:cubicBezTo>
                    <a:cubicBezTo>
                      <a:pt x="62033" y="71427"/>
                      <a:pt x="63922" y="72311"/>
                      <a:pt x="65505" y="73811"/>
                    </a:cubicBezTo>
                    <a:lnTo>
                      <a:pt x="88583" y="40838"/>
                    </a:lnTo>
                    <a:cubicBezTo>
                      <a:pt x="89366" y="39722"/>
                      <a:pt x="90633" y="39722"/>
                      <a:pt x="91416" y="40838"/>
                    </a:cubicBezTo>
                    <a:cubicBezTo>
                      <a:pt x="92194" y="41955"/>
                      <a:pt x="92194" y="43761"/>
                      <a:pt x="91416" y="44877"/>
                    </a:cubicBezTo>
                    <a:close/>
                    <a:moveTo>
                      <a:pt x="46288" y="38433"/>
                    </a:moveTo>
                    <a:cubicBezTo>
                      <a:pt x="46038" y="38577"/>
                      <a:pt x="45783" y="38650"/>
                      <a:pt x="45527" y="38650"/>
                    </a:cubicBezTo>
                    <a:cubicBezTo>
                      <a:pt x="44738" y="38650"/>
                      <a:pt x="43994" y="37983"/>
                      <a:pt x="43677" y="36888"/>
                    </a:cubicBezTo>
                    <a:lnTo>
                      <a:pt x="39822" y="23572"/>
                    </a:lnTo>
                    <a:cubicBezTo>
                      <a:pt x="39400" y="22116"/>
                      <a:pt x="39883" y="20444"/>
                      <a:pt x="40905" y="19838"/>
                    </a:cubicBezTo>
                    <a:cubicBezTo>
                      <a:pt x="41922" y="19238"/>
                      <a:pt x="43094" y="19927"/>
                      <a:pt x="43516" y="21388"/>
                    </a:cubicBezTo>
                    <a:lnTo>
                      <a:pt x="47372" y="34700"/>
                    </a:lnTo>
                    <a:cubicBezTo>
                      <a:pt x="47794" y="36155"/>
                      <a:pt x="47311" y="37827"/>
                      <a:pt x="46288" y="38433"/>
                    </a:cubicBezTo>
                    <a:close/>
                    <a:moveTo>
                      <a:pt x="34661" y="49533"/>
                    </a:moveTo>
                    <a:cubicBezTo>
                      <a:pt x="34272" y="50088"/>
                      <a:pt x="33761" y="50366"/>
                      <a:pt x="33250" y="50366"/>
                    </a:cubicBezTo>
                    <a:cubicBezTo>
                      <a:pt x="32738" y="50366"/>
                      <a:pt x="32227" y="50088"/>
                      <a:pt x="31833" y="49527"/>
                    </a:cubicBezTo>
                    <a:lnTo>
                      <a:pt x="24711" y="39333"/>
                    </a:lnTo>
                    <a:cubicBezTo>
                      <a:pt x="23927" y="38216"/>
                      <a:pt x="23927" y="36405"/>
                      <a:pt x="24711" y="35288"/>
                    </a:cubicBezTo>
                    <a:cubicBezTo>
                      <a:pt x="25494" y="34177"/>
                      <a:pt x="26761" y="34177"/>
                      <a:pt x="27538" y="35294"/>
                    </a:cubicBezTo>
                    <a:lnTo>
                      <a:pt x="34666" y="45488"/>
                    </a:lnTo>
                    <a:cubicBezTo>
                      <a:pt x="35444" y="46605"/>
                      <a:pt x="35444" y="48416"/>
                      <a:pt x="34661" y="49533"/>
                    </a:cubicBezTo>
                    <a:close/>
                    <a:moveTo>
                      <a:pt x="26900" y="66127"/>
                    </a:moveTo>
                    <a:cubicBezTo>
                      <a:pt x="26583" y="67227"/>
                      <a:pt x="25838" y="67888"/>
                      <a:pt x="25055" y="67888"/>
                    </a:cubicBezTo>
                    <a:cubicBezTo>
                      <a:pt x="24800" y="67888"/>
                      <a:pt x="24538" y="67822"/>
                      <a:pt x="24288" y="67672"/>
                    </a:cubicBezTo>
                    <a:lnTo>
                      <a:pt x="14972" y="62161"/>
                    </a:lnTo>
                    <a:cubicBezTo>
                      <a:pt x="13950" y="61555"/>
                      <a:pt x="13466" y="59883"/>
                      <a:pt x="13888" y="58427"/>
                    </a:cubicBezTo>
                    <a:cubicBezTo>
                      <a:pt x="14311" y="56972"/>
                      <a:pt x="15477" y="56277"/>
                      <a:pt x="16500" y="56877"/>
                    </a:cubicBezTo>
                    <a:lnTo>
                      <a:pt x="25822" y="62394"/>
                    </a:lnTo>
                    <a:cubicBezTo>
                      <a:pt x="26838" y="62994"/>
                      <a:pt x="27327" y="64666"/>
                      <a:pt x="26900" y="66127"/>
                    </a:cubicBezTo>
                    <a:close/>
                    <a:moveTo>
                      <a:pt x="22172" y="92172"/>
                    </a:moveTo>
                    <a:lnTo>
                      <a:pt x="12088" y="92172"/>
                    </a:lnTo>
                    <a:cubicBezTo>
                      <a:pt x="10983" y="92172"/>
                      <a:pt x="10088" y="90894"/>
                      <a:pt x="10088" y="89316"/>
                    </a:cubicBezTo>
                    <a:cubicBezTo>
                      <a:pt x="10088" y="87738"/>
                      <a:pt x="10983" y="86461"/>
                      <a:pt x="12088" y="86461"/>
                    </a:cubicBezTo>
                    <a:lnTo>
                      <a:pt x="22172" y="86461"/>
                    </a:lnTo>
                    <a:cubicBezTo>
                      <a:pt x="23277" y="86461"/>
                      <a:pt x="24172" y="87738"/>
                      <a:pt x="24172" y="89316"/>
                    </a:cubicBezTo>
                    <a:cubicBezTo>
                      <a:pt x="24172" y="90894"/>
                      <a:pt x="23277" y="92172"/>
                      <a:pt x="22172" y="92172"/>
                    </a:cubicBezTo>
                    <a:close/>
                    <a:moveTo>
                      <a:pt x="58000" y="17266"/>
                    </a:moveTo>
                    <a:cubicBezTo>
                      <a:pt x="58000" y="15688"/>
                      <a:pt x="58894" y="14411"/>
                      <a:pt x="60000" y="14411"/>
                    </a:cubicBezTo>
                    <a:cubicBezTo>
                      <a:pt x="61105" y="14411"/>
                      <a:pt x="62000" y="15688"/>
                      <a:pt x="62000" y="17266"/>
                    </a:cubicBezTo>
                    <a:lnTo>
                      <a:pt x="62000" y="31677"/>
                    </a:lnTo>
                    <a:cubicBezTo>
                      <a:pt x="62000" y="33261"/>
                      <a:pt x="61105" y="34538"/>
                      <a:pt x="60000" y="34538"/>
                    </a:cubicBezTo>
                    <a:cubicBezTo>
                      <a:pt x="58894" y="34538"/>
                      <a:pt x="58000" y="33261"/>
                      <a:pt x="58000" y="31677"/>
                    </a:cubicBezTo>
                    <a:cubicBezTo>
                      <a:pt x="58000" y="31677"/>
                      <a:pt x="58000" y="17266"/>
                      <a:pt x="58000" y="17266"/>
                    </a:cubicBezTo>
                    <a:close/>
                    <a:moveTo>
                      <a:pt x="72627" y="34700"/>
                    </a:moveTo>
                    <a:lnTo>
                      <a:pt x="76488" y="21388"/>
                    </a:lnTo>
                    <a:cubicBezTo>
                      <a:pt x="76911" y="19927"/>
                      <a:pt x="78072" y="19238"/>
                      <a:pt x="79100" y="19838"/>
                    </a:cubicBezTo>
                    <a:cubicBezTo>
                      <a:pt x="80122" y="20444"/>
                      <a:pt x="80605" y="22116"/>
                      <a:pt x="80183" y="23572"/>
                    </a:cubicBezTo>
                    <a:lnTo>
                      <a:pt x="76322" y="36888"/>
                    </a:lnTo>
                    <a:cubicBezTo>
                      <a:pt x="76005" y="37983"/>
                      <a:pt x="75261" y="38650"/>
                      <a:pt x="74472" y="38650"/>
                    </a:cubicBezTo>
                    <a:cubicBezTo>
                      <a:pt x="74216" y="38650"/>
                      <a:pt x="73961" y="38577"/>
                      <a:pt x="73711" y="38433"/>
                    </a:cubicBezTo>
                    <a:cubicBezTo>
                      <a:pt x="72688" y="37827"/>
                      <a:pt x="72205" y="36155"/>
                      <a:pt x="72627" y="34700"/>
                    </a:cubicBezTo>
                    <a:close/>
                    <a:moveTo>
                      <a:pt x="60000" y="0"/>
                    </a:moveTo>
                    <a:cubicBezTo>
                      <a:pt x="26916" y="0"/>
                      <a:pt x="0" y="38450"/>
                      <a:pt x="0" y="85716"/>
                    </a:cubicBezTo>
                    <a:lnTo>
                      <a:pt x="0" y="117144"/>
                    </a:lnTo>
                    <a:cubicBezTo>
                      <a:pt x="0" y="118722"/>
                      <a:pt x="894" y="120000"/>
                      <a:pt x="2000" y="120000"/>
                    </a:cubicBezTo>
                    <a:lnTo>
                      <a:pt x="118000" y="120000"/>
                    </a:lnTo>
                    <a:cubicBezTo>
                      <a:pt x="119105" y="120000"/>
                      <a:pt x="120000" y="118722"/>
                      <a:pt x="120000" y="117144"/>
                    </a:cubicBezTo>
                    <a:lnTo>
                      <a:pt x="120000" y="85716"/>
                    </a:lnTo>
                    <a:cubicBezTo>
                      <a:pt x="120000" y="38450"/>
                      <a:pt x="93083" y="0"/>
                      <a:pt x="60000" y="0"/>
                    </a:cubicBezTo>
                    <a:close/>
                  </a:path>
                </a:pathLst>
              </a:custGeom>
              <a:solidFill>
                <a:srgbClr val="9C9C9C"/>
              </a:solidFill>
              <a:ln>
                <a:noFill/>
              </a:ln>
            </p:spPr>
            <p:txBody>
              <a:bodyPr anchorCtr="0" anchor="ctr" bIns="28550" lIns="28550" spcFirstLastPara="1" rIns="28550" wrap="square" tIns="28550">
                <a:noAutofit/>
              </a:bodyPr>
              <a:lstStyle/>
              <a:p>
                <a:pPr indent="0" lvl="0" marL="0" marR="0" rtl="0" algn="ctr">
                  <a:lnSpc>
                    <a:spcPct val="100000"/>
                  </a:lnSpc>
                  <a:spcBef>
                    <a:spcPts val="0"/>
                  </a:spcBef>
                  <a:spcAft>
                    <a:spcPts val="0"/>
                  </a:spcAft>
                  <a:buClr>
                    <a:srgbClr val="000000"/>
                  </a:buClr>
                  <a:buFont typeface="Arial"/>
                  <a:buNone/>
                </a:pPr>
                <a:r>
                  <a:t/>
                </a:r>
                <a:endParaRPr b="0" i="0" sz="1100" u="none" cap="none" strike="noStrike">
                  <a:solidFill>
                    <a:srgbClr val="A5A5A5"/>
                  </a:solidFill>
                  <a:latin typeface="Gill Sans"/>
                  <a:ea typeface="Gill Sans"/>
                  <a:cs typeface="Gill Sans"/>
                  <a:sym typeface="Gill Sans"/>
                </a:endParaRPr>
              </a:p>
            </p:txBody>
          </p:sp>
        </p:grpSp>
      </p:grpSp>
      <p:pic>
        <p:nvPicPr>
          <p:cNvPr id="1486" name="Google Shape;1486;p149"/>
          <p:cNvPicPr preferRelativeResize="0"/>
          <p:nvPr/>
        </p:nvPicPr>
        <p:blipFill rotWithShape="1">
          <a:blip r:embed="rId31">
            <a:alphaModFix/>
          </a:blip>
          <a:srcRect b="0" l="0" r="0" t="0"/>
          <a:stretch/>
        </p:blipFill>
        <p:spPr>
          <a:xfrm>
            <a:off x="3468141" y="239552"/>
            <a:ext cx="1649400" cy="367200"/>
          </a:xfrm>
          <a:prstGeom prst="rect">
            <a:avLst/>
          </a:prstGeom>
          <a:noFill/>
          <a:ln>
            <a:noFill/>
          </a:ln>
        </p:spPr>
      </p:pic>
      <p:sp>
        <p:nvSpPr>
          <p:cNvPr id="1487" name="Google Shape;1487;p149"/>
          <p:cNvSpPr/>
          <p:nvPr/>
        </p:nvSpPr>
        <p:spPr>
          <a:xfrm>
            <a:off x="505268" y="3357128"/>
            <a:ext cx="1995000" cy="1437900"/>
          </a:xfrm>
          <a:prstGeom prst="roundRect">
            <a:avLst>
              <a:gd fmla="val 7461" name="adj"/>
            </a:avLst>
          </a:prstGeom>
          <a:noFill/>
          <a:ln cap="flat" cmpd="sng" w="31750">
            <a:solidFill>
              <a:schemeClr val="dk2"/>
            </a:solidFill>
            <a:prstDash val="dot"/>
            <a:round/>
            <a:headEnd len="sm" w="sm" type="none"/>
            <a:tailEnd len="sm" w="sm" type="none"/>
          </a:ln>
        </p:spPr>
        <p:txBody>
          <a:bodyPr anchorCtr="0" anchor="ctr" bIns="17125" lIns="34250" spcFirstLastPara="1" rIns="34250" wrap="square" tIns="1712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1488" name="Google Shape;1488;p149"/>
          <p:cNvSpPr txBox="1"/>
          <p:nvPr/>
        </p:nvSpPr>
        <p:spPr>
          <a:xfrm>
            <a:off x="1000644" y="3440975"/>
            <a:ext cx="735900" cy="259800"/>
          </a:xfrm>
          <a:prstGeom prst="rect">
            <a:avLst/>
          </a:prstGeom>
          <a:noFill/>
          <a:ln>
            <a:noFill/>
          </a:ln>
        </p:spPr>
        <p:txBody>
          <a:bodyPr anchorCtr="0" anchor="t" bIns="34250" lIns="17125" spcFirstLastPara="1" rIns="17125" wrap="square" tIns="17125">
            <a:noAutofit/>
          </a:bodyPr>
          <a:lstStyle/>
          <a:p>
            <a:pPr indent="0" lvl="0" marL="0" marR="0" rtl="0" algn="ctr">
              <a:lnSpc>
                <a:spcPct val="100000"/>
              </a:lnSpc>
              <a:spcBef>
                <a:spcPts val="0"/>
              </a:spcBef>
              <a:spcAft>
                <a:spcPts val="0"/>
              </a:spcAft>
              <a:buClr>
                <a:srgbClr val="5A5A5A"/>
              </a:buClr>
              <a:buFont typeface="Arial"/>
              <a:buNone/>
            </a:pPr>
            <a:r>
              <a:rPr b="1" i="0" lang="en" sz="1400" u="none" cap="none" strike="noStrike">
                <a:solidFill>
                  <a:srgbClr val="5A5A5A"/>
                </a:solidFill>
                <a:latin typeface="Arial"/>
                <a:ea typeface="Arial"/>
                <a:cs typeface="Arial"/>
                <a:sym typeface="Arial"/>
              </a:rPr>
              <a:t>Project</a:t>
            </a:r>
            <a:endParaRPr/>
          </a:p>
        </p:txBody>
      </p:sp>
      <p:sp>
        <p:nvSpPr>
          <p:cNvPr id="1489" name="Google Shape;1489;p149"/>
          <p:cNvSpPr/>
          <p:nvPr/>
        </p:nvSpPr>
        <p:spPr>
          <a:xfrm>
            <a:off x="559993" y="3654894"/>
            <a:ext cx="1731300" cy="325500"/>
          </a:xfrm>
          <a:prstGeom prst="rect">
            <a:avLst/>
          </a:prstGeom>
          <a:noFill/>
          <a:ln>
            <a:noFill/>
          </a:ln>
        </p:spPr>
        <p:txBody>
          <a:bodyPr anchorCtr="0" anchor="t" bIns="17125" lIns="34250" spcFirstLastPara="1" rIns="34250" wrap="square" tIns="17125">
            <a:noAutofit/>
          </a:bodyPr>
          <a:lstStyle/>
          <a:p>
            <a:pPr indent="0" lvl="0" marL="0" marR="0" rtl="0" algn="ctr">
              <a:lnSpc>
                <a:spcPct val="90000"/>
              </a:lnSpc>
              <a:spcBef>
                <a:spcPts val="0"/>
              </a:spcBef>
              <a:spcAft>
                <a:spcPts val="0"/>
              </a:spcAft>
              <a:buClr>
                <a:srgbClr val="5A5A5A"/>
              </a:buClr>
              <a:buFont typeface="Arial"/>
              <a:buNone/>
            </a:pPr>
            <a:r>
              <a:rPr b="0" i="0" lang="en" sz="1100" u="none" cap="none" strike="noStrike">
                <a:solidFill>
                  <a:srgbClr val="5A5A5A"/>
                </a:solidFill>
                <a:latin typeface="Arial"/>
                <a:ea typeface="Arial"/>
                <a:cs typeface="Arial"/>
                <a:sym typeface="Arial"/>
              </a:rPr>
              <a:t>Business-driven ad-hoc digital projects</a:t>
            </a:r>
            <a:endParaRPr/>
          </a:p>
        </p:txBody>
      </p:sp>
      <p:grpSp>
        <p:nvGrpSpPr>
          <p:cNvPr id="1490" name="Google Shape;1490;p149"/>
          <p:cNvGrpSpPr/>
          <p:nvPr/>
        </p:nvGrpSpPr>
        <p:grpSpPr>
          <a:xfrm>
            <a:off x="1000640" y="4089212"/>
            <a:ext cx="777297" cy="693030"/>
            <a:chOff x="8341681" y="7082996"/>
            <a:chExt cx="2615400" cy="2331863"/>
          </a:xfrm>
        </p:grpSpPr>
        <p:pic>
          <p:nvPicPr>
            <p:cNvPr id="1491" name="Google Shape;1491;p149"/>
            <p:cNvPicPr preferRelativeResize="0"/>
            <p:nvPr/>
          </p:nvPicPr>
          <p:blipFill rotWithShape="1">
            <a:blip r:embed="rId29">
              <a:alphaModFix/>
            </a:blip>
            <a:srcRect b="0" l="0" r="0" t="0"/>
            <a:stretch/>
          </p:blipFill>
          <p:spPr>
            <a:xfrm>
              <a:off x="8803482" y="7082996"/>
              <a:ext cx="1691700" cy="1691700"/>
            </a:xfrm>
            <a:prstGeom prst="rect">
              <a:avLst/>
            </a:prstGeom>
            <a:noFill/>
            <a:ln>
              <a:noFill/>
            </a:ln>
          </p:spPr>
        </p:pic>
        <p:sp>
          <p:nvSpPr>
            <p:cNvPr id="1492" name="Google Shape;1492;p149"/>
            <p:cNvSpPr/>
            <p:nvPr/>
          </p:nvSpPr>
          <p:spPr>
            <a:xfrm>
              <a:off x="8341681" y="8767759"/>
              <a:ext cx="2615400" cy="647100"/>
            </a:xfrm>
            <a:prstGeom prst="rect">
              <a:avLst/>
            </a:prstGeom>
            <a:no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5A5A5A"/>
                </a:buClr>
                <a:buFont typeface="Arial"/>
                <a:buNone/>
              </a:pPr>
              <a:r>
                <a:rPr b="0" i="0" lang="en" sz="800" u="none" cap="none" strike="noStrike">
                  <a:solidFill>
                    <a:srgbClr val="5A5A5A"/>
                  </a:solidFill>
                  <a:latin typeface="Arial"/>
                  <a:ea typeface="Arial"/>
                  <a:cs typeface="Arial"/>
                  <a:sym typeface="Arial"/>
                </a:rPr>
                <a:t>Photo Prints API</a:t>
              </a:r>
              <a:endParaRPr/>
            </a:p>
          </p:txBody>
        </p:sp>
      </p:grpSp>
      <p:grpSp>
        <p:nvGrpSpPr>
          <p:cNvPr id="1493" name="Google Shape;1493;p149"/>
          <p:cNvGrpSpPr/>
          <p:nvPr/>
        </p:nvGrpSpPr>
        <p:grpSpPr>
          <a:xfrm>
            <a:off x="1082992" y="2781525"/>
            <a:ext cx="847877" cy="525325"/>
            <a:chOff x="3378898" y="7214221"/>
            <a:chExt cx="2261005" cy="1400867"/>
          </a:xfrm>
        </p:grpSpPr>
        <p:sp>
          <p:nvSpPr>
            <p:cNvPr id="1494" name="Google Shape;1494;p149"/>
            <p:cNvSpPr/>
            <p:nvPr/>
          </p:nvSpPr>
          <p:spPr>
            <a:xfrm>
              <a:off x="3488562" y="7214221"/>
              <a:ext cx="355500" cy="459300"/>
            </a:xfrm>
            <a:custGeom>
              <a:rect b="b" l="l" r="r" t="t"/>
              <a:pathLst>
                <a:path extrusionOk="0" h="120000" w="120000">
                  <a:moveTo>
                    <a:pt x="119764" y="119823"/>
                  </a:moveTo>
                  <a:lnTo>
                    <a:pt x="119764" y="44955"/>
                  </a:lnTo>
                  <a:lnTo>
                    <a:pt x="99724" y="44955"/>
                  </a:lnTo>
                  <a:lnTo>
                    <a:pt x="99724" y="29911"/>
                  </a:lnTo>
                  <a:cubicBezTo>
                    <a:pt x="99724" y="13451"/>
                    <a:pt x="81807" y="0"/>
                    <a:pt x="59882" y="0"/>
                  </a:cubicBezTo>
                  <a:cubicBezTo>
                    <a:pt x="37956" y="0"/>
                    <a:pt x="19803" y="13451"/>
                    <a:pt x="19803" y="29911"/>
                  </a:cubicBezTo>
                  <a:lnTo>
                    <a:pt x="19803" y="44955"/>
                  </a:lnTo>
                  <a:lnTo>
                    <a:pt x="0" y="44955"/>
                  </a:lnTo>
                  <a:lnTo>
                    <a:pt x="0" y="119823"/>
                  </a:lnTo>
                  <a:lnTo>
                    <a:pt x="119764" y="119823"/>
                  </a:lnTo>
                  <a:close/>
                  <a:moveTo>
                    <a:pt x="53045" y="74867"/>
                  </a:moveTo>
                  <a:cubicBezTo>
                    <a:pt x="53045" y="71858"/>
                    <a:pt x="55874" y="69911"/>
                    <a:pt x="59882" y="69911"/>
                  </a:cubicBezTo>
                  <a:cubicBezTo>
                    <a:pt x="63889" y="69911"/>
                    <a:pt x="66483" y="71858"/>
                    <a:pt x="66483" y="74867"/>
                  </a:cubicBezTo>
                  <a:cubicBezTo>
                    <a:pt x="66483" y="76814"/>
                    <a:pt x="65068" y="78407"/>
                    <a:pt x="63182" y="79292"/>
                  </a:cubicBezTo>
                  <a:lnTo>
                    <a:pt x="63182" y="92389"/>
                  </a:lnTo>
                  <a:cubicBezTo>
                    <a:pt x="63182" y="93805"/>
                    <a:pt x="61768" y="94867"/>
                    <a:pt x="59882" y="94867"/>
                  </a:cubicBezTo>
                  <a:cubicBezTo>
                    <a:pt x="57760" y="94867"/>
                    <a:pt x="56581" y="93805"/>
                    <a:pt x="56581" y="92389"/>
                  </a:cubicBezTo>
                  <a:lnTo>
                    <a:pt x="56581" y="79292"/>
                  </a:lnTo>
                  <a:cubicBezTo>
                    <a:pt x="54459" y="78407"/>
                    <a:pt x="53045" y="76814"/>
                    <a:pt x="53045" y="74867"/>
                  </a:cubicBezTo>
                  <a:close/>
                  <a:moveTo>
                    <a:pt x="59882" y="4955"/>
                  </a:moveTo>
                  <a:cubicBezTo>
                    <a:pt x="78506" y="4955"/>
                    <a:pt x="93123" y="15929"/>
                    <a:pt x="93123" y="29911"/>
                  </a:cubicBezTo>
                  <a:lnTo>
                    <a:pt x="93123" y="44955"/>
                  </a:lnTo>
                  <a:lnTo>
                    <a:pt x="26640" y="44955"/>
                  </a:lnTo>
                  <a:lnTo>
                    <a:pt x="26640" y="29911"/>
                  </a:lnTo>
                  <a:cubicBezTo>
                    <a:pt x="26640" y="15929"/>
                    <a:pt x="41257" y="4955"/>
                    <a:pt x="59882" y="4955"/>
                  </a:cubicBezTo>
                  <a:close/>
                </a:path>
              </a:pathLst>
            </a:custGeom>
            <a:solidFill>
              <a:srgbClr val="FD2A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5A5A5A"/>
                </a:solidFill>
                <a:latin typeface="Arial"/>
                <a:ea typeface="Arial"/>
                <a:cs typeface="Arial"/>
                <a:sym typeface="Arial"/>
              </a:endParaRPr>
            </a:p>
          </p:txBody>
        </p:sp>
        <p:sp>
          <p:nvSpPr>
            <p:cNvPr id="1495" name="Google Shape;1495;p149"/>
            <p:cNvSpPr txBox="1"/>
            <p:nvPr/>
          </p:nvSpPr>
          <p:spPr>
            <a:xfrm>
              <a:off x="3880103" y="7214354"/>
              <a:ext cx="1759800" cy="708000"/>
            </a:xfrm>
            <a:prstGeom prst="rect">
              <a:avLst/>
            </a:prstGeom>
            <a:noFill/>
            <a:ln>
              <a:noFill/>
            </a:ln>
          </p:spPr>
          <p:txBody>
            <a:bodyPr anchorCtr="0" anchor="t" bIns="68575" lIns="34275" spcFirstLastPara="1" rIns="34275" wrap="square" tIns="34275">
              <a:noAutofit/>
            </a:bodyPr>
            <a:lstStyle/>
            <a:p>
              <a:pPr indent="0" lvl="0" marL="0" marR="0" rtl="0" algn="ctr">
                <a:lnSpc>
                  <a:spcPct val="100000"/>
                </a:lnSpc>
                <a:spcBef>
                  <a:spcPts val="0"/>
                </a:spcBef>
                <a:spcAft>
                  <a:spcPts val="0"/>
                </a:spcAft>
                <a:buClr>
                  <a:srgbClr val="FF0000"/>
                </a:buClr>
                <a:buFont typeface="Arial"/>
                <a:buNone/>
              </a:pPr>
              <a:r>
                <a:rPr b="0" i="0" lang="en" sz="1100" u="none" cap="none" strike="noStrike">
                  <a:solidFill>
                    <a:srgbClr val="FF0000"/>
                  </a:solidFill>
                  <a:latin typeface="Arial"/>
                  <a:ea typeface="Arial"/>
                  <a:cs typeface="Arial"/>
                  <a:sym typeface="Arial"/>
                </a:rPr>
                <a:t>Security</a:t>
              </a:r>
              <a:endParaRPr/>
            </a:p>
          </p:txBody>
        </p:sp>
        <p:sp>
          <p:nvSpPr>
            <p:cNvPr id="1496" name="Google Shape;1496;p149"/>
            <p:cNvSpPr txBox="1"/>
            <p:nvPr/>
          </p:nvSpPr>
          <p:spPr>
            <a:xfrm>
              <a:off x="3907705" y="7907088"/>
              <a:ext cx="1446900" cy="708000"/>
            </a:xfrm>
            <a:prstGeom prst="rect">
              <a:avLst/>
            </a:prstGeom>
            <a:noFill/>
            <a:ln>
              <a:noFill/>
            </a:ln>
          </p:spPr>
          <p:txBody>
            <a:bodyPr anchorCtr="0" anchor="t" bIns="68575" lIns="34275" spcFirstLastPara="1" rIns="34275" wrap="square" tIns="34275">
              <a:noAutofit/>
            </a:bodyPr>
            <a:lstStyle/>
            <a:p>
              <a:pPr indent="0" lvl="0" marL="0" marR="0" rtl="0" algn="ctr">
                <a:lnSpc>
                  <a:spcPct val="100000"/>
                </a:lnSpc>
                <a:spcBef>
                  <a:spcPts val="0"/>
                </a:spcBef>
                <a:spcAft>
                  <a:spcPts val="0"/>
                </a:spcAft>
                <a:buClr>
                  <a:srgbClr val="FF0000"/>
                </a:buClr>
                <a:buFont typeface="Arial"/>
                <a:buNone/>
              </a:pPr>
              <a:r>
                <a:rPr b="0" i="0" lang="en" sz="1100" u="none" cap="none" strike="noStrike">
                  <a:solidFill>
                    <a:srgbClr val="FF0000"/>
                  </a:solidFill>
                  <a:latin typeface="Arial"/>
                  <a:ea typeface="Arial"/>
                  <a:cs typeface="Arial"/>
                  <a:sym typeface="Arial"/>
                </a:rPr>
                <a:t>Speed</a:t>
              </a:r>
              <a:endParaRPr/>
            </a:p>
          </p:txBody>
        </p:sp>
        <p:sp>
          <p:nvSpPr>
            <p:cNvPr id="1497" name="Google Shape;1497;p149"/>
            <p:cNvSpPr/>
            <p:nvPr/>
          </p:nvSpPr>
          <p:spPr>
            <a:xfrm>
              <a:off x="3378898" y="7991253"/>
              <a:ext cx="549900" cy="384900"/>
            </a:xfrm>
            <a:custGeom>
              <a:rect b="b" l="l" r="r" t="t"/>
              <a:pathLst>
                <a:path extrusionOk="0" h="120000" w="120000">
                  <a:moveTo>
                    <a:pt x="107911" y="92183"/>
                  </a:moveTo>
                  <a:lnTo>
                    <a:pt x="107911" y="92183"/>
                  </a:lnTo>
                  <a:lnTo>
                    <a:pt x="97827" y="92172"/>
                  </a:lnTo>
                  <a:cubicBezTo>
                    <a:pt x="96722" y="92172"/>
                    <a:pt x="95827" y="90894"/>
                    <a:pt x="95827" y="89311"/>
                  </a:cubicBezTo>
                  <a:cubicBezTo>
                    <a:pt x="95827" y="87738"/>
                    <a:pt x="96722" y="86461"/>
                    <a:pt x="97827" y="86461"/>
                  </a:cubicBezTo>
                  <a:lnTo>
                    <a:pt x="97827" y="86461"/>
                  </a:lnTo>
                  <a:lnTo>
                    <a:pt x="107911" y="86466"/>
                  </a:lnTo>
                  <a:cubicBezTo>
                    <a:pt x="109016" y="86466"/>
                    <a:pt x="109911" y="87750"/>
                    <a:pt x="109911" y="89327"/>
                  </a:cubicBezTo>
                  <a:cubicBezTo>
                    <a:pt x="109911" y="90905"/>
                    <a:pt x="109016" y="92183"/>
                    <a:pt x="107911" y="92183"/>
                  </a:cubicBezTo>
                  <a:close/>
                  <a:moveTo>
                    <a:pt x="94944" y="67888"/>
                  </a:moveTo>
                  <a:cubicBezTo>
                    <a:pt x="94161" y="67888"/>
                    <a:pt x="93416" y="67227"/>
                    <a:pt x="93094" y="66122"/>
                  </a:cubicBezTo>
                  <a:cubicBezTo>
                    <a:pt x="92672" y="64666"/>
                    <a:pt x="93155" y="62994"/>
                    <a:pt x="94177" y="62394"/>
                  </a:cubicBezTo>
                  <a:lnTo>
                    <a:pt x="103500" y="56888"/>
                  </a:lnTo>
                  <a:cubicBezTo>
                    <a:pt x="104516" y="56277"/>
                    <a:pt x="105688" y="56972"/>
                    <a:pt x="106111" y="58433"/>
                  </a:cubicBezTo>
                  <a:cubicBezTo>
                    <a:pt x="106533" y="59888"/>
                    <a:pt x="106050" y="61561"/>
                    <a:pt x="105027" y="62166"/>
                  </a:cubicBezTo>
                  <a:lnTo>
                    <a:pt x="95705" y="67672"/>
                  </a:lnTo>
                  <a:cubicBezTo>
                    <a:pt x="95455" y="67822"/>
                    <a:pt x="95200" y="67888"/>
                    <a:pt x="94944" y="67888"/>
                  </a:cubicBezTo>
                  <a:close/>
                  <a:moveTo>
                    <a:pt x="91416" y="44877"/>
                  </a:moveTo>
                  <a:lnTo>
                    <a:pt x="68333" y="77850"/>
                  </a:lnTo>
                  <a:cubicBezTo>
                    <a:pt x="69383" y="80105"/>
                    <a:pt x="70000" y="82805"/>
                    <a:pt x="70000" y="85716"/>
                  </a:cubicBezTo>
                  <a:cubicBezTo>
                    <a:pt x="70000" y="93588"/>
                    <a:pt x="65511" y="100000"/>
                    <a:pt x="60000" y="100000"/>
                  </a:cubicBezTo>
                  <a:cubicBezTo>
                    <a:pt x="54488" y="100000"/>
                    <a:pt x="50000" y="93588"/>
                    <a:pt x="50000" y="85716"/>
                  </a:cubicBezTo>
                  <a:cubicBezTo>
                    <a:pt x="50000" y="77838"/>
                    <a:pt x="54488" y="71427"/>
                    <a:pt x="60000" y="71427"/>
                  </a:cubicBezTo>
                  <a:cubicBezTo>
                    <a:pt x="62033" y="71427"/>
                    <a:pt x="63922" y="72311"/>
                    <a:pt x="65505" y="73811"/>
                  </a:cubicBezTo>
                  <a:lnTo>
                    <a:pt x="88583" y="40838"/>
                  </a:lnTo>
                  <a:cubicBezTo>
                    <a:pt x="89366" y="39722"/>
                    <a:pt x="90633" y="39722"/>
                    <a:pt x="91416" y="40838"/>
                  </a:cubicBezTo>
                  <a:cubicBezTo>
                    <a:pt x="92194" y="41955"/>
                    <a:pt x="92194" y="43761"/>
                    <a:pt x="91416" y="44877"/>
                  </a:cubicBezTo>
                  <a:close/>
                  <a:moveTo>
                    <a:pt x="46288" y="38433"/>
                  </a:moveTo>
                  <a:cubicBezTo>
                    <a:pt x="46038" y="38577"/>
                    <a:pt x="45783" y="38650"/>
                    <a:pt x="45527" y="38650"/>
                  </a:cubicBezTo>
                  <a:cubicBezTo>
                    <a:pt x="44738" y="38650"/>
                    <a:pt x="43994" y="37983"/>
                    <a:pt x="43677" y="36888"/>
                  </a:cubicBezTo>
                  <a:lnTo>
                    <a:pt x="39822" y="23572"/>
                  </a:lnTo>
                  <a:cubicBezTo>
                    <a:pt x="39400" y="22116"/>
                    <a:pt x="39883" y="20444"/>
                    <a:pt x="40905" y="19838"/>
                  </a:cubicBezTo>
                  <a:cubicBezTo>
                    <a:pt x="41922" y="19238"/>
                    <a:pt x="43094" y="19927"/>
                    <a:pt x="43516" y="21388"/>
                  </a:cubicBezTo>
                  <a:lnTo>
                    <a:pt x="47372" y="34700"/>
                  </a:lnTo>
                  <a:cubicBezTo>
                    <a:pt x="47794" y="36155"/>
                    <a:pt x="47311" y="37827"/>
                    <a:pt x="46288" y="38433"/>
                  </a:cubicBezTo>
                  <a:close/>
                  <a:moveTo>
                    <a:pt x="34661" y="49533"/>
                  </a:moveTo>
                  <a:cubicBezTo>
                    <a:pt x="34272" y="50088"/>
                    <a:pt x="33761" y="50366"/>
                    <a:pt x="33250" y="50366"/>
                  </a:cubicBezTo>
                  <a:cubicBezTo>
                    <a:pt x="32738" y="50366"/>
                    <a:pt x="32227" y="50088"/>
                    <a:pt x="31833" y="49527"/>
                  </a:cubicBezTo>
                  <a:lnTo>
                    <a:pt x="24711" y="39333"/>
                  </a:lnTo>
                  <a:cubicBezTo>
                    <a:pt x="23927" y="38216"/>
                    <a:pt x="23927" y="36405"/>
                    <a:pt x="24711" y="35288"/>
                  </a:cubicBezTo>
                  <a:cubicBezTo>
                    <a:pt x="25494" y="34177"/>
                    <a:pt x="26761" y="34177"/>
                    <a:pt x="27538" y="35294"/>
                  </a:cubicBezTo>
                  <a:lnTo>
                    <a:pt x="34666" y="45488"/>
                  </a:lnTo>
                  <a:cubicBezTo>
                    <a:pt x="35444" y="46605"/>
                    <a:pt x="35444" y="48416"/>
                    <a:pt x="34661" y="49533"/>
                  </a:cubicBezTo>
                  <a:close/>
                  <a:moveTo>
                    <a:pt x="26900" y="66127"/>
                  </a:moveTo>
                  <a:cubicBezTo>
                    <a:pt x="26583" y="67227"/>
                    <a:pt x="25838" y="67888"/>
                    <a:pt x="25055" y="67888"/>
                  </a:cubicBezTo>
                  <a:cubicBezTo>
                    <a:pt x="24800" y="67888"/>
                    <a:pt x="24538" y="67822"/>
                    <a:pt x="24288" y="67672"/>
                  </a:cubicBezTo>
                  <a:lnTo>
                    <a:pt x="14972" y="62161"/>
                  </a:lnTo>
                  <a:cubicBezTo>
                    <a:pt x="13950" y="61555"/>
                    <a:pt x="13466" y="59883"/>
                    <a:pt x="13888" y="58427"/>
                  </a:cubicBezTo>
                  <a:cubicBezTo>
                    <a:pt x="14311" y="56972"/>
                    <a:pt x="15477" y="56277"/>
                    <a:pt x="16500" y="56877"/>
                  </a:cubicBezTo>
                  <a:lnTo>
                    <a:pt x="25822" y="62394"/>
                  </a:lnTo>
                  <a:cubicBezTo>
                    <a:pt x="26838" y="62994"/>
                    <a:pt x="27327" y="64666"/>
                    <a:pt x="26900" y="66127"/>
                  </a:cubicBezTo>
                  <a:close/>
                  <a:moveTo>
                    <a:pt x="22172" y="92172"/>
                  </a:moveTo>
                  <a:lnTo>
                    <a:pt x="12088" y="92172"/>
                  </a:lnTo>
                  <a:cubicBezTo>
                    <a:pt x="10983" y="92172"/>
                    <a:pt x="10088" y="90894"/>
                    <a:pt x="10088" y="89316"/>
                  </a:cubicBezTo>
                  <a:cubicBezTo>
                    <a:pt x="10088" y="87738"/>
                    <a:pt x="10983" y="86461"/>
                    <a:pt x="12088" y="86461"/>
                  </a:cubicBezTo>
                  <a:lnTo>
                    <a:pt x="22172" y="86461"/>
                  </a:lnTo>
                  <a:cubicBezTo>
                    <a:pt x="23277" y="86461"/>
                    <a:pt x="24172" y="87738"/>
                    <a:pt x="24172" y="89316"/>
                  </a:cubicBezTo>
                  <a:cubicBezTo>
                    <a:pt x="24172" y="90894"/>
                    <a:pt x="23277" y="92172"/>
                    <a:pt x="22172" y="92172"/>
                  </a:cubicBezTo>
                  <a:close/>
                  <a:moveTo>
                    <a:pt x="58000" y="17266"/>
                  </a:moveTo>
                  <a:cubicBezTo>
                    <a:pt x="58000" y="15688"/>
                    <a:pt x="58894" y="14411"/>
                    <a:pt x="60000" y="14411"/>
                  </a:cubicBezTo>
                  <a:cubicBezTo>
                    <a:pt x="61105" y="14411"/>
                    <a:pt x="62000" y="15688"/>
                    <a:pt x="62000" y="17266"/>
                  </a:cubicBezTo>
                  <a:lnTo>
                    <a:pt x="62000" y="31677"/>
                  </a:lnTo>
                  <a:cubicBezTo>
                    <a:pt x="62000" y="33261"/>
                    <a:pt x="61105" y="34538"/>
                    <a:pt x="60000" y="34538"/>
                  </a:cubicBezTo>
                  <a:cubicBezTo>
                    <a:pt x="58894" y="34538"/>
                    <a:pt x="58000" y="33261"/>
                    <a:pt x="58000" y="31677"/>
                  </a:cubicBezTo>
                  <a:cubicBezTo>
                    <a:pt x="58000" y="31677"/>
                    <a:pt x="58000" y="17266"/>
                    <a:pt x="58000" y="17266"/>
                  </a:cubicBezTo>
                  <a:close/>
                  <a:moveTo>
                    <a:pt x="72627" y="34700"/>
                  </a:moveTo>
                  <a:lnTo>
                    <a:pt x="76488" y="21388"/>
                  </a:lnTo>
                  <a:cubicBezTo>
                    <a:pt x="76911" y="19927"/>
                    <a:pt x="78072" y="19238"/>
                    <a:pt x="79100" y="19838"/>
                  </a:cubicBezTo>
                  <a:cubicBezTo>
                    <a:pt x="80122" y="20444"/>
                    <a:pt x="80605" y="22116"/>
                    <a:pt x="80183" y="23572"/>
                  </a:cubicBezTo>
                  <a:lnTo>
                    <a:pt x="76322" y="36888"/>
                  </a:lnTo>
                  <a:cubicBezTo>
                    <a:pt x="76005" y="37983"/>
                    <a:pt x="75261" y="38650"/>
                    <a:pt x="74472" y="38650"/>
                  </a:cubicBezTo>
                  <a:cubicBezTo>
                    <a:pt x="74216" y="38650"/>
                    <a:pt x="73961" y="38577"/>
                    <a:pt x="73711" y="38433"/>
                  </a:cubicBezTo>
                  <a:cubicBezTo>
                    <a:pt x="72688" y="37827"/>
                    <a:pt x="72205" y="36155"/>
                    <a:pt x="72627" y="34700"/>
                  </a:cubicBezTo>
                  <a:close/>
                  <a:moveTo>
                    <a:pt x="60000" y="0"/>
                  </a:moveTo>
                  <a:cubicBezTo>
                    <a:pt x="26916" y="0"/>
                    <a:pt x="0" y="38450"/>
                    <a:pt x="0" y="85716"/>
                  </a:cubicBezTo>
                  <a:lnTo>
                    <a:pt x="0" y="117144"/>
                  </a:lnTo>
                  <a:cubicBezTo>
                    <a:pt x="0" y="118722"/>
                    <a:pt x="894" y="120000"/>
                    <a:pt x="2000" y="120000"/>
                  </a:cubicBezTo>
                  <a:lnTo>
                    <a:pt x="118000" y="120000"/>
                  </a:lnTo>
                  <a:cubicBezTo>
                    <a:pt x="119105" y="120000"/>
                    <a:pt x="120000" y="118722"/>
                    <a:pt x="120000" y="117144"/>
                  </a:cubicBezTo>
                  <a:lnTo>
                    <a:pt x="120000" y="85716"/>
                  </a:lnTo>
                  <a:cubicBezTo>
                    <a:pt x="120000" y="38450"/>
                    <a:pt x="93083" y="0"/>
                    <a:pt x="60000" y="0"/>
                  </a:cubicBezTo>
                  <a:close/>
                </a:path>
              </a:pathLst>
            </a:custGeom>
            <a:solidFill>
              <a:srgbClr val="FC2A07"/>
            </a:solidFill>
            <a:ln>
              <a:noFill/>
            </a:ln>
          </p:spPr>
          <p:txBody>
            <a:bodyPr anchorCtr="0" anchor="ctr" bIns="28550" lIns="28550" spcFirstLastPara="1" rIns="28550" wrap="square" tIns="28550">
              <a:noAutofit/>
            </a:bodyPr>
            <a:lstStyle/>
            <a:p>
              <a:pPr indent="0" lvl="0" marL="0" marR="0" rtl="0" algn="ctr">
                <a:lnSpc>
                  <a:spcPct val="100000"/>
                </a:lnSpc>
                <a:spcBef>
                  <a:spcPts val="0"/>
                </a:spcBef>
                <a:spcAft>
                  <a:spcPts val="0"/>
                </a:spcAft>
                <a:buClr>
                  <a:srgbClr val="000000"/>
                </a:buClr>
                <a:buFont typeface="Arial"/>
                <a:buNone/>
              </a:pPr>
              <a:r>
                <a:t/>
              </a:r>
              <a:endParaRPr b="0" i="0" sz="1100" u="none" cap="none" strike="noStrike">
                <a:solidFill>
                  <a:srgbClr val="FF0000"/>
                </a:solidFill>
                <a:latin typeface="Gill Sans"/>
                <a:ea typeface="Gill Sans"/>
                <a:cs typeface="Gill Sans"/>
                <a:sym typeface="Gill San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1" name="Shape 1501"/>
        <p:cNvGrpSpPr/>
        <p:nvPr/>
      </p:nvGrpSpPr>
      <p:grpSpPr>
        <a:xfrm>
          <a:off x="0" y="0"/>
          <a:ext cx="0" cy="0"/>
          <a:chOff x="0" y="0"/>
          <a:chExt cx="0" cy="0"/>
        </a:xfrm>
      </p:grpSpPr>
      <p:sp>
        <p:nvSpPr>
          <p:cNvPr id="1502" name="Google Shape;1502;p150"/>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400"/>
              <a:buFont typeface="Roboto"/>
              <a:buNone/>
            </a:pPr>
            <a:r>
              <a:rPr lang="en"/>
              <a:t>APIs Deliver Business Results</a:t>
            </a:r>
            <a:endParaRPr b="0" i="0" sz="2800" u="none" cap="none" strike="noStrike">
              <a:solidFill>
                <a:schemeClr val="accent1"/>
              </a:solidFill>
              <a:latin typeface="Roboto"/>
              <a:ea typeface="Roboto"/>
              <a:cs typeface="Roboto"/>
              <a:sym typeface="Roboto"/>
            </a:endParaRPr>
          </a:p>
        </p:txBody>
      </p:sp>
      <p:graphicFrame>
        <p:nvGraphicFramePr>
          <p:cNvPr id="1503" name="Google Shape;1503;p150"/>
          <p:cNvGraphicFramePr/>
          <p:nvPr/>
        </p:nvGraphicFramePr>
        <p:xfrm>
          <a:off x="658905" y="1396160"/>
          <a:ext cx="3000000" cy="3000000"/>
        </p:xfrm>
        <a:graphic>
          <a:graphicData uri="http://schemas.openxmlformats.org/drawingml/2006/table">
            <a:tbl>
              <a:tblPr bandRow="1" firstRow="1">
                <a:noFill/>
                <a:tableStyleId>{73E83BB9-9132-4B44-BBA4-AA06EBC45E7E}</a:tableStyleId>
              </a:tblPr>
              <a:tblGrid>
                <a:gridCol w="663450"/>
                <a:gridCol w="3545050"/>
              </a:tblGrid>
              <a:tr h="576850">
                <a:tc>
                  <a:txBody>
                    <a:bodyPr>
                      <a:noAutofit/>
                    </a:bodyPr>
                    <a:lstStyle/>
                    <a:p>
                      <a:pPr indent="0" lvl="0" marL="0" marR="0" rtl="0" algn="r">
                        <a:lnSpc>
                          <a:spcPct val="100000"/>
                        </a:lnSpc>
                        <a:spcBef>
                          <a:spcPts val="0"/>
                        </a:spcBef>
                        <a:spcAft>
                          <a:spcPts val="0"/>
                        </a:spcAft>
                        <a:buClr>
                          <a:schemeClr val="accent1"/>
                        </a:buClr>
                        <a:buSzPts val="1600"/>
                        <a:buFont typeface="Roboto"/>
                        <a:buNone/>
                      </a:pPr>
                      <a:r>
                        <a:rPr b="1" lang="en" sz="1600" u="none" cap="none" strike="noStrike">
                          <a:solidFill>
                            <a:schemeClr val="accent1"/>
                          </a:solidFill>
                          <a:latin typeface="Roboto"/>
                          <a:ea typeface="Roboto"/>
                          <a:cs typeface="Roboto"/>
                          <a:sym typeface="Roboto"/>
                        </a:rPr>
                        <a:t>6x</a:t>
                      </a:r>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2"/>
                        </a:buClr>
                        <a:buSzPts val="1200"/>
                        <a:buFont typeface="Roboto"/>
                        <a:buNone/>
                      </a:pPr>
                      <a:r>
                        <a:rPr lang="en" sz="1200" u="none" cap="none" strike="noStrike">
                          <a:solidFill>
                            <a:schemeClr val="dk2"/>
                          </a:solidFill>
                          <a:latin typeface="Roboto"/>
                          <a:ea typeface="Roboto"/>
                          <a:cs typeface="Roboto"/>
                          <a:sym typeface="Roboto"/>
                        </a:rPr>
                        <a:t>More spent by customers who shop </a:t>
                      </a:r>
                      <a:r>
                        <a:rPr b="1" lang="en" sz="1200" u="none" cap="none" strike="noStrike">
                          <a:solidFill>
                            <a:schemeClr val="dk2"/>
                          </a:solidFill>
                          <a:latin typeface="Roboto"/>
                          <a:ea typeface="Roboto"/>
                          <a:cs typeface="Roboto"/>
                          <a:sym typeface="Roboto"/>
                        </a:rPr>
                        <a:t>store + mobile + online</a:t>
                      </a:r>
                      <a:r>
                        <a:rPr lang="en" sz="1200" u="none" cap="none" strike="noStrike">
                          <a:solidFill>
                            <a:schemeClr val="dk2"/>
                          </a:solidFill>
                          <a:latin typeface="Roboto"/>
                          <a:ea typeface="Roboto"/>
                          <a:cs typeface="Roboto"/>
                          <a:sym typeface="Roboto"/>
                        </a:rPr>
                        <a:t> versus those who shop store-only</a:t>
                      </a:r>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r>
              <a:tr h="576850">
                <a:tc>
                  <a:txBody>
                    <a:bodyPr>
                      <a:noAutofit/>
                    </a:bodyPr>
                    <a:lstStyle/>
                    <a:p>
                      <a:pPr indent="0" lvl="0" marL="0" marR="0" rtl="0" algn="r">
                        <a:lnSpc>
                          <a:spcPct val="100000"/>
                        </a:lnSpc>
                        <a:spcBef>
                          <a:spcPts val="0"/>
                        </a:spcBef>
                        <a:spcAft>
                          <a:spcPts val="0"/>
                        </a:spcAft>
                        <a:buClr>
                          <a:schemeClr val="accent1"/>
                        </a:buClr>
                        <a:buSzPts val="1600"/>
                        <a:buFont typeface="Roboto"/>
                        <a:buNone/>
                      </a:pPr>
                      <a:r>
                        <a:rPr b="1" lang="en" sz="1600" u="none" cap="none" strike="noStrike">
                          <a:solidFill>
                            <a:schemeClr val="accent1"/>
                          </a:solidFill>
                          <a:latin typeface="Roboto"/>
                          <a:ea typeface="Roboto"/>
                          <a:cs typeface="Roboto"/>
                          <a:sym typeface="Roboto"/>
                        </a:rPr>
                        <a:t>41%</a:t>
                      </a:r>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2"/>
                        </a:buClr>
                        <a:buSzPts val="1200"/>
                        <a:buFont typeface="Roboto"/>
                        <a:buNone/>
                      </a:pPr>
                      <a:r>
                        <a:rPr b="0" i="0" lang="en" sz="1200" u="none" cap="none" strike="noStrike">
                          <a:solidFill>
                            <a:schemeClr val="dk2"/>
                          </a:solidFill>
                          <a:latin typeface="Roboto"/>
                          <a:ea typeface="Roboto"/>
                          <a:cs typeface="Roboto"/>
                          <a:sym typeface="Roboto"/>
                        </a:rPr>
                        <a:t>Percentage of </a:t>
                      </a:r>
                      <a:r>
                        <a:rPr b="1" i="0" lang="en" sz="1200" u="none" cap="none" strike="noStrike">
                          <a:solidFill>
                            <a:schemeClr val="dk2"/>
                          </a:solidFill>
                          <a:latin typeface="Roboto"/>
                          <a:ea typeface="Roboto"/>
                          <a:cs typeface="Roboto"/>
                          <a:sym typeface="Roboto"/>
                        </a:rPr>
                        <a:t>2.0 million </a:t>
                      </a:r>
                      <a:r>
                        <a:rPr b="0" i="0" lang="en" sz="1200" u="none" cap="none" strike="noStrike">
                          <a:solidFill>
                            <a:schemeClr val="dk2"/>
                          </a:solidFill>
                          <a:latin typeface="Roboto"/>
                          <a:ea typeface="Roboto"/>
                          <a:cs typeface="Roboto"/>
                          <a:sym typeface="Roboto"/>
                        </a:rPr>
                        <a:t>digital visits per day from apps</a:t>
                      </a:r>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76850">
                <a:tc>
                  <a:txBody>
                    <a:bodyPr>
                      <a:noAutofit/>
                    </a:bodyPr>
                    <a:lstStyle/>
                    <a:p>
                      <a:pPr indent="0" lvl="0" marL="0" marR="0" rtl="0" algn="r">
                        <a:lnSpc>
                          <a:spcPct val="100000"/>
                        </a:lnSpc>
                        <a:spcBef>
                          <a:spcPts val="0"/>
                        </a:spcBef>
                        <a:spcAft>
                          <a:spcPts val="0"/>
                        </a:spcAft>
                        <a:buClr>
                          <a:schemeClr val="accent1"/>
                        </a:buClr>
                        <a:buSzPts val="1600"/>
                        <a:buFont typeface="Roboto"/>
                        <a:buNone/>
                      </a:pPr>
                      <a:r>
                        <a:rPr b="1" lang="en" sz="1600" u="none" cap="none" strike="noStrike">
                          <a:solidFill>
                            <a:schemeClr val="accent1"/>
                          </a:solidFill>
                          <a:latin typeface="Roboto"/>
                          <a:ea typeface="Roboto"/>
                          <a:cs typeface="Roboto"/>
                          <a:sym typeface="Roboto"/>
                        </a:rPr>
                        <a:t>&gt;1</a:t>
                      </a:r>
                      <a:br>
                        <a:rPr b="1" lang="en" sz="1600" u="none" cap="none" strike="noStrike">
                          <a:solidFill>
                            <a:schemeClr val="accent1"/>
                          </a:solidFill>
                          <a:latin typeface="Roboto"/>
                          <a:ea typeface="Roboto"/>
                          <a:cs typeface="Roboto"/>
                          <a:sym typeface="Roboto"/>
                        </a:rPr>
                      </a:br>
                      <a:r>
                        <a:rPr b="1" lang="en" sz="1200" u="none" cap="none" strike="noStrike">
                          <a:solidFill>
                            <a:schemeClr val="accent1"/>
                          </a:solidFill>
                          <a:latin typeface="Roboto"/>
                          <a:ea typeface="Roboto"/>
                          <a:cs typeface="Roboto"/>
                          <a:sym typeface="Roboto"/>
                        </a:rPr>
                        <a:t>Rx/sec</a:t>
                      </a:r>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2"/>
                        </a:buClr>
                        <a:buSzPts val="1200"/>
                        <a:buFont typeface="Roboto"/>
                        <a:buNone/>
                      </a:pPr>
                      <a:r>
                        <a:rPr b="0" i="0" lang="en" sz="1200" u="none" cap="none" strike="noStrike">
                          <a:solidFill>
                            <a:schemeClr val="dk2"/>
                          </a:solidFill>
                          <a:latin typeface="Roboto"/>
                          <a:ea typeface="Roboto"/>
                          <a:cs typeface="Roboto"/>
                          <a:sym typeface="Roboto"/>
                        </a:rPr>
                        <a:t>Number of</a:t>
                      </a:r>
                      <a:r>
                        <a:rPr b="1" i="0" lang="en" sz="1200" u="none" cap="none" strike="noStrike">
                          <a:solidFill>
                            <a:schemeClr val="dk2"/>
                          </a:solidFill>
                          <a:latin typeface="Roboto"/>
                          <a:ea typeface="Roboto"/>
                          <a:cs typeface="Roboto"/>
                          <a:sym typeface="Roboto"/>
                        </a:rPr>
                        <a:t> prescriptions per second </a:t>
                      </a:r>
                      <a:r>
                        <a:rPr b="0" i="0" lang="en" sz="1200" u="none" cap="none" strike="noStrike">
                          <a:solidFill>
                            <a:schemeClr val="dk2"/>
                          </a:solidFill>
                          <a:latin typeface="Roboto"/>
                          <a:ea typeface="Roboto"/>
                          <a:cs typeface="Roboto"/>
                          <a:sym typeface="Roboto"/>
                        </a:rPr>
                        <a:t>filled from a mobile device</a:t>
                      </a:r>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76850">
                <a:tc>
                  <a:txBody>
                    <a:bodyPr>
                      <a:noAutofit/>
                    </a:bodyPr>
                    <a:lstStyle/>
                    <a:p>
                      <a:pPr indent="0" lvl="0" marL="0" marR="0" rtl="0" algn="r">
                        <a:lnSpc>
                          <a:spcPct val="100000"/>
                        </a:lnSpc>
                        <a:spcBef>
                          <a:spcPts val="0"/>
                        </a:spcBef>
                        <a:spcAft>
                          <a:spcPts val="0"/>
                        </a:spcAft>
                        <a:buClr>
                          <a:schemeClr val="accent1"/>
                        </a:buClr>
                        <a:buSzPts val="1600"/>
                        <a:buFont typeface="Roboto"/>
                        <a:buNone/>
                      </a:pPr>
                      <a:r>
                        <a:rPr b="1" lang="en" sz="1600" u="none" cap="none" strike="noStrike">
                          <a:solidFill>
                            <a:schemeClr val="accent1"/>
                          </a:solidFill>
                          <a:latin typeface="Roboto"/>
                          <a:ea typeface="Roboto"/>
                          <a:cs typeface="Roboto"/>
                          <a:sym typeface="Roboto"/>
                        </a:rPr>
                        <a:t>40</a:t>
                      </a:r>
                      <a:r>
                        <a:rPr b="1" lang="en" sz="1200" u="none" cap="none" strike="noStrike">
                          <a:solidFill>
                            <a:schemeClr val="accent1"/>
                          </a:solidFill>
                          <a:latin typeface="Roboto"/>
                          <a:ea typeface="Roboto"/>
                          <a:cs typeface="Roboto"/>
                          <a:sym typeface="Roboto"/>
                        </a:rPr>
                        <a:t>M</a:t>
                      </a:r>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2"/>
                        </a:buClr>
                        <a:buSzPts val="1200"/>
                        <a:buFont typeface="Roboto"/>
                        <a:buNone/>
                      </a:pPr>
                      <a:r>
                        <a:rPr b="0" i="0" lang="en" sz="1200" u="none" cap="none" strike="noStrike">
                          <a:solidFill>
                            <a:schemeClr val="dk2"/>
                          </a:solidFill>
                          <a:latin typeface="Roboto"/>
                          <a:ea typeface="Roboto"/>
                          <a:cs typeface="Roboto"/>
                          <a:sym typeface="Roboto"/>
                        </a:rPr>
                        <a:t>Number of </a:t>
                      </a:r>
                      <a:r>
                        <a:rPr b="1" i="0" lang="en" sz="1200" u="none" cap="none" strike="noStrike">
                          <a:solidFill>
                            <a:schemeClr val="dk2"/>
                          </a:solidFill>
                          <a:latin typeface="Roboto"/>
                          <a:ea typeface="Roboto"/>
                          <a:cs typeface="Roboto"/>
                          <a:sym typeface="Roboto"/>
                        </a:rPr>
                        <a:t>patients who access prescriptions</a:t>
                      </a:r>
                      <a:r>
                        <a:rPr b="0" i="0" lang="en" sz="1200" u="none" cap="none" strike="noStrike">
                          <a:solidFill>
                            <a:schemeClr val="dk2"/>
                          </a:solidFill>
                          <a:latin typeface="Roboto"/>
                          <a:ea typeface="Roboto"/>
                          <a:cs typeface="Roboto"/>
                          <a:sym typeface="Roboto"/>
                        </a:rPr>
                        <a:t> from 3rd party apps</a:t>
                      </a:r>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76850">
                <a:tc>
                  <a:txBody>
                    <a:bodyPr>
                      <a:noAutofit/>
                    </a:bodyPr>
                    <a:lstStyle/>
                    <a:p>
                      <a:pPr indent="0" lvl="0" marL="0" marR="0" rtl="0" algn="r">
                        <a:lnSpc>
                          <a:spcPct val="100000"/>
                        </a:lnSpc>
                        <a:spcBef>
                          <a:spcPts val="0"/>
                        </a:spcBef>
                        <a:spcAft>
                          <a:spcPts val="0"/>
                        </a:spcAft>
                        <a:buClr>
                          <a:schemeClr val="accent1"/>
                        </a:buClr>
                        <a:buSzPts val="1600"/>
                        <a:buFont typeface="Roboto"/>
                        <a:buNone/>
                      </a:pPr>
                      <a:r>
                        <a:rPr b="1" lang="en" sz="1600" u="none" cap="none" strike="noStrike">
                          <a:solidFill>
                            <a:schemeClr val="accent1"/>
                          </a:solidFill>
                          <a:latin typeface="Roboto"/>
                          <a:ea typeface="Roboto"/>
                          <a:cs typeface="Roboto"/>
                          <a:sym typeface="Roboto"/>
                        </a:rPr>
                        <a:t>100+</a:t>
                      </a:r>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2"/>
                        </a:buClr>
                        <a:buSzPts val="1200"/>
                        <a:buFont typeface="Roboto"/>
                        <a:buNone/>
                      </a:pPr>
                      <a:r>
                        <a:rPr b="0" i="0" lang="en" sz="1200" u="none" cap="none" strike="noStrike">
                          <a:solidFill>
                            <a:schemeClr val="dk2"/>
                          </a:solidFill>
                          <a:latin typeface="Roboto"/>
                          <a:ea typeface="Roboto"/>
                          <a:cs typeface="Roboto"/>
                          <a:sym typeface="Roboto"/>
                        </a:rPr>
                        <a:t>Number of </a:t>
                      </a:r>
                      <a:r>
                        <a:rPr b="1" i="0" lang="en" sz="1200" u="none" cap="none" strike="noStrike">
                          <a:solidFill>
                            <a:schemeClr val="dk2"/>
                          </a:solidFill>
                          <a:latin typeface="Roboto"/>
                          <a:ea typeface="Roboto"/>
                          <a:cs typeface="Roboto"/>
                          <a:sym typeface="Roboto"/>
                        </a:rPr>
                        <a:t>partners building on these APIs</a:t>
                      </a:r>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1504" name="Google Shape;1504;p150"/>
          <p:cNvPicPr preferRelativeResize="0"/>
          <p:nvPr/>
        </p:nvPicPr>
        <p:blipFill rotWithShape="1">
          <a:blip r:embed="rId3">
            <a:alphaModFix/>
          </a:blip>
          <a:srcRect b="0" l="0" r="0" t="0"/>
          <a:stretch/>
        </p:blipFill>
        <p:spPr>
          <a:xfrm>
            <a:off x="5892639" y="1076855"/>
            <a:ext cx="1903827" cy="423899"/>
          </a:xfrm>
          <a:prstGeom prst="rect">
            <a:avLst/>
          </a:prstGeom>
          <a:noFill/>
          <a:ln>
            <a:noFill/>
          </a:ln>
        </p:spPr>
      </p:pic>
      <p:pic>
        <p:nvPicPr>
          <p:cNvPr descr="C:\Users\janice\Desktop\Apigee\_PNG\iphone.png" id="1505" name="Google Shape;1505;p150"/>
          <p:cNvPicPr preferRelativeResize="0"/>
          <p:nvPr/>
        </p:nvPicPr>
        <p:blipFill rotWithShape="1">
          <a:blip r:embed="rId4">
            <a:alphaModFix/>
          </a:blip>
          <a:srcRect b="15750" l="24012" r="17391" t="16909"/>
          <a:stretch/>
        </p:blipFill>
        <p:spPr>
          <a:xfrm>
            <a:off x="5336345" y="1940599"/>
            <a:ext cx="3045586" cy="1966850"/>
          </a:xfrm>
          <a:prstGeom prst="rect">
            <a:avLst/>
          </a:prstGeom>
          <a:noFill/>
          <a:ln>
            <a:noFill/>
          </a:ln>
        </p:spPr>
      </p:pic>
      <p:pic>
        <p:nvPicPr>
          <p:cNvPr id="1506" name="Google Shape;1506;p150"/>
          <p:cNvPicPr preferRelativeResize="0"/>
          <p:nvPr/>
        </p:nvPicPr>
        <p:blipFill rotWithShape="1">
          <a:blip r:embed="rId5">
            <a:alphaModFix/>
          </a:blip>
          <a:srcRect b="40388" l="51097" r="27427" t="21992"/>
          <a:stretch/>
        </p:blipFill>
        <p:spPr>
          <a:xfrm>
            <a:off x="7165125" y="1500754"/>
            <a:ext cx="1483800" cy="1461899"/>
          </a:xfrm>
          <a:prstGeom prst="rect">
            <a:avLst/>
          </a:prstGeom>
          <a:noFill/>
          <a:ln>
            <a:noFill/>
          </a:ln>
        </p:spPr>
      </p:pic>
      <p:pic>
        <p:nvPicPr>
          <p:cNvPr descr="C:\Users\janice\Desktop\Apigee\_PNG\pic2.png" id="1507" name="Google Shape;1507;p150"/>
          <p:cNvPicPr preferRelativeResize="0"/>
          <p:nvPr/>
        </p:nvPicPr>
        <p:blipFill rotWithShape="1">
          <a:blip r:embed="rId6">
            <a:alphaModFix/>
          </a:blip>
          <a:srcRect b="33491" l="74261" r="9420" t="36097"/>
          <a:stretch/>
        </p:blipFill>
        <p:spPr>
          <a:xfrm>
            <a:off x="7221397" y="3058590"/>
            <a:ext cx="1338898" cy="1402199"/>
          </a:xfrm>
          <a:prstGeom prst="rect">
            <a:avLst/>
          </a:prstGeom>
          <a:noFill/>
          <a:ln>
            <a:noFill/>
          </a:ln>
        </p:spPr>
      </p:pic>
      <p:pic>
        <p:nvPicPr>
          <p:cNvPr descr="C:\Users\janice\Desktop\Apigee\_PNG\pic3.png" id="1508" name="Google Shape;1508;p150"/>
          <p:cNvPicPr preferRelativeResize="0"/>
          <p:nvPr/>
        </p:nvPicPr>
        <p:blipFill rotWithShape="1">
          <a:blip r:embed="rId7">
            <a:alphaModFix/>
          </a:blip>
          <a:srcRect b="30808" l="25739" r="59771" t="42056"/>
          <a:stretch/>
        </p:blipFill>
        <p:spPr>
          <a:xfrm>
            <a:off x="4968991" y="2531551"/>
            <a:ext cx="1170898" cy="1232399"/>
          </a:xfrm>
          <a:prstGeom prst="rect">
            <a:avLst/>
          </a:prstGeom>
          <a:noFill/>
          <a:ln>
            <a:noFill/>
          </a:ln>
        </p:spPr>
      </p:pic>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pic>
        <p:nvPicPr>
          <p:cNvPr descr="C:\Users\janice\Desktop\Apigee\_PNG\shadow.png" id="1513" name="Google Shape;1513;p151"/>
          <p:cNvPicPr preferRelativeResize="0"/>
          <p:nvPr/>
        </p:nvPicPr>
        <p:blipFill rotWithShape="1">
          <a:blip r:embed="rId3">
            <a:alphaModFix/>
          </a:blip>
          <a:srcRect b="0" l="0" r="0" t="0"/>
          <a:stretch/>
        </p:blipFill>
        <p:spPr>
          <a:xfrm>
            <a:off x="4784276" y="2744999"/>
            <a:ext cx="3749100" cy="1738200"/>
          </a:xfrm>
          <a:prstGeom prst="rect">
            <a:avLst/>
          </a:prstGeom>
          <a:noFill/>
          <a:ln>
            <a:noFill/>
          </a:ln>
        </p:spPr>
      </p:pic>
      <p:pic>
        <p:nvPicPr>
          <p:cNvPr id="1514" name="Google Shape;1514;p151"/>
          <p:cNvPicPr preferRelativeResize="0"/>
          <p:nvPr/>
        </p:nvPicPr>
        <p:blipFill rotWithShape="1">
          <a:blip r:embed="rId4">
            <a:alphaModFix/>
          </a:blip>
          <a:srcRect b="0" l="0" r="0" t="0"/>
          <a:stretch/>
        </p:blipFill>
        <p:spPr>
          <a:xfrm>
            <a:off x="694429" y="-152407"/>
            <a:ext cx="9127200" cy="5142300"/>
          </a:xfrm>
          <a:prstGeom prst="rect">
            <a:avLst/>
          </a:prstGeom>
          <a:noFill/>
          <a:ln>
            <a:noFill/>
          </a:ln>
        </p:spPr>
      </p:pic>
      <p:pic>
        <p:nvPicPr>
          <p:cNvPr descr="C:\Users\janice\Desktop\_Apigee0723\_PNG\fuelBand.png" id="1515" name="Google Shape;1515;p151"/>
          <p:cNvPicPr preferRelativeResize="0"/>
          <p:nvPr/>
        </p:nvPicPr>
        <p:blipFill rotWithShape="1">
          <a:blip r:embed="rId5">
            <a:alphaModFix/>
          </a:blip>
          <a:srcRect b="0" l="0" r="0" t="0"/>
          <a:stretch/>
        </p:blipFill>
        <p:spPr>
          <a:xfrm>
            <a:off x="4472134" y="2418701"/>
            <a:ext cx="1713000" cy="2743200"/>
          </a:xfrm>
          <a:prstGeom prst="rect">
            <a:avLst/>
          </a:prstGeom>
          <a:noFill/>
          <a:ln>
            <a:noFill/>
          </a:ln>
        </p:spPr>
      </p:pic>
      <p:sp>
        <p:nvSpPr>
          <p:cNvPr id="1516" name="Google Shape;1516;p151"/>
          <p:cNvSpPr txBox="1"/>
          <p:nvPr/>
        </p:nvSpPr>
        <p:spPr>
          <a:xfrm>
            <a:off x="639605" y="1416258"/>
            <a:ext cx="2684100" cy="531000"/>
          </a:xfrm>
          <a:prstGeom prst="rect">
            <a:avLst/>
          </a:prstGeom>
          <a:noFill/>
          <a:ln>
            <a:noFill/>
          </a:ln>
        </p:spPr>
        <p:txBody>
          <a:bodyPr anchorCtr="0" anchor="t" bIns="34300" lIns="68625" spcFirstLastPara="1" rIns="68625" wrap="square" tIns="34300">
            <a:noAutofit/>
          </a:bodyPr>
          <a:lstStyle/>
          <a:p>
            <a:pPr indent="0" lvl="0" marL="0" marR="0" rtl="0" algn="l">
              <a:spcBef>
                <a:spcPts val="0"/>
              </a:spcBef>
              <a:spcAft>
                <a:spcPts val="0"/>
              </a:spcAft>
              <a:buNone/>
            </a:pPr>
            <a:r>
              <a:rPr lang="en" sz="1500">
                <a:solidFill>
                  <a:srgbClr val="000000"/>
                </a:solidFill>
                <a:latin typeface="Helvetica Neue Light"/>
                <a:ea typeface="Helvetica Neue Light"/>
                <a:cs typeface="Helvetica Neue Light"/>
                <a:sym typeface="Helvetica Neue Light"/>
              </a:rPr>
              <a:t>60% increase</a:t>
            </a:r>
            <a:br>
              <a:rPr lang="en" sz="1500">
                <a:solidFill>
                  <a:srgbClr val="000000"/>
                </a:solidFill>
                <a:latin typeface="Helvetica Neue Light"/>
                <a:ea typeface="Helvetica Neue Light"/>
                <a:cs typeface="Helvetica Neue Light"/>
                <a:sym typeface="Helvetica Neue Light"/>
              </a:rPr>
            </a:br>
            <a:r>
              <a:rPr lang="en" sz="1500">
                <a:solidFill>
                  <a:srgbClr val="000000"/>
                </a:solidFill>
                <a:latin typeface="Helvetica Neue Light"/>
                <a:ea typeface="Helvetica Neue Light"/>
                <a:cs typeface="Helvetica Neue Light"/>
                <a:sym typeface="Helvetica Neue Light"/>
              </a:rPr>
              <a:t>in revenue</a:t>
            </a:r>
            <a:endParaRPr/>
          </a:p>
        </p:txBody>
      </p:sp>
      <p:sp>
        <p:nvSpPr>
          <p:cNvPr id="1517" name="Google Shape;1517;p151"/>
          <p:cNvSpPr txBox="1"/>
          <p:nvPr/>
        </p:nvSpPr>
        <p:spPr>
          <a:xfrm>
            <a:off x="639605" y="2169160"/>
            <a:ext cx="2684100" cy="300000"/>
          </a:xfrm>
          <a:prstGeom prst="rect">
            <a:avLst/>
          </a:prstGeom>
          <a:noFill/>
          <a:ln>
            <a:noFill/>
          </a:ln>
        </p:spPr>
        <p:txBody>
          <a:bodyPr anchorCtr="0" anchor="t" bIns="34300" lIns="68625" spcFirstLastPara="1" rIns="68625" wrap="square" tIns="34300">
            <a:noAutofit/>
          </a:bodyPr>
          <a:lstStyle/>
          <a:p>
            <a:pPr indent="0" lvl="0" marL="0" marR="0" rtl="0" algn="l">
              <a:spcBef>
                <a:spcPts val="0"/>
              </a:spcBef>
              <a:spcAft>
                <a:spcPts val="0"/>
              </a:spcAft>
              <a:buNone/>
            </a:pPr>
            <a:r>
              <a:rPr lang="en" sz="1500">
                <a:solidFill>
                  <a:srgbClr val="000000"/>
                </a:solidFill>
                <a:latin typeface="Helvetica Neue Light"/>
                <a:ea typeface="Helvetica Neue Light"/>
                <a:cs typeface="Helvetica Neue Light"/>
                <a:sym typeface="Helvetica Neue Light"/>
              </a:rPr>
              <a:t>Profits up 57%</a:t>
            </a:r>
            <a:endParaRPr sz="1500">
              <a:solidFill>
                <a:srgbClr val="000000"/>
              </a:solidFill>
              <a:latin typeface="Helvetica Neue Light"/>
              <a:ea typeface="Helvetica Neue Light"/>
              <a:cs typeface="Helvetica Neue Light"/>
              <a:sym typeface="Helvetica Neue Light"/>
            </a:endParaRPr>
          </a:p>
        </p:txBody>
      </p:sp>
      <p:sp>
        <p:nvSpPr>
          <p:cNvPr id="1518" name="Google Shape;1518;p151"/>
          <p:cNvSpPr txBox="1"/>
          <p:nvPr/>
        </p:nvSpPr>
        <p:spPr>
          <a:xfrm>
            <a:off x="639605" y="2647300"/>
            <a:ext cx="2684100" cy="531000"/>
          </a:xfrm>
          <a:prstGeom prst="rect">
            <a:avLst/>
          </a:prstGeom>
          <a:noFill/>
          <a:ln>
            <a:noFill/>
          </a:ln>
        </p:spPr>
        <p:txBody>
          <a:bodyPr anchorCtr="0" anchor="t" bIns="34300" lIns="68625" spcFirstLastPara="1" rIns="68625" wrap="square" tIns="34300">
            <a:noAutofit/>
          </a:bodyPr>
          <a:lstStyle/>
          <a:p>
            <a:pPr indent="0" lvl="0" marL="0" marR="0" rtl="0" algn="l">
              <a:spcBef>
                <a:spcPts val="0"/>
              </a:spcBef>
              <a:spcAft>
                <a:spcPts val="0"/>
              </a:spcAft>
              <a:buNone/>
            </a:pPr>
            <a:r>
              <a:rPr lang="en" sz="1500">
                <a:solidFill>
                  <a:srgbClr val="000000"/>
                </a:solidFill>
                <a:latin typeface="Helvetica Neue Light"/>
                <a:ea typeface="Helvetica Neue Light"/>
                <a:cs typeface="Helvetica Neue Light"/>
                <a:sym typeface="Helvetica Neue Light"/>
              </a:rPr>
              <a:t>Doubling their</a:t>
            </a:r>
            <a:br>
              <a:rPr lang="en" sz="1500">
                <a:solidFill>
                  <a:srgbClr val="000000"/>
                </a:solidFill>
                <a:latin typeface="Helvetica Neue Light"/>
                <a:ea typeface="Helvetica Neue Light"/>
                <a:cs typeface="Helvetica Neue Light"/>
                <a:sym typeface="Helvetica Neue Light"/>
              </a:rPr>
            </a:br>
            <a:r>
              <a:rPr lang="en" sz="1500">
                <a:solidFill>
                  <a:srgbClr val="000000"/>
                </a:solidFill>
                <a:latin typeface="Helvetica Neue Light"/>
                <a:ea typeface="Helvetica Neue Light"/>
                <a:cs typeface="Helvetica Neue Light"/>
                <a:sym typeface="Helvetica Neue Light"/>
              </a:rPr>
              <a:t>market cap</a:t>
            </a:r>
            <a:endParaRPr/>
          </a:p>
        </p:txBody>
      </p:sp>
      <p:grpSp>
        <p:nvGrpSpPr>
          <p:cNvPr id="1519" name="Google Shape;1519;p151"/>
          <p:cNvGrpSpPr/>
          <p:nvPr/>
        </p:nvGrpSpPr>
        <p:grpSpPr>
          <a:xfrm>
            <a:off x="5328720" y="715121"/>
            <a:ext cx="68643" cy="860631"/>
            <a:chOff x="6170612" y="1763392"/>
            <a:chExt cx="91500" cy="1147508"/>
          </a:xfrm>
        </p:grpSpPr>
        <p:cxnSp>
          <p:nvCxnSpPr>
            <p:cNvPr id="1520" name="Google Shape;1520;p151"/>
            <p:cNvCxnSpPr/>
            <p:nvPr/>
          </p:nvCxnSpPr>
          <p:spPr>
            <a:xfrm>
              <a:off x="6216332" y="1763392"/>
              <a:ext cx="0" cy="1056000"/>
            </a:xfrm>
            <a:prstGeom prst="straightConnector1">
              <a:avLst/>
            </a:prstGeom>
            <a:noFill/>
            <a:ln cap="flat" cmpd="sng" w="12700">
              <a:solidFill>
                <a:srgbClr val="4286F5"/>
              </a:solidFill>
              <a:prstDash val="solid"/>
              <a:round/>
              <a:headEnd len="sm" w="sm" type="none"/>
              <a:tailEnd len="sm" w="sm" type="none"/>
            </a:ln>
          </p:spPr>
        </p:cxnSp>
        <p:sp>
          <p:nvSpPr>
            <p:cNvPr id="1521" name="Google Shape;1521;p151"/>
            <p:cNvSpPr/>
            <p:nvPr/>
          </p:nvSpPr>
          <p:spPr>
            <a:xfrm>
              <a:off x="6170612" y="2819400"/>
              <a:ext cx="91500" cy="91500"/>
            </a:xfrm>
            <a:prstGeom prst="ellipse">
              <a:avLst/>
            </a:prstGeom>
            <a:solidFill>
              <a:srgbClr val="4286F5"/>
            </a:solidFill>
            <a:ln cap="flat" cmpd="sng" w="25400">
              <a:solidFill>
                <a:srgbClr val="4286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1522" name="Google Shape;1522;p151"/>
          <p:cNvGrpSpPr/>
          <p:nvPr/>
        </p:nvGrpSpPr>
        <p:grpSpPr>
          <a:xfrm>
            <a:off x="5557619" y="888094"/>
            <a:ext cx="68643" cy="1062035"/>
            <a:chOff x="6170612" y="1494853"/>
            <a:chExt cx="91500" cy="1416047"/>
          </a:xfrm>
        </p:grpSpPr>
        <p:cxnSp>
          <p:nvCxnSpPr>
            <p:cNvPr id="1523" name="Google Shape;1523;p151"/>
            <p:cNvCxnSpPr/>
            <p:nvPr/>
          </p:nvCxnSpPr>
          <p:spPr>
            <a:xfrm>
              <a:off x="6216332" y="1494853"/>
              <a:ext cx="0" cy="1324500"/>
            </a:xfrm>
            <a:prstGeom prst="straightConnector1">
              <a:avLst/>
            </a:prstGeom>
            <a:noFill/>
            <a:ln cap="flat" cmpd="sng" w="12700">
              <a:solidFill>
                <a:srgbClr val="4286F5"/>
              </a:solidFill>
              <a:prstDash val="solid"/>
              <a:round/>
              <a:headEnd len="sm" w="sm" type="none"/>
              <a:tailEnd len="sm" w="sm" type="none"/>
            </a:ln>
          </p:spPr>
        </p:cxnSp>
        <p:sp>
          <p:nvSpPr>
            <p:cNvPr id="1524" name="Google Shape;1524;p151"/>
            <p:cNvSpPr/>
            <p:nvPr/>
          </p:nvSpPr>
          <p:spPr>
            <a:xfrm>
              <a:off x="6170612" y="2819400"/>
              <a:ext cx="91500" cy="91500"/>
            </a:xfrm>
            <a:prstGeom prst="ellipse">
              <a:avLst/>
            </a:prstGeom>
            <a:solidFill>
              <a:srgbClr val="4286F5"/>
            </a:solidFill>
            <a:ln cap="flat" cmpd="sng" w="25400">
              <a:solidFill>
                <a:srgbClr val="4286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1525" name="Google Shape;1525;p151"/>
          <p:cNvSpPr txBox="1"/>
          <p:nvPr/>
        </p:nvSpPr>
        <p:spPr>
          <a:xfrm>
            <a:off x="4099598" y="461792"/>
            <a:ext cx="1269000" cy="276900"/>
          </a:xfrm>
          <a:prstGeom prst="rect">
            <a:avLst/>
          </a:prstGeom>
          <a:solidFill>
            <a:srgbClr val="4286F5"/>
          </a:solidFill>
          <a:ln>
            <a:noFill/>
          </a:ln>
        </p:spPr>
        <p:txBody>
          <a:bodyPr anchorCtr="0" anchor="t" bIns="68625" lIns="34300" spcFirstLastPara="1" rIns="34300" wrap="square" tIns="34300">
            <a:noAutofit/>
          </a:bodyPr>
          <a:lstStyle/>
          <a:p>
            <a:pPr indent="0" lvl="0" marL="0" marR="0" rtl="0" algn="ctr">
              <a:spcBef>
                <a:spcPts val="0"/>
              </a:spcBef>
              <a:spcAft>
                <a:spcPts val="0"/>
              </a:spcAft>
              <a:buNone/>
            </a:pPr>
            <a:r>
              <a:rPr b="1" lang="en" sz="1100">
                <a:solidFill>
                  <a:schemeClr val="lt1"/>
                </a:solidFill>
                <a:latin typeface="Nunito"/>
                <a:ea typeface="Nunito"/>
                <a:cs typeface="Nunito"/>
                <a:sym typeface="Nunito"/>
              </a:rPr>
              <a:t>28M+ members</a:t>
            </a:r>
            <a:endParaRPr/>
          </a:p>
        </p:txBody>
      </p:sp>
      <p:sp>
        <p:nvSpPr>
          <p:cNvPr id="1526" name="Google Shape;1526;p151"/>
          <p:cNvSpPr txBox="1"/>
          <p:nvPr/>
        </p:nvSpPr>
        <p:spPr>
          <a:xfrm>
            <a:off x="5587539" y="460555"/>
            <a:ext cx="1403700" cy="450000"/>
          </a:xfrm>
          <a:prstGeom prst="rect">
            <a:avLst/>
          </a:prstGeom>
          <a:solidFill>
            <a:srgbClr val="4286F5"/>
          </a:solidFill>
          <a:ln>
            <a:noFill/>
          </a:ln>
        </p:spPr>
        <p:txBody>
          <a:bodyPr anchorCtr="0" anchor="t" bIns="68625" lIns="102925" spcFirstLastPara="1" rIns="34300" wrap="square" tIns="34300">
            <a:noAutofit/>
          </a:bodyPr>
          <a:lstStyle/>
          <a:p>
            <a:pPr indent="0" lvl="0" marL="0" marR="0" rtl="0" algn="l">
              <a:spcBef>
                <a:spcPts val="0"/>
              </a:spcBef>
              <a:spcAft>
                <a:spcPts val="0"/>
              </a:spcAft>
              <a:buNone/>
            </a:pPr>
            <a:r>
              <a:rPr b="1" lang="en" sz="1100">
                <a:solidFill>
                  <a:schemeClr val="lt1"/>
                </a:solidFill>
                <a:latin typeface="Nunito"/>
                <a:ea typeface="Nunito"/>
                <a:cs typeface="Nunito"/>
                <a:sym typeface="Nunito"/>
              </a:rPr>
              <a:t>unique and</a:t>
            </a:r>
            <a:br>
              <a:rPr b="1" lang="en" sz="1100">
                <a:solidFill>
                  <a:schemeClr val="lt1"/>
                </a:solidFill>
                <a:latin typeface="Nunito"/>
                <a:ea typeface="Nunito"/>
                <a:cs typeface="Nunito"/>
                <a:sym typeface="Nunito"/>
              </a:rPr>
            </a:br>
            <a:r>
              <a:rPr b="1" lang="en" sz="1100">
                <a:solidFill>
                  <a:schemeClr val="lt1"/>
                </a:solidFill>
                <a:latin typeface="Nunito"/>
                <a:ea typeface="Nunito"/>
                <a:cs typeface="Nunito"/>
                <a:sym typeface="Nunito"/>
              </a:rPr>
              <a:t>valuable services</a:t>
            </a:r>
            <a:endParaRPr/>
          </a:p>
        </p:txBody>
      </p:sp>
      <p:pic>
        <p:nvPicPr>
          <p:cNvPr descr="C:\Users\janice\Desktop\_Apigee0723\_PNG\02.png" id="1527" name="Google Shape;1527;p151"/>
          <p:cNvPicPr preferRelativeResize="0"/>
          <p:nvPr/>
        </p:nvPicPr>
        <p:blipFill rotWithShape="1">
          <a:blip r:embed="rId6">
            <a:alphaModFix/>
          </a:blip>
          <a:srcRect b="0" l="0" r="0" t="0"/>
          <a:stretch/>
        </p:blipFill>
        <p:spPr>
          <a:xfrm>
            <a:off x="6748117" y="926951"/>
            <a:ext cx="1398300" cy="1397700"/>
          </a:xfrm>
          <a:prstGeom prst="ellipse">
            <a:avLst/>
          </a:prstGeom>
          <a:noFill/>
          <a:ln cap="flat" cmpd="sng" w="38100">
            <a:solidFill>
              <a:schemeClr val="lt1"/>
            </a:solidFill>
            <a:prstDash val="solid"/>
            <a:round/>
            <a:headEnd len="sm" w="sm" type="none"/>
            <a:tailEnd len="sm" w="sm" type="none"/>
          </a:ln>
        </p:spPr>
      </p:pic>
      <p:pic>
        <p:nvPicPr>
          <p:cNvPr descr="C:\Users\janice\Desktop\_Apigee0723\_PNG\03.png" id="1528" name="Google Shape;1528;p151"/>
          <p:cNvPicPr preferRelativeResize="0"/>
          <p:nvPr/>
        </p:nvPicPr>
        <p:blipFill rotWithShape="1">
          <a:blip r:embed="rId7">
            <a:alphaModFix/>
          </a:blip>
          <a:srcRect b="0" l="0" r="0" t="0"/>
          <a:stretch/>
        </p:blipFill>
        <p:spPr>
          <a:xfrm>
            <a:off x="7256300" y="3306115"/>
            <a:ext cx="1029900" cy="1029600"/>
          </a:xfrm>
          <a:prstGeom prst="ellipse">
            <a:avLst/>
          </a:prstGeom>
          <a:noFill/>
          <a:ln cap="flat" cmpd="sng" w="38100">
            <a:solidFill>
              <a:schemeClr val="lt1"/>
            </a:solidFill>
            <a:prstDash val="solid"/>
            <a:round/>
            <a:headEnd len="sm" w="sm" type="none"/>
            <a:tailEnd len="sm" w="sm" type="none"/>
          </a:ln>
        </p:spPr>
      </p:pic>
      <p:sp>
        <p:nvSpPr>
          <p:cNvPr id="1529" name="Google Shape;1529;p151"/>
          <p:cNvSpPr txBox="1"/>
          <p:nvPr/>
        </p:nvSpPr>
        <p:spPr>
          <a:xfrm>
            <a:off x="358581" y="426877"/>
            <a:ext cx="7798500" cy="50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Arial"/>
              <a:buNone/>
            </a:pPr>
            <a:r>
              <a:rPr b="0" i="0" lang="en" sz="1400" u="none" cap="none" strike="noStrike">
                <a:solidFill>
                  <a:srgbClr val="FFFFFF"/>
                </a:solidFill>
                <a:latin typeface="Arial"/>
                <a:ea typeface="Arial"/>
                <a:cs typeface="Arial"/>
                <a:sym typeface="Arial"/>
              </a:rPr>
              <a:t>Nike</a:t>
            </a:r>
            <a:endParaRPr b="0" i="0" sz="1400" u="none" cap="none" strike="noStrike">
              <a:solidFill>
                <a:srgbClr val="FFFFFF"/>
              </a:solidFill>
              <a:latin typeface="Arial"/>
              <a:ea typeface="Arial"/>
              <a:cs typeface="Arial"/>
              <a:sym typeface="Arial"/>
            </a:endParaRPr>
          </a:p>
        </p:txBody>
      </p:sp>
      <p:pic>
        <p:nvPicPr>
          <p:cNvPr id="1530" name="Google Shape;1530;p151"/>
          <p:cNvPicPr preferRelativeResize="0"/>
          <p:nvPr/>
        </p:nvPicPr>
        <p:blipFill rotWithShape="1">
          <a:blip r:embed="rId8">
            <a:alphaModFix/>
          </a:blip>
          <a:srcRect b="0" l="0" r="0" t="0"/>
          <a:stretch/>
        </p:blipFill>
        <p:spPr>
          <a:xfrm>
            <a:off x="666849" y="284559"/>
            <a:ext cx="1354500" cy="991500"/>
          </a:xfrm>
          <a:prstGeom prst="rect">
            <a:avLst/>
          </a:prstGeom>
          <a:noFill/>
          <a:ln>
            <a:noFill/>
          </a:ln>
        </p:spPr>
      </p:pic>
      <p:pic>
        <p:nvPicPr>
          <p:cNvPr descr="nike_screen1_large2.jpg" id="1531" name="Google Shape;1531;p151"/>
          <p:cNvPicPr preferRelativeResize="0"/>
          <p:nvPr/>
        </p:nvPicPr>
        <p:blipFill rotWithShape="1">
          <a:blip r:embed="rId9">
            <a:alphaModFix/>
          </a:blip>
          <a:srcRect b="0" l="0" r="0" t="0"/>
          <a:stretch/>
        </p:blipFill>
        <p:spPr>
          <a:xfrm>
            <a:off x="2336925" y="2626660"/>
            <a:ext cx="1973400" cy="2186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5" name="Shape 1535"/>
        <p:cNvGrpSpPr/>
        <p:nvPr/>
      </p:nvGrpSpPr>
      <p:grpSpPr>
        <a:xfrm>
          <a:off x="0" y="0"/>
          <a:ext cx="0" cy="0"/>
          <a:chOff x="0" y="0"/>
          <a:chExt cx="0" cy="0"/>
        </a:xfrm>
      </p:grpSpPr>
      <p:sp>
        <p:nvSpPr>
          <p:cNvPr id="1536" name="Google Shape;1536;p152"/>
          <p:cNvSpPr txBox="1"/>
          <p:nvPr/>
        </p:nvSpPr>
        <p:spPr>
          <a:xfrm>
            <a:off x="358581" y="503077"/>
            <a:ext cx="7798500" cy="50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Arial"/>
              <a:buNone/>
            </a:pPr>
            <a:r>
              <a:rPr b="0" i="0" lang="en" sz="1400" u="none" cap="none" strike="noStrike">
                <a:solidFill>
                  <a:srgbClr val="FFFFFF"/>
                </a:solidFill>
                <a:latin typeface="Arial"/>
                <a:ea typeface="Arial"/>
                <a:cs typeface="Arial"/>
                <a:sym typeface="Arial"/>
              </a:rPr>
              <a:t>Abercrombie &amp; Fitch</a:t>
            </a:r>
            <a:endParaRPr b="0" i="0" sz="1400" u="none" cap="none" strike="noStrike">
              <a:solidFill>
                <a:srgbClr val="FFFFFF"/>
              </a:solidFill>
              <a:latin typeface="Arial"/>
              <a:ea typeface="Arial"/>
              <a:cs typeface="Arial"/>
              <a:sym typeface="Arial"/>
            </a:endParaRPr>
          </a:p>
        </p:txBody>
      </p:sp>
      <p:sp>
        <p:nvSpPr>
          <p:cNvPr id="1537" name="Google Shape;1537;p152"/>
          <p:cNvSpPr txBox="1"/>
          <p:nvPr/>
        </p:nvSpPr>
        <p:spPr>
          <a:xfrm>
            <a:off x="654466" y="2221956"/>
            <a:ext cx="3331800" cy="744600"/>
          </a:xfrm>
          <a:prstGeom prst="rect">
            <a:avLst/>
          </a:prstGeom>
          <a:noFill/>
          <a:ln>
            <a:noFill/>
          </a:ln>
        </p:spPr>
        <p:txBody>
          <a:bodyPr anchorCtr="0" anchor="t" bIns="25750" lIns="51500" spcFirstLastPara="1" rIns="51500" wrap="square" tIns="25750">
            <a:noAutofit/>
          </a:bodyPr>
          <a:lstStyle/>
          <a:p>
            <a:pPr indent="0" lvl="0" marL="0" marR="0" rtl="0" algn="l">
              <a:spcBef>
                <a:spcPts val="0"/>
              </a:spcBef>
              <a:spcAft>
                <a:spcPts val="0"/>
              </a:spcAft>
              <a:buNone/>
            </a:pPr>
            <a:r>
              <a:rPr lang="en" sz="1500">
                <a:solidFill>
                  <a:srgbClr val="4F5051"/>
                </a:solidFill>
                <a:latin typeface="Helvetica Neue Light"/>
                <a:ea typeface="Helvetica Neue Light"/>
                <a:cs typeface="Helvetica Neue Light"/>
                <a:sym typeface="Helvetica Neue Light"/>
              </a:rPr>
              <a:t>Needed to simplify partner integration to extend their ecosystem and add partners to their loyalty program app</a:t>
            </a:r>
            <a:endParaRPr sz="1500">
              <a:solidFill>
                <a:srgbClr val="4F5051"/>
              </a:solidFill>
              <a:latin typeface="Helvetica Neue Light"/>
              <a:ea typeface="Helvetica Neue Light"/>
              <a:cs typeface="Helvetica Neue Light"/>
              <a:sym typeface="Helvetica Neue Light"/>
            </a:endParaRPr>
          </a:p>
        </p:txBody>
      </p:sp>
      <p:sp>
        <p:nvSpPr>
          <p:cNvPr id="1538" name="Google Shape;1538;p152"/>
          <p:cNvSpPr txBox="1"/>
          <p:nvPr/>
        </p:nvSpPr>
        <p:spPr>
          <a:xfrm>
            <a:off x="656579" y="3187263"/>
            <a:ext cx="2658300" cy="513600"/>
          </a:xfrm>
          <a:prstGeom prst="rect">
            <a:avLst/>
          </a:prstGeom>
          <a:noFill/>
          <a:ln>
            <a:noFill/>
          </a:ln>
        </p:spPr>
        <p:txBody>
          <a:bodyPr anchorCtr="0" anchor="t" bIns="25750" lIns="51500" spcFirstLastPara="1" rIns="51500" wrap="square" tIns="25750">
            <a:noAutofit/>
          </a:bodyPr>
          <a:lstStyle/>
          <a:p>
            <a:pPr indent="0" lvl="0" marL="0" marR="0" rtl="0" algn="l">
              <a:spcBef>
                <a:spcPts val="0"/>
              </a:spcBef>
              <a:spcAft>
                <a:spcPts val="0"/>
              </a:spcAft>
              <a:buNone/>
            </a:pPr>
            <a:r>
              <a:rPr lang="en" sz="1500">
                <a:solidFill>
                  <a:srgbClr val="4F5051"/>
                </a:solidFill>
                <a:latin typeface="Helvetica Neue Light"/>
                <a:ea typeface="Helvetica Neue Light"/>
                <a:cs typeface="Helvetica Neue Light"/>
                <a:sym typeface="Helvetica Neue Light"/>
              </a:rPr>
              <a:t>Managed cloud deployment with internal and partner APIs</a:t>
            </a:r>
            <a:endParaRPr sz="1500">
              <a:solidFill>
                <a:srgbClr val="4F5051"/>
              </a:solidFill>
              <a:latin typeface="Helvetica Neue Light"/>
              <a:ea typeface="Helvetica Neue Light"/>
              <a:cs typeface="Helvetica Neue Light"/>
              <a:sym typeface="Helvetica Neue Light"/>
            </a:endParaRPr>
          </a:p>
        </p:txBody>
      </p:sp>
      <p:pic>
        <p:nvPicPr>
          <p:cNvPr id="1539" name="Google Shape;1539;p152"/>
          <p:cNvPicPr preferRelativeResize="0"/>
          <p:nvPr/>
        </p:nvPicPr>
        <p:blipFill rotWithShape="1">
          <a:blip r:embed="rId3">
            <a:alphaModFix/>
          </a:blip>
          <a:srcRect b="0" l="0" r="0" t="0"/>
          <a:stretch/>
        </p:blipFill>
        <p:spPr>
          <a:xfrm>
            <a:off x="618729" y="422995"/>
            <a:ext cx="1602600" cy="957600"/>
          </a:xfrm>
          <a:prstGeom prst="rect">
            <a:avLst/>
          </a:prstGeom>
          <a:noFill/>
          <a:ln>
            <a:noFill/>
          </a:ln>
        </p:spPr>
      </p:pic>
      <p:sp>
        <p:nvSpPr>
          <p:cNvPr id="1540" name="Google Shape;1540;p152"/>
          <p:cNvSpPr txBox="1"/>
          <p:nvPr/>
        </p:nvSpPr>
        <p:spPr>
          <a:xfrm>
            <a:off x="654466" y="1487484"/>
            <a:ext cx="4173600" cy="513600"/>
          </a:xfrm>
          <a:prstGeom prst="rect">
            <a:avLst/>
          </a:prstGeom>
          <a:noFill/>
          <a:ln>
            <a:noFill/>
          </a:ln>
        </p:spPr>
        <p:txBody>
          <a:bodyPr anchorCtr="0" anchor="t" bIns="25750" lIns="51500" spcFirstLastPara="1" rIns="51500" wrap="square" tIns="25750">
            <a:noAutofit/>
          </a:bodyPr>
          <a:lstStyle/>
          <a:p>
            <a:pPr indent="0" lvl="0" marL="0" marR="0" rtl="0" algn="l">
              <a:spcBef>
                <a:spcPts val="0"/>
              </a:spcBef>
              <a:spcAft>
                <a:spcPts val="0"/>
              </a:spcAft>
              <a:buNone/>
            </a:pPr>
            <a:r>
              <a:rPr lang="en" sz="1500">
                <a:solidFill>
                  <a:srgbClr val="4F5051"/>
                </a:solidFill>
                <a:latin typeface="Helvetica Neue Light"/>
                <a:ea typeface="Helvetica Neue Light"/>
                <a:cs typeface="Helvetica Neue Light"/>
                <a:sym typeface="Helvetica Neue Light"/>
              </a:rPr>
              <a:t>Leading global specialty retailer of high-quality, casual apparel for men, women and kids</a:t>
            </a:r>
            <a:endParaRPr/>
          </a:p>
        </p:txBody>
      </p:sp>
      <p:pic>
        <p:nvPicPr>
          <p:cNvPr id="1541" name="Google Shape;1541;p152"/>
          <p:cNvPicPr preferRelativeResize="0"/>
          <p:nvPr/>
        </p:nvPicPr>
        <p:blipFill rotWithShape="1">
          <a:blip r:embed="rId4">
            <a:alphaModFix/>
          </a:blip>
          <a:srcRect b="0" l="0" r="0" t="0"/>
          <a:stretch/>
        </p:blipFill>
        <p:spPr>
          <a:xfrm>
            <a:off x="4229496" y="1075385"/>
            <a:ext cx="4388400" cy="2872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5" name="Shape 1545"/>
        <p:cNvGrpSpPr/>
        <p:nvPr/>
      </p:nvGrpSpPr>
      <p:grpSpPr>
        <a:xfrm>
          <a:off x="0" y="0"/>
          <a:ext cx="0" cy="0"/>
          <a:chOff x="0" y="0"/>
          <a:chExt cx="0" cy="0"/>
        </a:xfrm>
      </p:grpSpPr>
      <p:sp>
        <p:nvSpPr>
          <p:cNvPr id="1546" name="Google Shape;1546;p153"/>
          <p:cNvSpPr txBox="1"/>
          <p:nvPr/>
        </p:nvSpPr>
        <p:spPr>
          <a:xfrm>
            <a:off x="358581" y="198277"/>
            <a:ext cx="7798500" cy="50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Arial"/>
              <a:buNone/>
            </a:pPr>
            <a:r>
              <a:rPr b="0" i="0" lang="en" sz="1400" u="none" cap="none" strike="noStrike">
                <a:solidFill>
                  <a:srgbClr val="FFFFFF"/>
                </a:solidFill>
                <a:latin typeface="Arial"/>
                <a:ea typeface="Arial"/>
                <a:cs typeface="Arial"/>
                <a:sym typeface="Arial"/>
              </a:rPr>
              <a:t>Ebay Enterprise</a:t>
            </a:r>
            <a:endParaRPr b="0" i="0" sz="1400" u="none" cap="none" strike="noStrike">
              <a:solidFill>
                <a:srgbClr val="FFFFFF"/>
              </a:solidFill>
              <a:latin typeface="Arial"/>
              <a:ea typeface="Arial"/>
              <a:cs typeface="Arial"/>
              <a:sym typeface="Arial"/>
            </a:endParaRPr>
          </a:p>
        </p:txBody>
      </p:sp>
      <p:pic>
        <p:nvPicPr>
          <p:cNvPr id="1547" name="Google Shape;1547;p153"/>
          <p:cNvPicPr preferRelativeResize="0"/>
          <p:nvPr/>
        </p:nvPicPr>
        <p:blipFill rotWithShape="1">
          <a:blip r:embed="rId3">
            <a:alphaModFix/>
          </a:blip>
          <a:srcRect b="0" l="0" r="0" t="0"/>
          <a:stretch/>
        </p:blipFill>
        <p:spPr>
          <a:xfrm>
            <a:off x="609640" y="170259"/>
            <a:ext cx="1945200" cy="900900"/>
          </a:xfrm>
          <a:prstGeom prst="rect">
            <a:avLst/>
          </a:prstGeom>
          <a:noFill/>
          <a:ln>
            <a:noFill/>
          </a:ln>
        </p:spPr>
      </p:pic>
      <p:pic>
        <p:nvPicPr>
          <p:cNvPr id="1548" name="Google Shape;1548;p153"/>
          <p:cNvPicPr preferRelativeResize="0"/>
          <p:nvPr/>
        </p:nvPicPr>
        <p:blipFill rotWithShape="1">
          <a:blip r:embed="rId4">
            <a:alphaModFix/>
          </a:blip>
          <a:srcRect b="0" l="0" r="0" t="0"/>
          <a:stretch/>
        </p:blipFill>
        <p:spPr>
          <a:xfrm>
            <a:off x="3896574" y="825262"/>
            <a:ext cx="4724400" cy="2326500"/>
          </a:xfrm>
          <a:prstGeom prst="rect">
            <a:avLst/>
          </a:prstGeom>
          <a:noFill/>
          <a:ln>
            <a:noFill/>
          </a:ln>
        </p:spPr>
      </p:pic>
      <p:sp>
        <p:nvSpPr>
          <p:cNvPr id="1549" name="Google Shape;1549;p153"/>
          <p:cNvSpPr txBox="1"/>
          <p:nvPr/>
        </p:nvSpPr>
        <p:spPr>
          <a:xfrm>
            <a:off x="654465" y="1121888"/>
            <a:ext cx="3465900" cy="744600"/>
          </a:xfrm>
          <a:prstGeom prst="rect">
            <a:avLst/>
          </a:prstGeom>
          <a:noFill/>
          <a:ln>
            <a:noFill/>
          </a:ln>
        </p:spPr>
        <p:txBody>
          <a:bodyPr anchorCtr="0" anchor="t" bIns="25750" lIns="51500" spcFirstLastPara="1" rIns="51500" wrap="square" tIns="25750">
            <a:noAutofit/>
          </a:bodyPr>
          <a:lstStyle/>
          <a:p>
            <a:pPr indent="0" lvl="0" marL="0" marR="0" rtl="0" algn="l">
              <a:spcBef>
                <a:spcPts val="0"/>
              </a:spcBef>
              <a:spcAft>
                <a:spcPts val="0"/>
              </a:spcAft>
              <a:buNone/>
            </a:pPr>
            <a:r>
              <a:rPr lang="en" sz="1500">
                <a:solidFill>
                  <a:srgbClr val="4F5051"/>
                </a:solidFill>
                <a:latin typeface="Helvetica Neue Light"/>
                <a:ea typeface="Helvetica Neue Light"/>
                <a:cs typeface="Helvetica Neue Light"/>
                <a:sym typeface="Helvetica Neue Light"/>
              </a:rPr>
              <a:t>Leading provider of commerce technologies, omni-channel operations, and marketing solutions</a:t>
            </a:r>
            <a:endParaRPr sz="1500">
              <a:solidFill>
                <a:srgbClr val="4F5051"/>
              </a:solidFill>
              <a:latin typeface="Helvetica Neue Light"/>
              <a:ea typeface="Helvetica Neue Light"/>
              <a:cs typeface="Helvetica Neue Light"/>
              <a:sym typeface="Helvetica Neue Light"/>
            </a:endParaRPr>
          </a:p>
        </p:txBody>
      </p:sp>
      <p:sp>
        <p:nvSpPr>
          <p:cNvPr id="1550" name="Google Shape;1550;p153"/>
          <p:cNvSpPr txBox="1"/>
          <p:nvPr/>
        </p:nvSpPr>
        <p:spPr>
          <a:xfrm>
            <a:off x="654466" y="1988569"/>
            <a:ext cx="3465900" cy="744600"/>
          </a:xfrm>
          <a:prstGeom prst="rect">
            <a:avLst/>
          </a:prstGeom>
          <a:noFill/>
          <a:ln>
            <a:noFill/>
          </a:ln>
        </p:spPr>
        <p:txBody>
          <a:bodyPr anchorCtr="0" anchor="t" bIns="25750" lIns="51500" spcFirstLastPara="1" rIns="51500" wrap="square" tIns="25750">
            <a:noAutofit/>
          </a:bodyPr>
          <a:lstStyle/>
          <a:p>
            <a:pPr indent="0" lvl="0" marL="0" marR="0" rtl="0" algn="l">
              <a:spcBef>
                <a:spcPts val="0"/>
              </a:spcBef>
              <a:spcAft>
                <a:spcPts val="0"/>
              </a:spcAft>
              <a:buNone/>
            </a:pPr>
            <a:r>
              <a:rPr lang="en" sz="1500">
                <a:solidFill>
                  <a:srgbClr val="4F5051"/>
                </a:solidFill>
                <a:latin typeface="Helvetica Neue Light"/>
                <a:ea typeface="Helvetica Neue Light"/>
                <a:cs typeface="Helvetica Neue Light"/>
                <a:sym typeface="Helvetica Neue Light"/>
              </a:rPr>
              <a:t>Needed greater security, API visibility for order management, payment services, and customer service</a:t>
            </a:r>
            <a:endParaRPr sz="1500">
              <a:solidFill>
                <a:srgbClr val="4F5051"/>
              </a:solidFill>
              <a:latin typeface="Helvetica Neue Light"/>
              <a:ea typeface="Helvetica Neue Light"/>
              <a:cs typeface="Helvetica Neue Light"/>
              <a:sym typeface="Helvetica Neue Light"/>
            </a:endParaRPr>
          </a:p>
        </p:txBody>
      </p:sp>
      <p:sp>
        <p:nvSpPr>
          <p:cNvPr id="1551" name="Google Shape;1551;p153"/>
          <p:cNvSpPr txBox="1"/>
          <p:nvPr/>
        </p:nvSpPr>
        <p:spPr>
          <a:xfrm>
            <a:off x="656579" y="2855250"/>
            <a:ext cx="3240000" cy="513600"/>
          </a:xfrm>
          <a:prstGeom prst="rect">
            <a:avLst/>
          </a:prstGeom>
          <a:noFill/>
          <a:ln>
            <a:noFill/>
          </a:ln>
        </p:spPr>
        <p:txBody>
          <a:bodyPr anchorCtr="0" anchor="t" bIns="25750" lIns="51500" spcFirstLastPara="1" rIns="51500" wrap="square" tIns="25750">
            <a:noAutofit/>
          </a:bodyPr>
          <a:lstStyle/>
          <a:p>
            <a:pPr indent="0" lvl="0" marL="0" marR="0" rtl="0" algn="l">
              <a:spcBef>
                <a:spcPts val="0"/>
              </a:spcBef>
              <a:spcAft>
                <a:spcPts val="0"/>
              </a:spcAft>
              <a:buNone/>
            </a:pPr>
            <a:r>
              <a:rPr lang="en" sz="1500">
                <a:solidFill>
                  <a:srgbClr val="4F5051"/>
                </a:solidFill>
                <a:latin typeface="Helvetica Neue Light"/>
                <a:ea typeface="Helvetica Neue Light"/>
                <a:cs typeface="Helvetica Neue Light"/>
                <a:sym typeface="Helvetica Neue Light"/>
              </a:rPr>
              <a:t>Managed cloud deployment with internal APIs</a:t>
            </a:r>
            <a:endParaRPr sz="1500">
              <a:solidFill>
                <a:srgbClr val="4F5051"/>
              </a:solidFill>
              <a:latin typeface="Helvetica Neue Light"/>
              <a:ea typeface="Helvetica Neue Light"/>
              <a:cs typeface="Helvetica Neue Light"/>
              <a:sym typeface="Helvetica Neue Light"/>
            </a:endParaRPr>
          </a:p>
        </p:txBody>
      </p:sp>
      <p:sp>
        <p:nvSpPr>
          <p:cNvPr id="1552" name="Google Shape;1552;p153"/>
          <p:cNvSpPr txBox="1"/>
          <p:nvPr/>
        </p:nvSpPr>
        <p:spPr>
          <a:xfrm>
            <a:off x="665061" y="3491097"/>
            <a:ext cx="3678900" cy="744600"/>
          </a:xfrm>
          <a:prstGeom prst="rect">
            <a:avLst/>
          </a:prstGeom>
          <a:noFill/>
          <a:ln>
            <a:noFill/>
          </a:ln>
        </p:spPr>
        <p:txBody>
          <a:bodyPr anchorCtr="0" anchor="t" bIns="25750" lIns="51500" spcFirstLastPara="1" rIns="51500" wrap="square" tIns="25750">
            <a:noAutofit/>
          </a:bodyPr>
          <a:lstStyle/>
          <a:p>
            <a:pPr indent="0" lvl="0" marL="0" marR="0" rtl="0" algn="l">
              <a:spcBef>
                <a:spcPts val="0"/>
              </a:spcBef>
              <a:spcAft>
                <a:spcPts val="0"/>
              </a:spcAft>
              <a:buNone/>
            </a:pPr>
            <a:r>
              <a:rPr lang="en" sz="1500">
                <a:solidFill>
                  <a:srgbClr val="4F5051"/>
                </a:solidFill>
                <a:latin typeface="Helvetica Neue Light"/>
                <a:ea typeface="Helvetica Neue Light"/>
                <a:cs typeface="Helvetica Neue Light"/>
                <a:sym typeface="Helvetica Neue Light"/>
              </a:rPr>
              <a:t>Greater scalability and security with improved ability to add more customers and revenue with minimal risk</a:t>
            </a:r>
            <a:endParaRPr sz="1500">
              <a:solidFill>
                <a:srgbClr val="4F5051"/>
              </a:solidFill>
              <a:latin typeface="Helvetica Neue Light"/>
              <a:ea typeface="Helvetica Neue Light"/>
              <a:cs typeface="Helvetica Neue Light"/>
              <a:sym typeface="Helvetica Neue Light"/>
            </a:endParaRPr>
          </a:p>
        </p:txBody>
      </p:sp>
      <p:pic>
        <p:nvPicPr>
          <p:cNvPr descr="mlb_screen2_large2.jpg" id="1553" name="Google Shape;1553;p153"/>
          <p:cNvPicPr preferRelativeResize="0"/>
          <p:nvPr/>
        </p:nvPicPr>
        <p:blipFill rotWithShape="1">
          <a:blip r:embed="rId5">
            <a:alphaModFix/>
          </a:blip>
          <a:srcRect b="0" l="0" r="0" t="0"/>
          <a:stretch/>
        </p:blipFill>
        <p:spPr>
          <a:xfrm>
            <a:off x="6599765" y="2588058"/>
            <a:ext cx="1973400" cy="2186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7" name="Shape 1557"/>
        <p:cNvGrpSpPr/>
        <p:nvPr/>
      </p:nvGrpSpPr>
      <p:grpSpPr>
        <a:xfrm>
          <a:off x="0" y="0"/>
          <a:ext cx="0" cy="0"/>
          <a:chOff x="0" y="0"/>
          <a:chExt cx="0" cy="0"/>
        </a:xfrm>
      </p:grpSpPr>
      <p:sp>
        <p:nvSpPr>
          <p:cNvPr id="1558" name="Google Shape;1558;p154"/>
          <p:cNvSpPr txBox="1"/>
          <p:nvPr/>
        </p:nvSpPr>
        <p:spPr>
          <a:xfrm>
            <a:off x="358581" y="198278"/>
            <a:ext cx="7798500" cy="50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400">
                <a:solidFill>
                  <a:srgbClr val="FFFFFF"/>
                </a:solidFill>
                <a:latin typeface="Arial"/>
                <a:ea typeface="Arial"/>
                <a:cs typeface="Arial"/>
                <a:sym typeface="Arial"/>
              </a:rPr>
              <a:t>Home Depot</a:t>
            </a:r>
            <a:endParaRPr sz="1400">
              <a:solidFill>
                <a:srgbClr val="FFFFFF"/>
              </a:solidFill>
              <a:latin typeface="Arial"/>
              <a:ea typeface="Arial"/>
              <a:cs typeface="Arial"/>
              <a:sym typeface="Arial"/>
            </a:endParaRPr>
          </a:p>
        </p:txBody>
      </p:sp>
      <p:sp>
        <p:nvSpPr>
          <p:cNvPr id="1559" name="Google Shape;1559;p154"/>
          <p:cNvSpPr/>
          <p:nvPr/>
        </p:nvSpPr>
        <p:spPr>
          <a:xfrm>
            <a:off x="1868251" y="3783941"/>
            <a:ext cx="2460000" cy="1086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rgbClr val="969696"/>
              </a:solidFill>
              <a:latin typeface="Helvetica Neue Light"/>
              <a:ea typeface="Helvetica Neue Light"/>
              <a:cs typeface="Helvetica Neue Light"/>
              <a:sym typeface="Helvetica Neue Light"/>
            </a:endParaRPr>
          </a:p>
        </p:txBody>
      </p:sp>
      <p:pic>
        <p:nvPicPr>
          <p:cNvPr id="1560" name="Google Shape;1560;p154"/>
          <p:cNvPicPr preferRelativeResize="0"/>
          <p:nvPr/>
        </p:nvPicPr>
        <p:blipFill rotWithShape="1">
          <a:blip r:embed="rId3">
            <a:alphaModFix/>
          </a:blip>
          <a:srcRect b="0" l="0" r="0" t="0"/>
          <a:stretch/>
        </p:blipFill>
        <p:spPr>
          <a:xfrm>
            <a:off x="609640" y="170260"/>
            <a:ext cx="1017600" cy="761400"/>
          </a:xfrm>
          <a:prstGeom prst="rect">
            <a:avLst/>
          </a:prstGeom>
          <a:noFill/>
          <a:ln>
            <a:noFill/>
          </a:ln>
        </p:spPr>
      </p:pic>
      <p:sp>
        <p:nvSpPr>
          <p:cNvPr id="1561" name="Google Shape;1561;p154"/>
          <p:cNvSpPr txBox="1"/>
          <p:nvPr/>
        </p:nvSpPr>
        <p:spPr>
          <a:xfrm>
            <a:off x="654465" y="1121890"/>
            <a:ext cx="3583500" cy="513600"/>
          </a:xfrm>
          <a:prstGeom prst="rect">
            <a:avLst/>
          </a:prstGeom>
          <a:noFill/>
          <a:ln>
            <a:noFill/>
          </a:ln>
        </p:spPr>
        <p:txBody>
          <a:bodyPr anchorCtr="0" anchor="t" bIns="25750" lIns="51500" spcFirstLastPara="1" rIns="51500" wrap="square" tIns="25750">
            <a:noAutofit/>
          </a:bodyPr>
          <a:lstStyle/>
          <a:p>
            <a:pPr indent="0" lvl="0" marL="0" marR="0" rtl="0" algn="l">
              <a:spcBef>
                <a:spcPts val="0"/>
              </a:spcBef>
              <a:spcAft>
                <a:spcPts val="0"/>
              </a:spcAft>
              <a:buNone/>
            </a:pPr>
            <a:r>
              <a:rPr lang="en" sz="1500">
                <a:solidFill>
                  <a:srgbClr val="4F5051"/>
                </a:solidFill>
                <a:latin typeface="Helvetica Neue Light"/>
                <a:ea typeface="Helvetica Neue Light"/>
                <a:cs typeface="Helvetica Neue Light"/>
                <a:sym typeface="Helvetica Neue Light"/>
              </a:rPr>
              <a:t>World's largest home improvement specialty retailer with stores </a:t>
            </a:r>
            <a:endParaRPr/>
          </a:p>
        </p:txBody>
      </p:sp>
      <p:sp>
        <p:nvSpPr>
          <p:cNvPr id="1562" name="Google Shape;1562;p154"/>
          <p:cNvSpPr txBox="1"/>
          <p:nvPr/>
        </p:nvSpPr>
        <p:spPr>
          <a:xfrm>
            <a:off x="654466" y="1830760"/>
            <a:ext cx="3654000" cy="744600"/>
          </a:xfrm>
          <a:prstGeom prst="rect">
            <a:avLst/>
          </a:prstGeom>
          <a:noFill/>
          <a:ln>
            <a:noFill/>
          </a:ln>
        </p:spPr>
        <p:txBody>
          <a:bodyPr anchorCtr="0" anchor="t" bIns="25750" lIns="51500" spcFirstLastPara="1" rIns="51500" wrap="square" tIns="25750">
            <a:noAutofit/>
          </a:bodyPr>
          <a:lstStyle/>
          <a:p>
            <a:pPr indent="0" lvl="0" marL="0" marR="0" rtl="0" algn="l">
              <a:spcBef>
                <a:spcPts val="0"/>
              </a:spcBef>
              <a:spcAft>
                <a:spcPts val="0"/>
              </a:spcAft>
              <a:buNone/>
            </a:pPr>
            <a:r>
              <a:rPr lang="en" sz="1500">
                <a:solidFill>
                  <a:srgbClr val="4F5051"/>
                </a:solidFill>
                <a:latin typeface="Helvetica Neue Light"/>
                <a:ea typeface="Helvetica Neue Light"/>
                <a:cs typeface="Helvetica Neue Light"/>
                <a:sym typeface="Helvetica Neue Light"/>
              </a:rPr>
              <a:t>Wanted to grow online commerce substantially through mobile and needed more flexible RESTful infrastructure</a:t>
            </a:r>
            <a:endParaRPr/>
          </a:p>
        </p:txBody>
      </p:sp>
      <p:sp>
        <p:nvSpPr>
          <p:cNvPr id="1563" name="Google Shape;1563;p154"/>
          <p:cNvSpPr txBox="1"/>
          <p:nvPr/>
        </p:nvSpPr>
        <p:spPr>
          <a:xfrm>
            <a:off x="656579" y="2770467"/>
            <a:ext cx="3228300" cy="513600"/>
          </a:xfrm>
          <a:prstGeom prst="rect">
            <a:avLst/>
          </a:prstGeom>
          <a:noFill/>
          <a:ln>
            <a:noFill/>
          </a:ln>
        </p:spPr>
        <p:txBody>
          <a:bodyPr anchorCtr="0" anchor="t" bIns="25750" lIns="51500" spcFirstLastPara="1" rIns="51500" wrap="square" tIns="25750">
            <a:noAutofit/>
          </a:bodyPr>
          <a:lstStyle/>
          <a:p>
            <a:pPr indent="0" lvl="0" marL="0" marR="0" rtl="0" algn="l">
              <a:spcBef>
                <a:spcPts val="0"/>
              </a:spcBef>
              <a:spcAft>
                <a:spcPts val="0"/>
              </a:spcAft>
              <a:buNone/>
            </a:pPr>
            <a:r>
              <a:rPr lang="en" sz="1500">
                <a:solidFill>
                  <a:srgbClr val="4F5051"/>
                </a:solidFill>
                <a:latin typeface="Helvetica Neue Light"/>
                <a:ea typeface="Helvetica Neue Light"/>
                <a:cs typeface="Helvetica Neue Light"/>
                <a:sym typeface="Helvetica Neue Light"/>
              </a:rPr>
              <a:t>Managed PCI cloud DN deployment with internal and partner APIs</a:t>
            </a:r>
            <a:endParaRPr/>
          </a:p>
        </p:txBody>
      </p:sp>
      <p:sp>
        <p:nvSpPr>
          <p:cNvPr id="1564" name="Google Shape;1564;p154"/>
          <p:cNvSpPr txBox="1"/>
          <p:nvPr/>
        </p:nvSpPr>
        <p:spPr>
          <a:xfrm>
            <a:off x="665061" y="3479338"/>
            <a:ext cx="4326300" cy="744600"/>
          </a:xfrm>
          <a:prstGeom prst="rect">
            <a:avLst/>
          </a:prstGeom>
          <a:noFill/>
          <a:ln>
            <a:noFill/>
          </a:ln>
        </p:spPr>
        <p:txBody>
          <a:bodyPr anchorCtr="0" anchor="t" bIns="25750" lIns="51500" spcFirstLastPara="1" rIns="51500" wrap="square" tIns="25750">
            <a:noAutofit/>
          </a:bodyPr>
          <a:lstStyle/>
          <a:p>
            <a:pPr indent="0" lvl="0" marL="0" marR="0" rtl="0" algn="l">
              <a:spcBef>
                <a:spcPts val="0"/>
              </a:spcBef>
              <a:spcAft>
                <a:spcPts val="0"/>
              </a:spcAft>
              <a:buNone/>
            </a:pPr>
            <a:r>
              <a:rPr lang="en" sz="1500">
                <a:solidFill>
                  <a:srgbClr val="4F5051"/>
                </a:solidFill>
                <a:latin typeface="Helvetica Neue Light"/>
                <a:ea typeface="Helvetica Neue Light"/>
                <a:cs typeface="Helvetica Neue Light"/>
                <a:sym typeface="Helvetica Neue Light"/>
              </a:rPr>
              <a:t>Greater flexibility to expand mobile and online commerce and increased reach and mobile mindshare with partner API</a:t>
            </a:r>
            <a:endParaRPr/>
          </a:p>
        </p:txBody>
      </p:sp>
      <p:pic>
        <p:nvPicPr>
          <p:cNvPr id="1565" name="Google Shape;1565;p154"/>
          <p:cNvPicPr preferRelativeResize="0"/>
          <p:nvPr/>
        </p:nvPicPr>
        <p:blipFill rotWithShape="1">
          <a:blip r:embed="rId4">
            <a:alphaModFix/>
          </a:blip>
          <a:srcRect b="0" l="0" r="0" t="0"/>
          <a:stretch/>
        </p:blipFill>
        <p:spPr>
          <a:xfrm>
            <a:off x="4308599" y="763630"/>
            <a:ext cx="4280700" cy="280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137"/>
          <p:cNvSpPr txBox="1"/>
          <p:nvPr/>
        </p:nvSpPr>
        <p:spPr>
          <a:xfrm>
            <a:off x="763739" y="355852"/>
            <a:ext cx="7139100" cy="1941600"/>
          </a:xfrm>
          <a:prstGeom prst="rect">
            <a:avLst/>
          </a:prstGeom>
          <a:noFill/>
          <a:ln>
            <a:noFill/>
          </a:ln>
        </p:spPr>
        <p:txBody>
          <a:bodyPr anchorCtr="0" anchor="t" bIns="91400" lIns="91400" spcFirstLastPara="1" rIns="91400" wrap="square" tIns="91400">
            <a:noAutofit/>
          </a:bodyPr>
          <a:lstStyle/>
          <a:p>
            <a:pPr indent="0" lvl="0" marL="0" marR="0" rtl="0" algn="l">
              <a:spcBef>
                <a:spcPts val="0"/>
              </a:spcBef>
              <a:spcAft>
                <a:spcPts val="0"/>
              </a:spcAft>
              <a:buNone/>
            </a:pPr>
            <a:r>
              <a:rPr lang="en" sz="4400">
                <a:solidFill>
                  <a:schemeClr val="lt2"/>
                </a:solidFill>
                <a:latin typeface="Helvetica Neue"/>
                <a:ea typeface="Helvetica Neue"/>
                <a:cs typeface="Helvetica Neue"/>
                <a:sym typeface="Helvetica Neue"/>
              </a:rPr>
              <a:t>Every business is building a </a:t>
            </a:r>
            <a:r>
              <a:rPr lang="en" sz="4400">
                <a:solidFill>
                  <a:schemeClr val="accent2"/>
                </a:solidFill>
                <a:latin typeface="Helvetica Neue"/>
                <a:ea typeface="Helvetica Neue"/>
                <a:cs typeface="Helvetica Neue"/>
                <a:sym typeface="Helvetica Neue"/>
              </a:rPr>
              <a:t>digital platform</a:t>
            </a:r>
            <a:r>
              <a:rPr lang="en" sz="4400">
                <a:solidFill>
                  <a:schemeClr val="lt2"/>
                </a:solidFill>
                <a:latin typeface="Helvetica Neue"/>
                <a:ea typeface="Helvetica Neue"/>
                <a:cs typeface="Helvetica Neue"/>
                <a:sym typeface="Helvetica Neue"/>
              </a:rPr>
              <a:t> to create or join an ecosystem</a:t>
            </a:r>
            <a:endParaRPr sz="4400">
              <a:solidFill>
                <a:schemeClr val="lt2"/>
              </a:solidFill>
              <a:latin typeface="Roboto"/>
              <a:ea typeface="Roboto"/>
              <a:cs typeface="Roboto"/>
              <a:sym typeface="Roboto"/>
            </a:endParaRPr>
          </a:p>
        </p:txBody>
      </p:sp>
      <p:pic>
        <p:nvPicPr>
          <p:cNvPr id="838" name="Google Shape;838;p137"/>
          <p:cNvPicPr preferRelativeResize="0"/>
          <p:nvPr/>
        </p:nvPicPr>
        <p:blipFill rotWithShape="1">
          <a:blip r:embed="rId3">
            <a:alphaModFix/>
          </a:blip>
          <a:srcRect b="0" l="0" r="0" t="0"/>
          <a:stretch/>
        </p:blipFill>
        <p:spPr>
          <a:xfrm>
            <a:off x="6002427" y="2051549"/>
            <a:ext cx="2539800" cy="2468100"/>
          </a:xfrm>
          <a:prstGeom prst="rect">
            <a:avLst/>
          </a:prstGeom>
          <a:noFill/>
          <a:ln>
            <a:noFill/>
          </a:ln>
        </p:spPr>
      </p:pic>
      <p:pic>
        <p:nvPicPr>
          <p:cNvPr id="839" name="Google Shape;839;p137"/>
          <p:cNvPicPr preferRelativeResize="0"/>
          <p:nvPr/>
        </p:nvPicPr>
        <p:blipFill rotWithShape="1">
          <a:blip r:embed="rId4">
            <a:alphaModFix/>
          </a:blip>
          <a:srcRect b="0" l="0" r="0" t="0"/>
          <a:stretch/>
        </p:blipFill>
        <p:spPr>
          <a:xfrm>
            <a:off x="6229637" y="2272367"/>
            <a:ext cx="2085000" cy="2026500"/>
          </a:xfrm>
          <a:prstGeom prst="rect">
            <a:avLst/>
          </a:prstGeom>
          <a:noFill/>
          <a:ln>
            <a:noFill/>
          </a:ln>
        </p:spPr>
      </p:pic>
      <p:pic>
        <p:nvPicPr>
          <p:cNvPr id="840" name="Google Shape;840;p137"/>
          <p:cNvPicPr preferRelativeResize="0"/>
          <p:nvPr/>
        </p:nvPicPr>
        <p:blipFill rotWithShape="1">
          <a:blip r:embed="rId5">
            <a:alphaModFix/>
          </a:blip>
          <a:srcRect b="0" l="0" r="0" t="0"/>
          <a:stretch/>
        </p:blipFill>
        <p:spPr>
          <a:xfrm>
            <a:off x="6453293" y="2491521"/>
            <a:ext cx="1634100" cy="1588200"/>
          </a:xfrm>
          <a:prstGeom prst="rect">
            <a:avLst/>
          </a:prstGeom>
          <a:noFill/>
          <a:ln>
            <a:noFill/>
          </a:ln>
        </p:spPr>
      </p:pic>
      <p:pic>
        <p:nvPicPr>
          <p:cNvPr id="841" name="Google Shape;841;p137"/>
          <p:cNvPicPr preferRelativeResize="0"/>
          <p:nvPr/>
        </p:nvPicPr>
        <p:blipFill rotWithShape="1">
          <a:blip r:embed="rId6">
            <a:alphaModFix/>
          </a:blip>
          <a:srcRect b="0" l="0" r="0" t="0"/>
          <a:stretch/>
        </p:blipFill>
        <p:spPr>
          <a:xfrm>
            <a:off x="6227795" y="2272367"/>
            <a:ext cx="2085000" cy="2026500"/>
          </a:xfrm>
          <a:prstGeom prst="rect">
            <a:avLst/>
          </a:prstGeom>
          <a:noFill/>
          <a:ln>
            <a:noFill/>
          </a:ln>
        </p:spPr>
      </p:pic>
      <p:pic>
        <p:nvPicPr>
          <p:cNvPr id="842" name="Google Shape;842;p137"/>
          <p:cNvPicPr preferRelativeResize="0"/>
          <p:nvPr/>
        </p:nvPicPr>
        <p:blipFill rotWithShape="1">
          <a:blip r:embed="rId7">
            <a:alphaModFix/>
          </a:blip>
          <a:srcRect b="0" l="0" r="0" t="0"/>
          <a:stretch/>
        </p:blipFill>
        <p:spPr>
          <a:xfrm>
            <a:off x="6000584" y="2051549"/>
            <a:ext cx="2539800" cy="2468100"/>
          </a:xfrm>
          <a:prstGeom prst="rect">
            <a:avLst/>
          </a:prstGeom>
          <a:noFill/>
          <a:ln>
            <a:noFill/>
          </a:ln>
        </p:spPr>
      </p:pic>
      <p:pic>
        <p:nvPicPr>
          <p:cNvPr id="843" name="Google Shape;843;p137"/>
          <p:cNvPicPr preferRelativeResize="0"/>
          <p:nvPr/>
        </p:nvPicPr>
        <p:blipFill rotWithShape="1">
          <a:blip r:embed="rId8">
            <a:alphaModFix/>
          </a:blip>
          <a:srcRect b="0" l="0" r="0" t="0"/>
          <a:stretch/>
        </p:blipFill>
        <p:spPr>
          <a:xfrm>
            <a:off x="6680206" y="2710864"/>
            <a:ext cx="1184100" cy="1149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9" name="Shape 1569"/>
        <p:cNvGrpSpPr/>
        <p:nvPr/>
      </p:nvGrpSpPr>
      <p:grpSpPr>
        <a:xfrm>
          <a:off x="0" y="0"/>
          <a:ext cx="0" cy="0"/>
          <a:chOff x="0" y="0"/>
          <a:chExt cx="0" cy="0"/>
        </a:xfrm>
      </p:grpSpPr>
      <p:sp>
        <p:nvSpPr>
          <p:cNvPr id="1570" name="Google Shape;1570;p155"/>
          <p:cNvSpPr txBox="1"/>
          <p:nvPr/>
        </p:nvSpPr>
        <p:spPr>
          <a:xfrm>
            <a:off x="0" y="198438"/>
            <a:ext cx="7797900" cy="506400"/>
          </a:xfrm>
          <a:prstGeom prst="rect">
            <a:avLst/>
          </a:prstGeom>
          <a:noFill/>
          <a:ln>
            <a:noFill/>
          </a:ln>
        </p:spPr>
        <p:txBody>
          <a:bodyPr anchorCtr="0" anchor="ctr" bIns="68625" lIns="68625" spcFirstLastPara="1" rIns="68625" wrap="square" tIns="68625">
            <a:noAutofit/>
          </a:bodyPr>
          <a:lstStyle/>
          <a:p>
            <a:pPr indent="0" lvl="0" marL="0" rtl="0">
              <a:spcBef>
                <a:spcPts val="0"/>
              </a:spcBef>
              <a:spcAft>
                <a:spcPts val="0"/>
              </a:spcAft>
              <a:buNone/>
            </a:pPr>
            <a:r>
              <a:rPr lang="en" sz="2700">
                <a:solidFill>
                  <a:srgbClr val="FFFFFF"/>
                </a:solidFill>
                <a:latin typeface="Helvetica Neue"/>
                <a:ea typeface="Helvetica Neue"/>
                <a:cs typeface="Helvetica Neue"/>
                <a:sym typeface="Helvetica Neue"/>
              </a:rPr>
              <a:t>Burberry</a:t>
            </a:r>
            <a:endParaRPr sz="2700">
              <a:solidFill>
                <a:srgbClr val="FFFFFF"/>
              </a:solidFill>
              <a:latin typeface="Helvetica Neue"/>
              <a:ea typeface="Helvetica Neue"/>
              <a:cs typeface="Helvetica Neue"/>
              <a:sym typeface="Helvetica Neue"/>
            </a:endParaRPr>
          </a:p>
        </p:txBody>
      </p:sp>
      <p:sp>
        <p:nvSpPr>
          <p:cNvPr id="1571" name="Google Shape;1571;p155"/>
          <p:cNvSpPr/>
          <p:nvPr/>
        </p:nvSpPr>
        <p:spPr>
          <a:xfrm>
            <a:off x="1868250" y="3936341"/>
            <a:ext cx="2460000" cy="1086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rgbClr val="969696"/>
              </a:solidFill>
              <a:latin typeface="Helvetica Neue Light"/>
              <a:ea typeface="Helvetica Neue Light"/>
              <a:cs typeface="Helvetica Neue Light"/>
              <a:sym typeface="Helvetica Neue Light"/>
            </a:endParaRPr>
          </a:p>
        </p:txBody>
      </p:sp>
      <p:pic>
        <p:nvPicPr>
          <p:cNvPr id="1572" name="Google Shape;1572;p155"/>
          <p:cNvPicPr preferRelativeResize="0"/>
          <p:nvPr/>
        </p:nvPicPr>
        <p:blipFill rotWithShape="1">
          <a:blip r:embed="rId3">
            <a:alphaModFix/>
          </a:blip>
          <a:srcRect b="0" l="0" r="0" t="0"/>
          <a:stretch/>
        </p:blipFill>
        <p:spPr>
          <a:xfrm>
            <a:off x="495220" y="421719"/>
            <a:ext cx="3432600" cy="377100"/>
          </a:xfrm>
          <a:prstGeom prst="rect">
            <a:avLst/>
          </a:prstGeom>
          <a:noFill/>
          <a:ln>
            <a:noFill/>
          </a:ln>
        </p:spPr>
      </p:pic>
      <p:sp>
        <p:nvSpPr>
          <p:cNvPr id="1573" name="Google Shape;1573;p155"/>
          <p:cNvSpPr txBox="1"/>
          <p:nvPr/>
        </p:nvSpPr>
        <p:spPr>
          <a:xfrm>
            <a:off x="630520" y="1174017"/>
            <a:ext cx="3673800" cy="513600"/>
          </a:xfrm>
          <a:prstGeom prst="rect">
            <a:avLst/>
          </a:prstGeom>
          <a:noFill/>
          <a:ln>
            <a:noFill/>
          </a:ln>
        </p:spPr>
        <p:txBody>
          <a:bodyPr anchorCtr="0" anchor="t" bIns="25750" lIns="51500" spcFirstLastPara="1" rIns="51500" wrap="square" tIns="25750">
            <a:noAutofit/>
          </a:bodyPr>
          <a:lstStyle/>
          <a:p>
            <a:pPr indent="0" lvl="0" marL="0" marR="0" rtl="0" algn="l">
              <a:spcBef>
                <a:spcPts val="0"/>
              </a:spcBef>
              <a:spcAft>
                <a:spcPts val="0"/>
              </a:spcAft>
              <a:buNone/>
            </a:pPr>
            <a:r>
              <a:rPr lang="en" sz="1500">
                <a:solidFill>
                  <a:srgbClr val="4F5051"/>
                </a:solidFill>
                <a:latin typeface="Helvetica Neue Light"/>
                <a:ea typeface="Helvetica Neue Light"/>
                <a:cs typeface="Helvetica Neue Light"/>
                <a:sym typeface="Helvetica Neue Light"/>
              </a:rPr>
              <a:t>Markets luxury apparel and accessories in the fast moving fashion market</a:t>
            </a:r>
            <a:endParaRPr sz="1500">
              <a:solidFill>
                <a:srgbClr val="4F5051"/>
              </a:solidFill>
              <a:latin typeface="Helvetica Neue Light"/>
              <a:ea typeface="Helvetica Neue Light"/>
              <a:cs typeface="Helvetica Neue Light"/>
              <a:sym typeface="Helvetica Neue Light"/>
            </a:endParaRPr>
          </a:p>
        </p:txBody>
      </p:sp>
      <p:sp>
        <p:nvSpPr>
          <p:cNvPr id="1574" name="Google Shape;1574;p155"/>
          <p:cNvSpPr txBox="1"/>
          <p:nvPr/>
        </p:nvSpPr>
        <p:spPr>
          <a:xfrm>
            <a:off x="630521" y="2882899"/>
            <a:ext cx="3671700" cy="744600"/>
          </a:xfrm>
          <a:prstGeom prst="rect">
            <a:avLst/>
          </a:prstGeom>
          <a:noFill/>
          <a:ln>
            <a:noFill/>
          </a:ln>
        </p:spPr>
        <p:txBody>
          <a:bodyPr anchorCtr="0" anchor="t" bIns="25750" lIns="51500" spcFirstLastPara="1" rIns="51500" wrap="square" tIns="25750">
            <a:noAutofit/>
          </a:bodyPr>
          <a:lstStyle/>
          <a:p>
            <a:pPr indent="0" lvl="0" marL="0" marR="0" rtl="0" algn="l">
              <a:spcBef>
                <a:spcPts val="0"/>
              </a:spcBef>
              <a:spcAft>
                <a:spcPts val="0"/>
              </a:spcAft>
              <a:buNone/>
            </a:pPr>
            <a:r>
              <a:rPr lang="en" sz="1500">
                <a:solidFill>
                  <a:srgbClr val="4F5051"/>
                </a:solidFill>
                <a:latin typeface="Helvetica Neue Light"/>
                <a:ea typeface="Helvetica Neue Light"/>
                <a:cs typeface="Helvetica Neue Light"/>
                <a:sym typeface="Helvetica Neue Light"/>
              </a:rPr>
              <a:t>Managed Edge cloud DN deployment with internal and partner APIs. Cloud Insights for journey analysis and recommendations</a:t>
            </a:r>
            <a:endParaRPr sz="1500">
              <a:solidFill>
                <a:srgbClr val="4F5051"/>
              </a:solidFill>
              <a:latin typeface="Helvetica Neue Light"/>
              <a:ea typeface="Helvetica Neue Light"/>
              <a:cs typeface="Helvetica Neue Light"/>
              <a:sym typeface="Helvetica Neue Light"/>
            </a:endParaRPr>
          </a:p>
        </p:txBody>
      </p:sp>
      <p:sp>
        <p:nvSpPr>
          <p:cNvPr id="1575" name="Google Shape;1575;p155"/>
          <p:cNvSpPr txBox="1"/>
          <p:nvPr/>
        </p:nvSpPr>
        <p:spPr>
          <a:xfrm>
            <a:off x="630521" y="3737342"/>
            <a:ext cx="4055700" cy="744600"/>
          </a:xfrm>
          <a:prstGeom prst="rect">
            <a:avLst/>
          </a:prstGeom>
          <a:noFill/>
          <a:ln>
            <a:noFill/>
          </a:ln>
        </p:spPr>
        <p:txBody>
          <a:bodyPr anchorCtr="0" anchor="t" bIns="25750" lIns="51500" spcFirstLastPara="1" rIns="51500" wrap="square" tIns="25750">
            <a:noAutofit/>
          </a:bodyPr>
          <a:lstStyle/>
          <a:p>
            <a:pPr indent="0" lvl="0" marL="0" marR="0" rtl="0" algn="l">
              <a:spcBef>
                <a:spcPts val="0"/>
              </a:spcBef>
              <a:spcAft>
                <a:spcPts val="0"/>
              </a:spcAft>
              <a:buNone/>
            </a:pPr>
            <a:r>
              <a:rPr lang="en" sz="1500">
                <a:solidFill>
                  <a:srgbClr val="4F5051"/>
                </a:solidFill>
                <a:latin typeface="Helvetica Neue Light"/>
                <a:ea typeface="Helvetica Neue Light"/>
                <a:cs typeface="Helvetica Neue Light"/>
                <a:sym typeface="Helvetica Neue Light"/>
              </a:rPr>
              <a:t>Clienteling app for sales associates helps personalize customer service. New breed of app, Artofthetrench built with BaaS.</a:t>
            </a:r>
            <a:endParaRPr sz="1500">
              <a:solidFill>
                <a:srgbClr val="4F5051"/>
              </a:solidFill>
              <a:latin typeface="Helvetica Neue Light"/>
              <a:ea typeface="Helvetica Neue Light"/>
              <a:cs typeface="Helvetica Neue Light"/>
              <a:sym typeface="Helvetica Neue Light"/>
            </a:endParaRPr>
          </a:p>
        </p:txBody>
      </p:sp>
      <p:pic>
        <p:nvPicPr>
          <p:cNvPr id="1576" name="Google Shape;1576;p155"/>
          <p:cNvPicPr preferRelativeResize="0"/>
          <p:nvPr/>
        </p:nvPicPr>
        <p:blipFill rotWithShape="1">
          <a:blip r:embed="rId4">
            <a:alphaModFix/>
          </a:blip>
          <a:srcRect b="0" l="0" r="0" t="0"/>
          <a:stretch/>
        </p:blipFill>
        <p:spPr>
          <a:xfrm>
            <a:off x="4167430" y="148456"/>
            <a:ext cx="4069500" cy="2977500"/>
          </a:xfrm>
          <a:prstGeom prst="rect">
            <a:avLst/>
          </a:prstGeom>
          <a:noFill/>
          <a:ln>
            <a:noFill/>
          </a:ln>
        </p:spPr>
      </p:pic>
      <p:sp>
        <p:nvSpPr>
          <p:cNvPr id="1577" name="Google Shape;1577;p155"/>
          <p:cNvSpPr txBox="1"/>
          <p:nvPr/>
        </p:nvSpPr>
        <p:spPr>
          <a:xfrm>
            <a:off x="630520" y="1797625"/>
            <a:ext cx="3697800" cy="975300"/>
          </a:xfrm>
          <a:prstGeom prst="rect">
            <a:avLst/>
          </a:prstGeom>
          <a:noFill/>
          <a:ln>
            <a:noFill/>
          </a:ln>
        </p:spPr>
        <p:txBody>
          <a:bodyPr anchorCtr="0" anchor="t" bIns="25750" lIns="51500" spcFirstLastPara="1" rIns="51500" wrap="square" tIns="25750">
            <a:noAutofit/>
          </a:bodyPr>
          <a:lstStyle/>
          <a:p>
            <a:pPr indent="0" lvl="0" marL="0" marR="0" rtl="0" algn="l">
              <a:spcBef>
                <a:spcPts val="0"/>
              </a:spcBef>
              <a:spcAft>
                <a:spcPts val="0"/>
              </a:spcAft>
              <a:buNone/>
            </a:pPr>
            <a:r>
              <a:rPr lang="en" sz="1500">
                <a:solidFill>
                  <a:srgbClr val="4F5051"/>
                </a:solidFill>
                <a:latin typeface="Helvetica Neue Light"/>
                <a:ea typeface="Helvetica Neue Light"/>
                <a:cs typeface="Helvetica Neue Light"/>
                <a:sym typeface="Helvetica Neue Light"/>
              </a:rPr>
              <a:t>Wanted to improve customer interaction and experience, better understand customer journey and how to increase loyalty</a:t>
            </a:r>
            <a:endParaRPr sz="1500">
              <a:solidFill>
                <a:srgbClr val="4F5051"/>
              </a:solidFill>
              <a:latin typeface="Helvetica Neue Light"/>
              <a:ea typeface="Helvetica Neue Light"/>
              <a:cs typeface="Helvetica Neue Light"/>
              <a:sym typeface="Helvetica Neue Light"/>
            </a:endParaRPr>
          </a:p>
        </p:txBody>
      </p:sp>
      <p:pic>
        <p:nvPicPr>
          <p:cNvPr id="1578" name="Google Shape;1578;p155"/>
          <p:cNvPicPr preferRelativeResize="0"/>
          <p:nvPr/>
        </p:nvPicPr>
        <p:blipFill rotWithShape="1">
          <a:blip r:embed="rId5">
            <a:alphaModFix/>
          </a:blip>
          <a:srcRect b="0" l="0" r="0" t="0"/>
          <a:stretch/>
        </p:blipFill>
        <p:spPr>
          <a:xfrm>
            <a:off x="5017398" y="1782378"/>
            <a:ext cx="4126500" cy="2637900"/>
          </a:xfrm>
          <a:prstGeom prst="rect">
            <a:avLst/>
          </a:prstGeom>
          <a:noFill/>
          <a:ln>
            <a:noFill/>
          </a:ln>
        </p:spPr>
      </p:pic>
      <p:sp>
        <p:nvSpPr>
          <p:cNvPr id="1579" name="Google Shape;1579;p155"/>
          <p:cNvSpPr/>
          <p:nvPr/>
        </p:nvSpPr>
        <p:spPr>
          <a:xfrm>
            <a:off x="3927796" y="4394602"/>
            <a:ext cx="1809900" cy="415800"/>
          </a:xfrm>
          <a:prstGeom prst="rect">
            <a:avLst/>
          </a:prstGeom>
          <a:solidFill>
            <a:srgbClr val="FFFFFF">
              <a:alpha val="77650"/>
            </a:srgbClr>
          </a:solidFill>
          <a:ln>
            <a:noFill/>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1100">
              <a:solidFill>
                <a:srgbClr val="5A5A5A"/>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3" name="Shape 1583"/>
        <p:cNvGrpSpPr/>
        <p:nvPr/>
      </p:nvGrpSpPr>
      <p:grpSpPr>
        <a:xfrm>
          <a:off x="0" y="0"/>
          <a:ext cx="0" cy="0"/>
          <a:chOff x="0" y="0"/>
          <a:chExt cx="0" cy="0"/>
        </a:xfrm>
      </p:grpSpPr>
      <p:sp>
        <p:nvSpPr>
          <p:cNvPr id="1584" name="Google Shape;1584;p156"/>
          <p:cNvSpPr txBox="1"/>
          <p:nvPr>
            <p:ph type="ctrTitle"/>
          </p:nvPr>
        </p:nvSpPr>
        <p:spPr>
          <a:xfrm>
            <a:off x="213460" y="2155880"/>
            <a:ext cx="6375600" cy="831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Why </a:t>
            </a:r>
            <a:r>
              <a:rPr b="1" lang="en"/>
              <a:t>Apigee</a:t>
            </a:r>
            <a:r>
              <a:rPr lang="en"/>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8" name="Shape 1588"/>
        <p:cNvGrpSpPr/>
        <p:nvPr/>
      </p:nvGrpSpPr>
      <p:grpSpPr>
        <a:xfrm>
          <a:off x="0" y="0"/>
          <a:ext cx="0" cy="0"/>
          <a:chOff x="0" y="0"/>
          <a:chExt cx="0" cy="0"/>
        </a:xfrm>
      </p:grpSpPr>
      <p:sp>
        <p:nvSpPr>
          <p:cNvPr id="1589" name="Google Shape;1589;p157"/>
          <p:cNvSpPr txBox="1"/>
          <p:nvPr>
            <p:ph type="title"/>
          </p:nvPr>
        </p:nvSpPr>
        <p:spPr>
          <a:xfrm>
            <a:off x="459388" y="218142"/>
            <a:ext cx="8225100" cy="52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API use is growing...</a:t>
            </a:r>
            <a:endParaRPr/>
          </a:p>
        </p:txBody>
      </p:sp>
      <p:pic>
        <p:nvPicPr>
          <p:cNvPr id="1590" name="Google Shape;1590;p157"/>
          <p:cNvPicPr preferRelativeResize="0"/>
          <p:nvPr/>
        </p:nvPicPr>
        <p:blipFill>
          <a:blip r:embed="rId3">
            <a:alphaModFix/>
          </a:blip>
          <a:stretch>
            <a:fillRect/>
          </a:stretch>
        </p:blipFill>
        <p:spPr>
          <a:xfrm>
            <a:off x="152400" y="1769192"/>
            <a:ext cx="8839198" cy="224278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4" name="Shape 1594"/>
        <p:cNvGrpSpPr/>
        <p:nvPr/>
      </p:nvGrpSpPr>
      <p:grpSpPr>
        <a:xfrm>
          <a:off x="0" y="0"/>
          <a:ext cx="0" cy="0"/>
          <a:chOff x="0" y="0"/>
          <a:chExt cx="0" cy="0"/>
        </a:xfrm>
      </p:grpSpPr>
      <p:sp>
        <p:nvSpPr>
          <p:cNvPr id="1595" name="Google Shape;1595;p158"/>
          <p:cNvSpPr txBox="1"/>
          <p:nvPr>
            <p:ph type="title"/>
          </p:nvPr>
        </p:nvSpPr>
        <p:spPr>
          <a:xfrm>
            <a:off x="459388" y="218142"/>
            <a:ext cx="8225100" cy="52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API management platforms must support the entire Digital Value Chain</a:t>
            </a:r>
            <a:endParaRPr/>
          </a:p>
        </p:txBody>
      </p:sp>
      <p:sp>
        <p:nvSpPr>
          <p:cNvPr id="1596" name="Google Shape;1596;p158"/>
          <p:cNvSpPr/>
          <p:nvPr/>
        </p:nvSpPr>
        <p:spPr>
          <a:xfrm>
            <a:off x="1612875" y="2282225"/>
            <a:ext cx="5574300" cy="530100"/>
          </a:xfrm>
          <a:prstGeom prst="leftRightArrow">
            <a:avLst>
              <a:gd fmla="val 50000" name="adj1"/>
              <a:gd fmla="val 50000" name="adj2"/>
            </a:avLst>
          </a:prstGeom>
          <a:solidFill>
            <a:srgbClr val="EBEBEB"/>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Light"/>
              <a:buNone/>
            </a:pPr>
            <a:r>
              <a:t/>
            </a:r>
            <a:endParaRPr i="0" sz="1900" u="none" cap="none" strike="noStrike">
              <a:solidFill>
                <a:srgbClr val="000000"/>
              </a:solidFill>
              <a:latin typeface="Roboto Light"/>
              <a:ea typeface="Roboto Light"/>
              <a:cs typeface="Roboto Light"/>
              <a:sym typeface="Roboto Light"/>
            </a:endParaRPr>
          </a:p>
        </p:txBody>
      </p:sp>
      <p:sp>
        <p:nvSpPr>
          <p:cNvPr id="1597" name="Google Shape;1597;p158"/>
          <p:cNvSpPr/>
          <p:nvPr/>
        </p:nvSpPr>
        <p:spPr>
          <a:xfrm>
            <a:off x="2311025" y="2262051"/>
            <a:ext cx="438300" cy="576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8" name="Google Shape;1598;p158"/>
          <p:cNvSpPr/>
          <p:nvPr/>
        </p:nvSpPr>
        <p:spPr>
          <a:xfrm>
            <a:off x="888086" y="1710839"/>
            <a:ext cx="724800" cy="3327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Open Sans"/>
              <a:buNone/>
            </a:pPr>
            <a:r>
              <a:rPr lang="en" sz="1200">
                <a:solidFill>
                  <a:schemeClr val="dk1"/>
                </a:solidFill>
                <a:latin typeface="Roboto"/>
                <a:ea typeface="Roboto"/>
                <a:cs typeface="Roboto"/>
                <a:sym typeface="Roboto"/>
              </a:rPr>
              <a:t>End </a:t>
            </a:r>
            <a:r>
              <a:rPr i="0" lang="en" sz="1200" u="none" cap="none" strike="noStrike">
                <a:solidFill>
                  <a:schemeClr val="dk1"/>
                </a:solidFill>
                <a:latin typeface="Roboto"/>
                <a:ea typeface="Roboto"/>
                <a:cs typeface="Roboto"/>
                <a:sym typeface="Roboto"/>
              </a:rPr>
              <a:t>Users</a:t>
            </a:r>
            <a:endParaRPr sz="500">
              <a:solidFill>
                <a:schemeClr val="dk1"/>
              </a:solidFill>
              <a:latin typeface="Roboto"/>
              <a:ea typeface="Roboto"/>
              <a:cs typeface="Roboto"/>
              <a:sym typeface="Roboto"/>
            </a:endParaRPr>
          </a:p>
        </p:txBody>
      </p:sp>
      <p:sp>
        <p:nvSpPr>
          <p:cNvPr id="1599" name="Google Shape;1599;p158"/>
          <p:cNvSpPr/>
          <p:nvPr/>
        </p:nvSpPr>
        <p:spPr>
          <a:xfrm>
            <a:off x="2031239" y="1710851"/>
            <a:ext cx="1001100" cy="243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Open Sans"/>
              <a:buNone/>
            </a:pPr>
            <a:r>
              <a:rPr i="0" lang="en" sz="1200" u="none" cap="none" strike="noStrike">
                <a:solidFill>
                  <a:schemeClr val="dk1"/>
                </a:solidFill>
                <a:latin typeface="Roboto"/>
                <a:ea typeface="Roboto"/>
                <a:cs typeface="Roboto"/>
                <a:sym typeface="Roboto"/>
              </a:rPr>
              <a:t>Applications</a:t>
            </a:r>
            <a:endParaRPr sz="500">
              <a:solidFill>
                <a:schemeClr val="dk1"/>
              </a:solidFill>
              <a:latin typeface="Roboto"/>
              <a:ea typeface="Roboto"/>
              <a:cs typeface="Roboto"/>
              <a:sym typeface="Roboto"/>
            </a:endParaRPr>
          </a:p>
        </p:txBody>
      </p:sp>
      <p:sp>
        <p:nvSpPr>
          <p:cNvPr id="1600" name="Google Shape;1600;p158"/>
          <p:cNvSpPr/>
          <p:nvPr/>
        </p:nvSpPr>
        <p:spPr>
          <a:xfrm>
            <a:off x="3344231" y="1710833"/>
            <a:ext cx="909600" cy="417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Open Sans"/>
              <a:buNone/>
            </a:pPr>
            <a:r>
              <a:rPr i="0" lang="en" sz="1200" u="none" cap="none" strike="noStrike">
                <a:solidFill>
                  <a:schemeClr val="dk1"/>
                </a:solidFill>
                <a:latin typeface="Roboto"/>
                <a:ea typeface="Roboto"/>
                <a:cs typeface="Roboto"/>
                <a:sym typeface="Roboto"/>
              </a:rPr>
              <a:t>Developer, </a:t>
            </a:r>
            <a:r>
              <a:rPr lang="en" sz="1200">
                <a:solidFill>
                  <a:schemeClr val="dk1"/>
                </a:solidFill>
                <a:latin typeface="Roboto"/>
                <a:ea typeface="Roboto"/>
                <a:cs typeface="Roboto"/>
                <a:sym typeface="Roboto"/>
              </a:rPr>
              <a:t>P</a:t>
            </a:r>
            <a:r>
              <a:rPr i="0" lang="en" sz="1200" u="none" cap="none" strike="noStrike">
                <a:solidFill>
                  <a:schemeClr val="dk1"/>
                </a:solidFill>
                <a:latin typeface="Roboto"/>
                <a:ea typeface="Roboto"/>
                <a:cs typeface="Roboto"/>
                <a:sym typeface="Roboto"/>
              </a:rPr>
              <a:t>ar</a:t>
            </a:r>
            <a:r>
              <a:rPr lang="en" sz="1200">
                <a:solidFill>
                  <a:schemeClr val="dk1"/>
                </a:solidFill>
                <a:latin typeface="Roboto"/>
                <a:ea typeface="Roboto"/>
                <a:cs typeface="Roboto"/>
                <a:sym typeface="Roboto"/>
              </a:rPr>
              <a:t>tner</a:t>
            </a:r>
            <a:endParaRPr sz="500">
              <a:solidFill>
                <a:schemeClr val="dk1"/>
              </a:solidFill>
              <a:latin typeface="Roboto"/>
              <a:ea typeface="Roboto"/>
              <a:cs typeface="Roboto"/>
              <a:sym typeface="Roboto"/>
            </a:endParaRPr>
          </a:p>
        </p:txBody>
      </p:sp>
      <p:sp>
        <p:nvSpPr>
          <p:cNvPr id="1601" name="Google Shape;1601;p158"/>
          <p:cNvSpPr/>
          <p:nvPr/>
        </p:nvSpPr>
        <p:spPr>
          <a:xfrm>
            <a:off x="4699925" y="1710864"/>
            <a:ext cx="723600" cy="243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Open Sans"/>
              <a:buNone/>
            </a:pPr>
            <a:r>
              <a:rPr i="0" lang="en" sz="1200" u="none" cap="none" strike="noStrike">
                <a:solidFill>
                  <a:schemeClr val="dk1"/>
                </a:solidFill>
                <a:latin typeface="Roboto"/>
                <a:ea typeface="Roboto"/>
                <a:cs typeface="Roboto"/>
                <a:sym typeface="Roboto"/>
              </a:rPr>
              <a:t>APIs</a:t>
            </a:r>
            <a:endParaRPr sz="500">
              <a:solidFill>
                <a:schemeClr val="dk1"/>
              </a:solidFill>
              <a:latin typeface="Roboto"/>
              <a:ea typeface="Roboto"/>
              <a:cs typeface="Roboto"/>
              <a:sym typeface="Roboto"/>
            </a:endParaRPr>
          </a:p>
        </p:txBody>
      </p:sp>
      <p:sp>
        <p:nvSpPr>
          <p:cNvPr id="1602" name="Google Shape;1602;p158"/>
          <p:cNvSpPr/>
          <p:nvPr/>
        </p:nvSpPr>
        <p:spPr>
          <a:xfrm>
            <a:off x="5892127" y="1710848"/>
            <a:ext cx="859500" cy="243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Open Sans"/>
              <a:buNone/>
            </a:pPr>
            <a:r>
              <a:rPr i="0" lang="en" sz="1200" u="none" cap="none" strike="noStrike">
                <a:solidFill>
                  <a:schemeClr val="dk1"/>
                </a:solidFill>
                <a:latin typeface="Roboto"/>
                <a:ea typeface="Roboto"/>
                <a:cs typeface="Roboto"/>
                <a:sym typeface="Roboto"/>
              </a:rPr>
              <a:t>API Team</a:t>
            </a:r>
            <a:endParaRPr sz="500">
              <a:solidFill>
                <a:schemeClr val="dk1"/>
              </a:solidFill>
              <a:latin typeface="Roboto"/>
              <a:ea typeface="Roboto"/>
              <a:cs typeface="Roboto"/>
              <a:sym typeface="Roboto"/>
            </a:endParaRPr>
          </a:p>
        </p:txBody>
      </p:sp>
      <p:sp>
        <p:nvSpPr>
          <p:cNvPr id="1603" name="Google Shape;1603;p158"/>
          <p:cNvSpPr/>
          <p:nvPr/>
        </p:nvSpPr>
        <p:spPr>
          <a:xfrm>
            <a:off x="6882850" y="1710839"/>
            <a:ext cx="1619100" cy="3687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Open Sans"/>
              <a:buNone/>
            </a:pPr>
            <a:r>
              <a:rPr lang="en" sz="1200">
                <a:solidFill>
                  <a:schemeClr val="dk1"/>
                </a:solidFill>
                <a:latin typeface="Roboto"/>
                <a:ea typeface="Roboto"/>
                <a:cs typeface="Roboto"/>
                <a:sym typeface="Roboto"/>
              </a:rPr>
              <a:t>Legacy </a:t>
            </a:r>
            <a:r>
              <a:rPr i="0" lang="en" sz="1200" u="none" cap="none" strike="noStrike">
                <a:solidFill>
                  <a:schemeClr val="dk1"/>
                </a:solidFill>
                <a:latin typeface="Roboto"/>
                <a:ea typeface="Roboto"/>
                <a:cs typeface="Roboto"/>
                <a:sym typeface="Roboto"/>
              </a:rPr>
              <a:t>Backend</a:t>
            </a:r>
            <a:endParaRPr sz="500">
              <a:solidFill>
                <a:schemeClr val="dk1"/>
              </a:solidFill>
              <a:latin typeface="Roboto"/>
              <a:ea typeface="Roboto"/>
              <a:cs typeface="Roboto"/>
              <a:sym typeface="Roboto"/>
            </a:endParaRPr>
          </a:p>
        </p:txBody>
      </p:sp>
      <p:grpSp>
        <p:nvGrpSpPr>
          <p:cNvPr id="1604" name="Google Shape;1604;p158"/>
          <p:cNvGrpSpPr/>
          <p:nvPr/>
        </p:nvGrpSpPr>
        <p:grpSpPr>
          <a:xfrm>
            <a:off x="7318276" y="2169185"/>
            <a:ext cx="727289" cy="726831"/>
            <a:chOff x="0" y="0"/>
            <a:chExt cx="1939436" cy="1938215"/>
          </a:xfrm>
        </p:grpSpPr>
        <p:sp>
          <p:nvSpPr>
            <p:cNvPr id="1605" name="Google Shape;1605;p158"/>
            <p:cNvSpPr/>
            <p:nvPr/>
          </p:nvSpPr>
          <p:spPr>
            <a:xfrm>
              <a:off x="0" y="229572"/>
              <a:ext cx="1147800" cy="267900"/>
            </a:xfrm>
            <a:custGeom>
              <a:rect b="b" l="l" r="r" t="t"/>
              <a:pathLst>
                <a:path extrusionOk="0" h="120000" w="120000">
                  <a:moveTo>
                    <a:pt x="102000" y="85716"/>
                  </a:moveTo>
                  <a:cubicBezTo>
                    <a:pt x="98688" y="85716"/>
                    <a:pt x="96000" y="74177"/>
                    <a:pt x="96000" y="60000"/>
                  </a:cubicBezTo>
                  <a:cubicBezTo>
                    <a:pt x="96000" y="45822"/>
                    <a:pt x="98688" y="34283"/>
                    <a:pt x="102000" y="34283"/>
                  </a:cubicBezTo>
                  <a:cubicBezTo>
                    <a:pt x="105311" y="34283"/>
                    <a:pt x="108000" y="45822"/>
                    <a:pt x="108000" y="60000"/>
                  </a:cubicBezTo>
                  <a:cubicBezTo>
                    <a:pt x="108000" y="74177"/>
                    <a:pt x="105311" y="85716"/>
                    <a:pt x="102000" y="85716"/>
                  </a:cubicBezTo>
                  <a:close/>
                  <a:moveTo>
                    <a:pt x="86000" y="85716"/>
                  </a:moveTo>
                  <a:cubicBezTo>
                    <a:pt x="82688" y="85716"/>
                    <a:pt x="80000" y="74177"/>
                    <a:pt x="80000" y="60000"/>
                  </a:cubicBezTo>
                  <a:cubicBezTo>
                    <a:pt x="80000" y="45822"/>
                    <a:pt x="82688" y="34283"/>
                    <a:pt x="86000" y="34283"/>
                  </a:cubicBezTo>
                  <a:cubicBezTo>
                    <a:pt x="89311" y="34283"/>
                    <a:pt x="92000" y="45822"/>
                    <a:pt x="92000" y="60000"/>
                  </a:cubicBezTo>
                  <a:cubicBezTo>
                    <a:pt x="92000" y="74177"/>
                    <a:pt x="89311" y="85716"/>
                    <a:pt x="86000" y="85716"/>
                  </a:cubicBezTo>
                  <a:close/>
                  <a:moveTo>
                    <a:pt x="70000" y="85716"/>
                  </a:moveTo>
                  <a:cubicBezTo>
                    <a:pt x="66688" y="85716"/>
                    <a:pt x="64000" y="74177"/>
                    <a:pt x="64000" y="60000"/>
                  </a:cubicBezTo>
                  <a:cubicBezTo>
                    <a:pt x="64000" y="45822"/>
                    <a:pt x="66688" y="34283"/>
                    <a:pt x="70000" y="34283"/>
                  </a:cubicBezTo>
                  <a:cubicBezTo>
                    <a:pt x="73311" y="34283"/>
                    <a:pt x="76000" y="45822"/>
                    <a:pt x="76000" y="60000"/>
                  </a:cubicBezTo>
                  <a:cubicBezTo>
                    <a:pt x="76000" y="74177"/>
                    <a:pt x="73311" y="85716"/>
                    <a:pt x="70000" y="85716"/>
                  </a:cubicBezTo>
                  <a:close/>
                  <a:moveTo>
                    <a:pt x="18000" y="94283"/>
                  </a:moveTo>
                  <a:cubicBezTo>
                    <a:pt x="13583" y="94283"/>
                    <a:pt x="10000" y="78944"/>
                    <a:pt x="10000" y="60000"/>
                  </a:cubicBezTo>
                  <a:cubicBezTo>
                    <a:pt x="10000" y="41066"/>
                    <a:pt x="13583" y="25716"/>
                    <a:pt x="18000" y="25716"/>
                  </a:cubicBezTo>
                  <a:cubicBezTo>
                    <a:pt x="22416" y="25716"/>
                    <a:pt x="26000" y="41066"/>
                    <a:pt x="26000" y="60000"/>
                  </a:cubicBezTo>
                  <a:cubicBezTo>
                    <a:pt x="26000" y="78944"/>
                    <a:pt x="22416" y="94283"/>
                    <a:pt x="18000" y="94283"/>
                  </a:cubicBezTo>
                  <a:close/>
                  <a:moveTo>
                    <a:pt x="0" y="0"/>
                  </a:moveTo>
                  <a:lnTo>
                    <a:pt x="0" y="120000"/>
                  </a:lnTo>
                  <a:lnTo>
                    <a:pt x="120000" y="120000"/>
                  </a:lnTo>
                  <a:lnTo>
                    <a:pt x="120000" y="0"/>
                  </a:lnTo>
                  <a:cubicBezTo>
                    <a:pt x="120000" y="0"/>
                    <a:pt x="0" y="0"/>
                    <a:pt x="0" y="0"/>
                  </a:cubicBezTo>
                  <a:close/>
                </a:path>
              </a:pathLst>
            </a:custGeom>
            <a:solidFill>
              <a:srgbClr val="DD3303"/>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686868"/>
                </a:buClr>
                <a:buFont typeface="Gill Sans"/>
                <a:buNone/>
              </a:pPr>
              <a:r>
                <a:t/>
              </a:r>
              <a:endParaRPr i="0" sz="1900" u="none" cap="none" strike="noStrike">
                <a:solidFill>
                  <a:srgbClr val="000000"/>
                </a:solidFill>
                <a:latin typeface="Roboto Light"/>
                <a:ea typeface="Roboto Light"/>
                <a:cs typeface="Roboto Light"/>
                <a:sym typeface="Roboto Light"/>
              </a:endParaRPr>
            </a:p>
          </p:txBody>
        </p:sp>
        <p:sp>
          <p:nvSpPr>
            <p:cNvPr id="1606" name="Google Shape;1606;p158"/>
            <p:cNvSpPr/>
            <p:nvPr/>
          </p:nvSpPr>
          <p:spPr>
            <a:xfrm>
              <a:off x="19130" y="0"/>
              <a:ext cx="1125300" cy="191400"/>
            </a:xfrm>
            <a:custGeom>
              <a:rect b="b" l="l" r="r" t="t"/>
              <a:pathLst>
                <a:path extrusionOk="0" h="120000" w="120000">
                  <a:moveTo>
                    <a:pt x="100200" y="3516"/>
                  </a:moveTo>
                  <a:cubicBezTo>
                    <a:pt x="99816" y="1266"/>
                    <a:pt x="99300" y="0"/>
                    <a:pt x="98755" y="0"/>
                  </a:cubicBezTo>
                  <a:lnTo>
                    <a:pt x="21244" y="0"/>
                  </a:lnTo>
                  <a:cubicBezTo>
                    <a:pt x="20700" y="0"/>
                    <a:pt x="20183" y="1266"/>
                    <a:pt x="19800" y="3516"/>
                  </a:cubicBezTo>
                  <a:lnTo>
                    <a:pt x="0" y="120000"/>
                  </a:lnTo>
                  <a:lnTo>
                    <a:pt x="120000" y="120000"/>
                  </a:lnTo>
                  <a:cubicBezTo>
                    <a:pt x="120000" y="120000"/>
                    <a:pt x="100200" y="3516"/>
                    <a:pt x="100200" y="3516"/>
                  </a:cubicBezTo>
                  <a:close/>
                </a:path>
              </a:pathLst>
            </a:custGeom>
            <a:solidFill>
              <a:srgbClr val="DD3303"/>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686868"/>
                </a:buClr>
                <a:buFont typeface="Gill Sans"/>
                <a:buNone/>
              </a:pPr>
              <a:r>
                <a:t/>
              </a:r>
              <a:endParaRPr i="0" sz="1900" u="none" cap="none" strike="noStrike">
                <a:solidFill>
                  <a:srgbClr val="000000"/>
                </a:solidFill>
                <a:latin typeface="Roboto Light"/>
                <a:ea typeface="Roboto Light"/>
                <a:cs typeface="Roboto Light"/>
                <a:sym typeface="Roboto Light"/>
              </a:endParaRPr>
            </a:p>
          </p:txBody>
        </p:sp>
        <p:sp>
          <p:nvSpPr>
            <p:cNvPr id="1607" name="Google Shape;1607;p158"/>
            <p:cNvSpPr/>
            <p:nvPr/>
          </p:nvSpPr>
          <p:spPr>
            <a:xfrm>
              <a:off x="0" y="841765"/>
              <a:ext cx="1147800" cy="306000"/>
            </a:xfrm>
            <a:custGeom>
              <a:rect b="b" l="l" r="r" t="t"/>
              <a:pathLst>
                <a:path extrusionOk="0" h="120000" w="120000">
                  <a:moveTo>
                    <a:pt x="18000" y="22500"/>
                  </a:moveTo>
                  <a:cubicBezTo>
                    <a:pt x="22416" y="22500"/>
                    <a:pt x="26000" y="35933"/>
                    <a:pt x="26000" y="52500"/>
                  </a:cubicBezTo>
                  <a:cubicBezTo>
                    <a:pt x="26000" y="69077"/>
                    <a:pt x="22416" y="82500"/>
                    <a:pt x="18000" y="82500"/>
                  </a:cubicBezTo>
                  <a:cubicBezTo>
                    <a:pt x="13583" y="82500"/>
                    <a:pt x="10000" y="69077"/>
                    <a:pt x="10000" y="52500"/>
                  </a:cubicBezTo>
                  <a:cubicBezTo>
                    <a:pt x="10000" y="35933"/>
                    <a:pt x="13583" y="22500"/>
                    <a:pt x="18000" y="22500"/>
                  </a:cubicBezTo>
                  <a:close/>
                  <a:moveTo>
                    <a:pt x="70000" y="30000"/>
                  </a:moveTo>
                  <a:cubicBezTo>
                    <a:pt x="73311" y="30000"/>
                    <a:pt x="76000" y="40094"/>
                    <a:pt x="76000" y="52500"/>
                  </a:cubicBezTo>
                  <a:cubicBezTo>
                    <a:pt x="76000" y="64905"/>
                    <a:pt x="73311" y="75000"/>
                    <a:pt x="70000" y="75000"/>
                  </a:cubicBezTo>
                  <a:cubicBezTo>
                    <a:pt x="66688" y="75000"/>
                    <a:pt x="64000" y="64905"/>
                    <a:pt x="64000" y="52500"/>
                  </a:cubicBezTo>
                  <a:cubicBezTo>
                    <a:pt x="64000" y="40094"/>
                    <a:pt x="66688" y="30000"/>
                    <a:pt x="70000" y="30000"/>
                  </a:cubicBezTo>
                  <a:close/>
                  <a:moveTo>
                    <a:pt x="86000" y="30000"/>
                  </a:moveTo>
                  <a:cubicBezTo>
                    <a:pt x="89311" y="30000"/>
                    <a:pt x="92000" y="40094"/>
                    <a:pt x="92000" y="52500"/>
                  </a:cubicBezTo>
                  <a:cubicBezTo>
                    <a:pt x="92000" y="64905"/>
                    <a:pt x="89311" y="75000"/>
                    <a:pt x="86000" y="75000"/>
                  </a:cubicBezTo>
                  <a:cubicBezTo>
                    <a:pt x="82688" y="75000"/>
                    <a:pt x="80000" y="64905"/>
                    <a:pt x="80000" y="52500"/>
                  </a:cubicBezTo>
                  <a:cubicBezTo>
                    <a:pt x="80000" y="40094"/>
                    <a:pt x="82688" y="30000"/>
                    <a:pt x="86000" y="30000"/>
                  </a:cubicBezTo>
                  <a:close/>
                  <a:moveTo>
                    <a:pt x="102000" y="30000"/>
                  </a:moveTo>
                  <a:cubicBezTo>
                    <a:pt x="105311" y="30000"/>
                    <a:pt x="108000" y="40094"/>
                    <a:pt x="108000" y="52500"/>
                  </a:cubicBezTo>
                  <a:cubicBezTo>
                    <a:pt x="108000" y="64905"/>
                    <a:pt x="105311" y="75000"/>
                    <a:pt x="102000" y="75000"/>
                  </a:cubicBezTo>
                  <a:cubicBezTo>
                    <a:pt x="98688" y="75000"/>
                    <a:pt x="96000" y="64905"/>
                    <a:pt x="96000" y="52500"/>
                  </a:cubicBezTo>
                  <a:cubicBezTo>
                    <a:pt x="96000" y="40094"/>
                    <a:pt x="98688" y="30000"/>
                    <a:pt x="102000" y="30000"/>
                  </a:cubicBezTo>
                  <a:close/>
                  <a:moveTo>
                    <a:pt x="0" y="75000"/>
                  </a:moveTo>
                  <a:cubicBezTo>
                    <a:pt x="0" y="99816"/>
                    <a:pt x="5383" y="120000"/>
                    <a:pt x="12000" y="120000"/>
                  </a:cubicBezTo>
                  <a:lnTo>
                    <a:pt x="108000" y="120000"/>
                  </a:lnTo>
                  <a:cubicBezTo>
                    <a:pt x="114616" y="120000"/>
                    <a:pt x="120000" y="99816"/>
                    <a:pt x="120000" y="75000"/>
                  </a:cubicBezTo>
                  <a:lnTo>
                    <a:pt x="120000" y="0"/>
                  </a:lnTo>
                  <a:lnTo>
                    <a:pt x="0" y="0"/>
                  </a:lnTo>
                  <a:cubicBezTo>
                    <a:pt x="0" y="0"/>
                    <a:pt x="0" y="75000"/>
                    <a:pt x="0" y="75000"/>
                  </a:cubicBezTo>
                  <a:close/>
                </a:path>
              </a:pathLst>
            </a:custGeom>
            <a:solidFill>
              <a:srgbClr val="DD3303"/>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686868"/>
                </a:buClr>
                <a:buFont typeface="Gill Sans"/>
                <a:buNone/>
              </a:pPr>
              <a:r>
                <a:t/>
              </a:r>
              <a:endParaRPr i="0" sz="1900" u="none" cap="none" strike="noStrike">
                <a:solidFill>
                  <a:srgbClr val="000000"/>
                </a:solidFill>
                <a:latin typeface="Roboto Light"/>
                <a:ea typeface="Roboto Light"/>
                <a:cs typeface="Roboto Light"/>
                <a:sym typeface="Roboto Light"/>
              </a:endParaRPr>
            </a:p>
          </p:txBody>
        </p:sp>
        <p:sp>
          <p:nvSpPr>
            <p:cNvPr id="1608" name="Google Shape;1608;p158"/>
            <p:cNvSpPr/>
            <p:nvPr/>
          </p:nvSpPr>
          <p:spPr>
            <a:xfrm>
              <a:off x="0" y="535668"/>
              <a:ext cx="1147800" cy="267900"/>
            </a:xfrm>
            <a:custGeom>
              <a:rect b="b" l="l" r="r" t="t"/>
              <a:pathLst>
                <a:path extrusionOk="0" h="120000" w="120000">
                  <a:moveTo>
                    <a:pt x="18000" y="25716"/>
                  </a:moveTo>
                  <a:cubicBezTo>
                    <a:pt x="22416" y="25716"/>
                    <a:pt x="26000" y="41066"/>
                    <a:pt x="26000" y="60000"/>
                  </a:cubicBezTo>
                  <a:cubicBezTo>
                    <a:pt x="26000" y="78944"/>
                    <a:pt x="22416" y="94283"/>
                    <a:pt x="18000" y="94283"/>
                  </a:cubicBezTo>
                  <a:cubicBezTo>
                    <a:pt x="13583" y="94283"/>
                    <a:pt x="10000" y="78944"/>
                    <a:pt x="10000" y="60000"/>
                  </a:cubicBezTo>
                  <a:cubicBezTo>
                    <a:pt x="10000" y="41066"/>
                    <a:pt x="13583" y="25716"/>
                    <a:pt x="18000" y="25716"/>
                  </a:cubicBezTo>
                  <a:close/>
                  <a:moveTo>
                    <a:pt x="70000" y="34283"/>
                  </a:moveTo>
                  <a:cubicBezTo>
                    <a:pt x="73311" y="34283"/>
                    <a:pt x="76000" y="45822"/>
                    <a:pt x="76000" y="60000"/>
                  </a:cubicBezTo>
                  <a:cubicBezTo>
                    <a:pt x="76000" y="74177"/>
                    <a:pt x="73311" y="85716"/>
                    <a:pt x="70000" y="85716"/>
                  </a:cubicBezTo>
                  <a:cubicBezTo>
                    <a:pt x="66688" y="85716"/>
                    <a:pt x="64000" y="74177"/>
                    <a:pt x="64000" y="60000"/>
                  </a:cubicBezTo>
                  <a:cubicBezTo>
                    <a:pt x="64000" y="45822"/>
                    <a:pt x="66688" y="34283"/>
                    <a:pt x="70000" y="34283"/>
                  </a:cubicBezTo>
                  <a:close/>
                  <a:moveTo>
                    <a:pt x="86000" y="34283"/>
                  </a:moveTo>
                  <a:cubicBezTo>
                    <a:pt x="89311" y="34283"/>
                    <a:pt x="92000" y="45822"/>
                    <a:pt x="92000" y="60000"/>
                  </a:cubicBezTo>
                  <a:cubicBezTo>
                    <a:pt x="92000" y="74177"/>
                    <a:pt x="89311" y="85716"/>
                    <a:pt x="86000" y="85716"/>
                  </a:cubicBezTo>
                  <a:cubicBezTo>
                    <a:pt x="82688" y="85716"/>
                    <a:pt x="80000" y="74177"/>
                    <a:pt x="80000" y="60000"/>
                  </a:cubicBezTo>
                  <a:cubicBezTo>
                    <a:pt x="80000" y="45822"/>
                    <a:pt x="82688" y="34283"/>
                    <a:pt x="86000" y="34283"/>
                  </a:cubicBezTo>
                  <a:close/>
                  <a:moveTo>
                    <a:pt x="102000" y="34283"/>
                  </a:moveTo>
                  <a:cubicBezTo>
                    <a:pt x="105311" y="34283"/>
                    <a:pt x="108000" y="45822"/>
                    <a:pt x="108000" y="60000"/>
                  </a:cubicBezTo>
                  <a:cubicBezTo>
                    <a:pt x="108000" y="74177"/>
                    <a:pt x="105311" y="85716"/>
                    <a:pt x="102000" y="85716"/>
                  </a:cubicBezTo>
                  <a:cubicBezTo>
                    <a:pt x="98688" y="85716"/>
                    <a:pt x="96000" y="74177"/>
                    <a:pt x="96000" y="60000"/>
                  </a:cubicBezTo>
                  <a:cubicBezTo>
                    <a:pt x="96000" y="45822"/>
                    <a:pt x="98688" y="34283"/>
                    <a:pt x="102000" y="34283"/>
                  </a:cubicBezTo>
                  <a:close/>
                  <a:moveTo>
                    <a:pt x="0" y="120000"/>
                  </a:moveTo>
                  <a:lnTo>
                    <a:pt x="120000" y="120000"/>
                  </a:lnTo>
                  <a:lnTo>
                    <a:pt x="120000" y="0"/>
                  </a:lnTo>
                  <a:lnTo>
                    <a:pt x="0" y="0"/>
                  </a:lnTo>
                  <a:cubicBezTo>
                    <a:pt x="0" y="0"/>
                    <a:pt x="0" y="120000"/>
                    <a:pt x="0" y="120000"/>
                  </a:cubicBezTo>
                  <a:close/>
                </a:path>
              </a:pathLst>
            </a:custGeom>
            <a:solidFill>
              <a:srgbClr val="DD3303"/>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686868"/>
                </a:buClr>
                <a:buFont typeface="Gill Sans"/>
                <a:buNone/>
              </a:pPr>
              <a:r>
                <a:t/>
              </a:r>
              <a:endParaRPr i="0" sz="1900" u="none" cap="none" strike="noStrike">
                <a:solidFill>
                  <a:srgbClr val="000000"/>
                </a:solidFill>
                <a:latin typeface="Roboto Light"/>
                <a:ea typeface="Roboto Light"/>
                <a:cs typeface="Roboto Light"/>
                <a:sym typeface="Roboto Light"/>
              </a:endParaRPr>
            </a:p>
          </p:txBody>
        </p:sp>
        <p:sp>
          <p:nvSpPr>
            <p:cNvPr id="1609" name="Google Shape;1609;p158"/>
            <p:cNvSpPr/>
            <p:nvPr/>
          </p:nvSpPr>
          <p:spPr>
            <a:xfrm>
              <a:off x="868736" y="1364246"/>
              <a:ext cx="1070700" cy="316500"/>
            </a:xfrm>
            <a:custGeom>
              <a:rect b="b" l="l" r="r" t="t"/>
              <a:pathLst>
                <a:path extrusionOk="0" h="120000" w="120000">
                  <a:moveTo>
                    <a:pt x="0" y="0"/>
                  </a:moveTo>
                  <a:cubicBezTo>
                    <a:pt x="9583" y="32444"/>
                    <a:pt x="32550" y="55105"/>
                    <a:pt x="60000" y="55105"/>
                  </a:cubicBezTo>
                  <a:cubicBezTo>
                    <a:pt x="87450" y="55105"/>
                    <a:pt x="110416" y="32444"/>
                    <a:pt x="120000" y="0"/>
                  </a:cubicBezTo>
                  <a:lnTo>
                    <a:pt x="120000" y="46866"/>
                  </a:lnTo>
                  <a:cubicBezTo>
                    <a:pt x="120000" y="82144"/>
                    <a:pt x="95894" y="120000"/>
                    <a:pt x="60000" y="120000"/>
                  </a:cubicBezTo>
                  <a:cubicBezTo>
                    <a:pt x="24105" y="120000"/>
                    <a:pt x="0" y="82144"/>
                    <a:pt x="0" y="46866"/>
                  </a:cubicBezTo>
                  <a:lnTo>
                    <a:pt x="0" y="0"/>
                  </a:lnTo>
                </a:path>
              </a:pathLst>
            </a:custGeom>
            <a:solidFill>
              <a:srgbClr val="DD3303"/>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Light"/>
                <a:buNone/>
              </a:pPr>
              <a:r>
                <a:t/>
              </a:r>
              <a:endParaRPr i="0" sz="1900" u="none" cap="none" strike="noStrike">
                <a:solidFill>
                  <a:srgbClr val="000000"/>
                </a:solidFill>
                <a:latin typeface="Roboto Light"/>
                <a:ea typeface="Roboto Light"/>
                <a:cs typeface="Roboto Light"/>
                <a:sym typeface="Roboto Light"/>
              </a:endParaRPr>
            </a:p>
          </p:txBody>
        </p:sp>
        <p:sp>
          <p:nvSpPr>
            <p:cNvPr id="1610" name="Google Shape;1610;p158"/>
            <p:cNvSpPr/>
            <p:nvPr/>
          </p:nvSpPr>
          <p:spPr>
            <a:xfrm>
              <a:off x="868736" y="1579715"/>
              <a:ext cx="1070700" cy="358500"/>
            </a:xfrm>
            <a:custGeom>
              <a:rect b="b" l="l" r="r" t="t"/>
              <a:pathLst>
                <a:path extrusionOk="0" h="120000" w="120000">
                  <a:moveTo>
                    <a:pt x="0" y="0"/>
                  </a:moveTo>
                  <a:cubicBezTo>
                    <a:pt x="9583" y="28755"/>
                    <a:pt x="32550" y="48455"/>
                    <a:pt x="60000" y="48455"/>
                  </a:cubicBezTo>
                  <a:cubicBezTo>
                    <a:pt x="87450" y="48455"/>
                    <a:pt x="110416" y="28755"/>
                    <a:pt x="120000" y="0"/>
                  </a:cubicBezTo>
                  <a:lnTo>
                    <a:pt x="120000" y="41433"/>
                  </a:lnTo>
                  <a:cubicBezTo>
                    <a:pt x="120000" y="85361"/>
                    <a:pt x="93611" y="120000"/>
                    <a:pt x="60000" y="120000"/>
                  </a:cubicBezTo>
                  <a:cubicBezTo>
                    <a:pt x="26388" y="120000"/>
                    <a:pt x="0" y="85361"/>
                    <a:pt x="0" y="41433"/>
                  </a:cubicBezTo>
                  <a:lnTo>
                    <a:pt x="0" y="0"/>
                  </a:lnTo>
                </a:path>
              </a:pathLst>
            </a:custGeom>
            <a:solidFill>
              <a:srgbClr val="DD3303"/>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Light"/>
                <a:buNone/>
              </a:pPr>
              <a:r>
                <a:t/>
              </a:r>
              <a:endParaRPr i="0" sz="1900" u="none" cap="none" strike="noStrike">
                <a:solidFill>
                  <a:srgbClr val="000000"/>
                </a:solidFill>
                <a:latin typeface="Roboto Light"/>
                <a:ea typeface="Roboto Light"/>
                <a:cs typeface="Roboto Light"/>
                <a:sym typeface="Roboto Light"/>
              </a:endParaRPr>
            </a:p>
          </p:txBody>
        </p:sp>
        <p:sp>
          <p:nvSpPr>
            <p:cNvPr id="1611" name="Google Shape;1611;p158"/>
            <p:cNvSpPr/>
            <p:nvPr/>
          </p:nvSpPr>
          <p:spPr>
            <a:xfrm>
              <a:off x="868736" y="1151769"/>
              <a:ext cx="1070700" cy="316500"/>
            </a:xfrm>
            <a:custGeom>
              <a:rect b="b" l="l" r="r" t="t"/>
              <a:pathLst>
                <a:path extrusionOk="0" h="120000" w="120000">
                  <a:moveTo>
                    <a:pt x="0" y="0"/>
                  </a:moveTo>
                  <a:cubicBezTo>
                    <a:pt x="9583" y="32705"/>
                    <a:pt x="32550" y="55105"/>
                    <a:pt x="60000" y="55105"/>
                  </a:cubicBezTo>
                  <a:cubicBezTo>
                    <a:pt x="87450" y="55105"/>
                    <a:pt x="110416" y="32705"/>
                    <a:pt x="120000" y="0"/>
                  </a:cubicBezTo>
                  <a:lnTo>
                    <a:pt x="120000" y="47122"/>
                  </a:lnTo>
                  <a:cubicBezTo>
                    <a:pt x="120000" y="82405"/>
                    <a:pt x="95894" y="120000"/>
                    <a:pt x="60000" y="120000"/>
                  </a:cubicBezTo>
                  <a:cubicBezTo>
                    <a:pt x="24105" y="120000"/>
                    <a:pt x="0" y="82405"/>
                    <a:pt x="0" y="47122"/>
                  </a:cubicBezTo>
                  <a:lnTo>
                    <a:pt x="0" y="0"/>
                  </a:lnTo>
                </a:path>
              </a:pathLst>
            </a:custGeom>
            <a:solidFill>
              <a:srgbClr val="DD3303"/>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Light"/>
                <a:buNone/>
              </a:pPr>
              <a:r>
                <a:t/>
              </a:r>
              <a:endParaRPr i="0" sz="1900" u="none" cap="none" strike="noStrike">
                <a:solidFill>
                  <a:srgbClr val="000000"/>
                </a:solidFill>
                <a:latin typeface="Roboto Light"/>
                <a:ea typeface="Roboto Light"/>
                <a:cs typeface="Roboto Light"/>
                <a:sym typeface="Roboto Light"/>
              </a:endParaRPr>
            </a:p>
          </p:txBody>
        </p:sp>
        <p:sp>
          <p:nvSpPr>
            <p:cNvPr id="1612" name="Google Shape;1612;p158"/>
            <p:cNvSpPr/>
            <p:nvPr/>
          </p:nvSpPr>
          <p:spPr>
            <a:xfrm>
              <a:off x="868736" y="825570"/>
              <a:ext cx="1070700" cy="427200"/>
            </a:xfrm>
            <a:custGeom>
              <a:rect b="b" l="l" r="r" t="t"/>
              <a:pathLst>
                <a:path extrusionOk="0" h="120000" w="120000">
                  <a:moveTo>
                    <a:pt x="60000" y="120000"/>
                  </a:moveTo>
                  <a:cubicBezTo>
                    <a:pt x="24105" y="120000"/>
                    <a:pt x="0" y="92000"/>
                    <a:pt x="0" y="66094"/>
                  </a:cubicBezTo>
                  <a:cubicBezTo>
                    <a:pt x="0" y="28950"/>
                    <a:pt x="26388" y="0"/>
                    <a:pt x="60000" y="0"/>
                  </a:cubicBezTo>
                  <a:cubicBezTo>
                    <a:pt x="93611" y="0"/>
                    <a:pt x="120000" y="28950"/>
                    <a:pt x="120000" y="66094"/>
                  </a:cubicBezTo>
                  <a:cubicBezTo>
                    <a:pt x="120000" y="92000"/>
                    <a:pt x="95894" y="120000"/>
                    <a:pt x="60000" y="120000"/>
                  </a:cubicBezTo>
                </a:path>
              </a:pathLst>
            </a:custGeom>
            <a:solidFill>
              <a:srgbClr val="DD3303"/>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Light"/>
                <a:buNone/>
              </a:pPr>
              <a:r>
                <a:t/>
              </a:r>
              <a:endParaRPr i="0" sz="1900" u="none" cap="none" strike="noStrike">
                <a:solidFill>
                  <a:srgbClr val="000000"/>
                </a:solidFill>
                <a:latin typeface="Roboto Light"/>
                <a:ea typeface="Roboto Light"/>
                <a:cs typeface="Roboto Light"/>
                <a:sym typeface="Roboto Light"/>
              </a:endParaRPr>
            </a:p>
          </p:txBody>
        </p:sp>
      </p:grpSp>
      <p:grpSp>
        <p:nvGrpSpPr>
          <p:cNvPr id="1613" name="Google Shape;1613;p158"/>
          <p:cNvGrpSpPr/>
          <p:nvPr/>
        </p:nvGrpSpPr>
        <p:grpSpPr>
          <a:xfrm>
            <a:off x="2241925" y="2201657"/>
            <a:ext cx="553950" cy="722588"/>
            <a:chOff x="0" y="0"/>
            <a:chExt cx="1477200" cy="1926900"/>
          </a:xfrm>
        </p:grpSpPr>
        <p:sp>
          <p:nvSpPr>
            <p:cNvPr id="1614" name="Google Shape;1614;p158"/>
            <p:cNvSpPr/>
            <p:nvPr/>
          </p:nvSpPr>
          <p:spPr>
            <a:xfrm>
              <a:off x="0" y="0"/>
              <a:ext cx="1477200" cy="1926900"/>
            </a:xfrm>
            <a:custGeom>
              <a:rect b="b" l="l" r="r" t="t"/>
              <a:pathLst>
                <a:path extrusionOk="0" h="120000" w="12000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DD3303"/>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i="0" sz="1900" u="none" cap="none" strike="noStrike">
                <a:solidFill>
                  <a:srgbClr val="000000"/>
                </a:solidFill>
                <a:latin typeface="Roboto Light"/>
                <a:ea typeface="Roboto Light"/>
                <a:cs typeface="Roboto Light"/>
                <a:sym typeface="Roboto Light"/>
              </a:endParaRPr>
            </a:p>
          </p:txBody>
        </p:sp>
        <p:sp>
          <p:nvSpPr>
            <p:cNvPr id="1615" name="Google Shape;1615;p158"/>
            <p:cNvSpPr/>
            <p:nvPr/>
          </p:nvSpPr>
          <p:spPr>
            <a:xfrm>
              <a:off x="386329" y="450717"/>
              <a:ext cx="192600" cy="1926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DD3303"/>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i="0" sz="1900" u="none" cap="none" strike="noStrike">
                <a:solidFill>
                  <a:srgbClr val="000000"/>
                </a:solidFill>
                <a:latin typeface="Roboto Light"/>
                <a:ea typeface="Roboto Light"/>
                <a:cs typeface="Roboto Light"/>
                <a:sym typeface="Roboto Light"/>
              </a:endParaRPr>
            </a:p>
          </p:txBody>
        </p:sp>
        <p:sp>
          <p:nvSpPr>
            <p:cNvPr id="1616" name="Google Shape;1616;p158"/>
            <p:cNvSpPr/>
            <p:nvPr/>
          </p:nvSpPr>
          <p:spPr>
            <a:xfrm>
              <a:off x="643884" y="450717"/>
              <a:ext cx="192600" cy="1926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DD3303"/>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i="0" sz="1900" u="none" cap="none" strike="noStrike">
                <a:solidFill>
                  <a:srgbClr val="000000"/>
                </a:solidFill>
                <a:latin typeface="Roboto Light"/>
                <a:ea typeface="Roboto Light"/>
                <a:cs typeface="Roboto Light"/>
                <a:sym typeface="Roboto Light"/>
              </a:endParaRPr>
            </a:p>
          </p:txBody>
        </p:sp>
        <p:sp>
          <p:nvSpPr>
            <p:cNvPr id="1617" name="Google Shape;1617;p158"/>
            <p:cNvSpPr/>
            <p:nvPr/>
          </p:nvSpPr>
          <p:spPr>
            <a:xfrm>
              <a:off x="901437" y="450717"/>
              <a:ext cx="192600" cy="1926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DD3303"/>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i="0" sz="1900" u="none" cap="none" strike="noStrike">
                <a:solidFill>
                  <a:srgbClr val="000000"/>
                </a:solidFill>
                <a:latin typeface="Roboto Light"/>
                <a:ea typeface="Roboto Light"/>
                <a:cs typeface="Roboto Light"/>
                <a:sym typeface="Roboto Light"/>
              </a:endParaRPr>
            </a:p>
          </p:txBody>
        </p:sp>
        <p:sp>
          <p:nvSpPr>
            <p:cNvPr id="1618" name="Google Shape;1618;p158"/>
            <p:cNvSpPr/>
            <p:nvPr/>
          </p:nvSpPr>
          <p:spPr>
            <a:xfrm>
              <a:off x="386329" y="708272"/>
              <a:ext cx="192600" cy="1926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DD3303"/>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i="0" sz="1900" u="none" cap="none" strike="noStrike">
                <a:solidFill>
                  <a:srgbClr val="000000"/>
                </a:solidFill>
                <a:latin typeface="Roboto Light"/>
                <a:ea typeface="Roboto Light"/>
                <a:cs typeface="Roboto Light"/>
                <a:sym typeface="Roboto Light"/>
              </a:endParaRPr>
            </a:p>
          </p:txBody>
        </p:sp>
        <p:sp>
          <p:nvSpPr>
            <p:cNvPr id="1619" name="Google Shape;1619;p158"/>
            <p:cNvSpPr/>
            <p:nvPr/>
          </p:nvSpPr>
          <p:spPr>
            <a:xfrm>
              <a:off x="643884" y="708272"/>
              <a:ext cx="192600" cy="1926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DD3303"/>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i="0" sz="1900" u="none" cap="none" strike="noStrike">
                <a:solidFill>
                  <a:srgbClr val="000000"/>
                </a:solidFill>
                <a:latin typeface="Roboto Light"/>
                <a:ea typeface="Roboto Light"/>
                <a:cs typeface="Roboto Light"/>
                <a:sym typeface="Roboto Light"/>
              </a:endParaRPr>
            </a:p>
          </p:txBody>
        </p:sp>
        <p:sp>
          <p:nvSpPr>
            <p:cNvPr id="1620" name="Google Shape;1620;p158"/>
            <p:cNvSpPr/>
            <p:nvPr/>
          </p:nvSpPr>
          <p:spPr>
            <a:xfrm>
              <a:off x="901437" y="708272"/>
              <a:ext cx="192600" cy="1926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DD3303"/>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i="0" sz="1900" u="none" cap="none" strike="noStrike">
                <a:solidFill>
                  <a:srgbClr val="000000"/>
                </a:solidFill>
                <a:latin typeface="Roboto Light"/>
                <a:ea typeface="Roboto Light"/>
                <a:cs typeface="Roboto Light"/>
                <a:sym typeface="Roboto Light"/>
              </a:endParaRPr>
            </a:p>
          </p:txBody>
        </p:sp>
        <p:sp>
          <p:nvSpPr>
            <p:cNvPr id="1621" name="Google Shape;1621;p158"/>
            <p:cNvSpPr/>
            <p:nvPr/>
          </p:nvSpPr>
          <p:spPr>
            <a:xfrm>
              <a:off x="386329" y="965825"/>
              <a:ext cx="192600" cy="1926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DD3303"/>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i="0" sz="1900" u="none" cap="none" strike="noStrike">
                <a:solidFill>
                  <a:srgbClr val="000000"/>
                </a:solidFill>
                <a:latin typeface="Roboto Light"/>
                <a:ea typeface="Roboto Light"/>
                <a:cs typeface="Roboto Light"/>
                <a:sym typeface="Roboto Light"/>
              </a:endParaRPr>
            </a:p>
          </p:txBody>
        </p:sp>
        <p:sp>
          <p:nvSpPr>
            <p:cNvPr id="1622" name="Google Shape;1622;p158"/>
            <p:cNvSpPr/>
            <p:nvPr/>
          </p:nvSpPr>
          <p:spPr>
            <a:xfrm>
              <a:off x="643884" y="965825"/>
              <a:ext cx="192600" cy="1926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DD3303"/>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i="0" sz="1900" u="none" cap="none" strike="noStrike">
                <a:solidFill>
                  <a:srgbClr val="000000"/>
                </a:solidFill>
                <a:latin typeface="Roboto Light"/>
                <a:ea typeface="Roboto Light"/>
                <a:cs typeface="Roboto Light"/>
                <a:sym typeface="Roboto Light"/>
              </a:endParaRPr>
            </a:p>
          </p:txBody>
        </p:sp>
      </p:grpSp>
      <p:sp>
        <p:nvSpPr>
          <p:cNvPr id="1623" name="Google Shape;1623;p158"/>
          <p:cNvSpPr/>
          <p:nvPr/>
        </p:nvSpPr>
        <p:spPr>
          <a:xfrm>
            <a:off x="4699915" y="2134252"/>
            <a:ext cx="724800" cy="820200"/>
          </a:xfrm>
          <a:custGeom>
            <a:rect b="b" l="l" r="r" t="t"/>
            <a:pathLst>
              <a:path extrusionOk="0" h="120000" w="120000">
                <a:moveTo>
                  <a:pt x="61944" y="22"/>
                </a:moveTo>
                <a:cubicBezTo>
                  <a:pt x="60572" y="-128"/>
                  <a:pt x="59166" y="435"/>
                  <a:pt x="58450" y="1546"/>
                </a:cubicBezTo>
                <a:lnTo>
                  <a:pt x="29272" y="46244"/>
                </a:lnTo>
                <a:cubicBezTo>
                  <a:pt x="27905" y="48331"/>
                  <a:pt x="24488" y="48331"/>
                  <a:pt x="23138" y="46244"/>
                </a:cubicBezTo>
                <a:lnTo>
                  <a:pt x="10844" y="27456"/>
                </a:lnTo>
                <a:cubicBezTo>
                  <a:pt x="9883" y="25949"/>
                  <a:pt x="7711" y="25418"/>
                  <a:pt x="6011" y="26300"/>
                </a:cubicBezTo>
                <a:lnTo>
                  <a:pt x="3277" y="27696"/>
                </a:lnTo>
                <a:cubicBezTo>
                  <a:pt x="1577" y="28561"/>
                  <a:pt x="1016" y="30481"/>
                  <a:pt x="1994" y="31982"/>
                </a:cubicBezTo>
                <a:lnTo>
                  <a:pt x="31172" y="76613"/>
                </a:lnTo>
                <a:cubicBezTo>
                  <a:pt x="32555" y="78718"/>
                  <a:pt x="30805" y="81335"/>
                  <a:pt x="28088" y="81335"/>
                </a:cubicBezTo>
                <a:lnTo>
                  <a:pt x="3550" y="81335"/>
                </a:lnTo>
                <a:cubicBezTo>
                  <a:pt x="1588" y="81335"/>
                  <a:pt x="0" y="82736"/>
                  <a:pt x="0" y="84472"/>
                </a:cubicBezTo>
                <a:lnTo>
                  <a:pt x="0" y="87258"/>
                </a:lnTo>
                <a:cubicBezTo>
                  <a:pt x="0" y="88988"/>
                  <a:pt x="1588" y="90394"/>
                  <a:pt x="3550" y="90389"/>
                </a:cubicBezTo>
                <a:lnTo>
                  <a:pt x="61872" y="90389"/>
                </a:lnTo>
                <a:cubicBezTo>
                  <a:pt x="64588" y="90389"/>
                  <a:pt x="66294" y="93023"/>
                  <a:pt x="64927" y="95116"/>
                </a:cubicBezTo>
                <a:lnTo>
                  <a:pt x="52705" y="113927"/>
                </a:lnTo>
                <a:cubicBezTo>
                  <a:pt x="51727" y="115428"/>
                  <a:pt x="52288" y="117343"/>
                  <a:pt x="53988" y="118191"/>
                </a:cubicBezTo>
                <a:lnTo>
                  <a:pt x="56722" y="119586"/>
                </a:lnTo>
                <a:cubicBezTo>
                  <a:pt x="58405" y="120435"/>
                  <a:pt x="60566" y="119938"/>
                  <a:pt x="61527" y="118453"/>
                </a:cubicBezTo>
                <a:lnTo>
                  <a:pt x="90727" y="73761"/>
                </a:lnTo>
                <a:cubicBezTo>
                  <a:pt x="92094" y="71668"/>
                  <a:pt x="95511" y="71668"/>
                  <a:pt x="96861" y="73761"/>
                </a:cubicBezTo>
                <a:lnTo>
                  <a:pt x="109133" y="92549"/>
                </a:lnTo>
                <a:cubicBezTo>
                  <a:pt x="110111" y="94050"/>
                  <a:pt x="112288" y="94564"/>
                  <a:pt x="113988" y="93676"/>
                </a:cubicBezTo>
                <a:lnTo>
                  <a:pt x="116700" y="92309"/>
                </a:lnTo>
                <a:cubicBezTo>
                  <a:pt x="118400" y="91444"/>
                  <a:pt x="118966" y="89524"/>
                  <a:pt x="118005" y="88017"/>
                </a:cubicBezTo>
                <a:lnTo>
                  <a:pt x="88827" y="43347"/>
                </a:lnTo>
                <a:cubicBezTo>
                  <a:pt x="87444" y="41254"/>
                  <a:pt x="89194" y="38647"/>
                  <a:pt x="91911" y="38647"/>
                </a:cubicBezTo>
                <a:lnTo>
                  <a:pt x="116450" y="38647"/>
                </a:lnTo>
                <a:cubicBezTo>
                  <a:pt x="118411" y="38647"/>
                  <a:pt x="120000" y="37235"/>
                  <a:pt x="120000" y="35488"/>
                </a:cubicBezTo>
                <a:lnTo>
                  <a:pt x="120000" y="32725"/>
                </a:lnTo>
                <a:cubicBezTo>
                  <a:pt x="120000" y="31006"/>
                  <a:pt x="118411" y="29588"/>
                  <a:pt x="116450" y="29588"/>
                </a:cubicBezTo>
                <a:lnTo>
                  <a:pt x="58127" y="29588"/>
                </a:lnTo>
                <a:cubicBezTo>
                  <a:pt x="55411" y="29588"/>
                  <a:pt x="53705" y="26970"/>
                  <a:pt x="55072" y="24866"/>
                </a:cubicBezTo>
                <a:lnTo>
                  <a:pt x="67294" y="6078"/>
                </a:lnTo>
                <a:cubicBezTo>
                  <a:pt x="68272" y="4588"/>
                  <a:pt x="67711" y="2673"/>
                  <a:pt x="66011" y="1808"/>
                </a:cubicBezTo>
                <a:lnTo>
                  <a:pt x="63300" y="418"/>
                </a:lnTo>
                <a:cubicBezTo>
                  <a:pt x="62877" y="200"/>
                  <a:pt x="62405" y="78"/>
                  <a:pt x="61944" y="22"/>
                </a:cubicBezTo>
                <a:close/>
                <a:moveTo>
                  <a:pt x="79222" y="47114"/>
                </a:moveTo>
                <a:cubicBezTo>
                  <a:pt x="80544" y="47114"/>
                  <a:pt x="81611" y="48030"/>
                  <a:pt x="81611" y="49202"/>
                </a:cubicBezTo>
                <a:cubicBezTo>
                  <a:pt x="81611" y="50363"/>
                  <a:pt x="80544" y="51312"/>
                  <a:pt x="79222" y="51312"/>
                </a:cubicBezTo>
                <a:cubicBezTo>
                  <a:pt x="77877" y="51312"/>
                  <a:pt x="76805" y="50380"/>
                  <a:pt x="76805" y="49202"/>
                </a:cubicBezTo>
                <a:cubicBezTo>
                  <a:pt x="76805" y="48058"/>
                  <a:pt x="77916" y="47114"/>
                  <a:pt x="79222" y="47114"/>
                </a:cubicBezTo>
                <a:close/>
                <a:moveTo>
                  <a:pt x="66527" y="52796"/>
                </a:moveTo>
                <a:cubicBezTo>
                  <a:pt x="70450" y="52796"/>
                  <a:pt x="74194" y="55526"/>
                  <a:pt x="74194" y="60460"/>
                </a:cubicBezTo>
                <a:lnTo>
                  <a:pt x="74194" y="60499"/>
                </a:lnTo>
                <a:cubicBezTo>
                  <a:pt x="74194" y="65433"/>
                  <a:pt x="70505" y="68124"/>
                  <a:pt x="66527" y="68124"/>
                </a:cubicBezTo>
                <a:cubicBezTo>
                  <a:pt x="63994" y="68124"/>
                  <a:pt x="62461" y="67091"/>
                  <a:pt x="61333" y="65902"/>
                </a:cubicBezTo>
                <a:lnTo>
                  <a:pt x="61333" y="70362"/>
                </a:lnTo>
                <a:cubicBezTo>
                  <a:pt x="61333" y="71523"/>
                  <a:pt x="60272" y="72455"/>
                  <a:pt x="58938" y="72455"/>
                </a:cubicBezTo>
                <a:cubicBezTo>
                  <a:pt x="57627" y="72455"/>
                  <a:pt x="56572" y="71523"/>
                  <a:pt x="56572" y="70362"/>
                </a:cubicBezTo>
                <a:lnTo>
                  <a:pt x="56572" y="55018"/>
                </a:lnTo>
                <a:cubicBezTo>
                  <a:pt x="56572" y="53840"/>
                  <a:pt x="57627" y="52925"/>
                  <a:pt x="58938" y="52925"/>
                </a:cubicBezTo>
                <a:cubicBezTo>
                  <a:pt x="60272" y="52925"/>
                  <a:pt x="61333" y="53840"/>
                  <a:pt x="61333" y="55018"/>
                </a:cubicBezTo>
                <a:lnTo>
                  <a:pt x="61333" y="55213"/>
                </a:lnTo>
                <a:cubicBezTo>
                  <a:pt x="62477" y="53840"/>
                  <a:pt x="64050" y="52796"/>
                  <a:pt x="66527" y="52796"/>
                </a:cubicBezTo>
                <a:close/>
                <a:moveTo>
                  <a:pt x="79222" y="52880"/>
                </a:moveTo>
                <a:cubicBezTo>
                  <a:pt x="80544" y="52880"/>
                  <a:pt x="81611" y="53818"/>
                  <a:pt x="81611" y="54996"/>
                </a:cubicBezTo>
                <a:lnTo>
                  <a:pt x="81611" y="65902"/>
                </a:lnTo>
                <a:cubicBezTo>
                  <a:pt x="81611" y="67058"/>
                  <a:pt x="80544" y="67990"/>
                  <a:pt x="79222" y="67990"/>
                </a:cubicBezTo>
                <a:cubicBezTo>
                  <a:pt x="77877" y="67990"/>
                  <a:pt x="76805" y="67058"/>
                  <a:pt x="76805" y="65902"/>
                </a:cubicBezTo>
                <a:lnTo>
                  <a:pt x="76805" y="54996"/>
                </a:lnTo>
                <a:cubicBezTo>
                  <a:pt x="76805" y="53818"/>
                  <a:pt x="77877" y="52880"/>
                  <a:pt x="79222" y="52880"/>
                </a:cubicBezTo>
                <a:close/>
                <a:moveTo>
                  <a:pt x="45833" y="52947"/>
                </a:moveTo>
                <a:cubicBezTo>
                  <a:pt x="48422" y="52947"/>
                  <a:pt x="50316" y="53578"/>
                  <a:pt x="51500" y="54622"/>
                </a:cubicBezTo>
                <a:cubicBezTo>
                  <a:pt x="52738" y="55721"/>
                  <a:pt x="53300" y="57368"/>
                  <a:pt x="53300" y="59349"/>
                </a:cubicBezTo>
                <a:lnTo>
                  <a:pt x="53300" y="66053"/>
                </a:lnTo>
                <a:cubicBezTo>
                  <a:pt x="53300" y="67197"/>
                  <a:pt x="52255" y="68101"/>
                  <a:pt x="50983" y="68101"/>
                </a:cubicBezTo>
                <a:cubicBezTo>
                  <a:pt x="49594" y="68101"/>
                  <a:pt x="48688" y="67242"/>
                  <a:pt x="48688" y="66360"/>
                </a:cubicBezTo>
                <a:lnTo>
                  <a:pt x="48688" y="66315"/>
                </a:lnTo>
                <a:cubicBezTo>
                  <a:pt x="47522" y="67459"/>
                  <a:pt x="45950" y="68207"/>
                  <a:pt x="43638" y="68207"/>
                </a:cubicBezTo>
                <a:cubicBezTo>
                  <a:pt x="40511" y="68140"/>
                  <a:pt x="37922" y="66527"/>
                  <a:pt x="37922" y="63614"/>
                </a:cubicBezTo>
                <a:lnTo>
                  <a:pt x="37922" y="63569"/>
                </a:lnTo>
                <a:cubicBezTo>
                  <a:pt x="37922" y="60332"/>
                  <a:pt x="40688" y="58869"/>
                  <a:pt x="44650" y="58869"/>
                </a:cubicBezTo>
                <a:cubicBezTo>
                  <a:pt x="46350" y="58869"/>
                  <a:pt x="47561" y="59087"/>
                  <a:pt x="48761" y="59478"/>
                </a:cubicBezTo>
                <a:lnTo>
                  <a:pt x="48761" y="59238"/>
                </a:lnTo>
                <a:cubicBezTo>
                  <a:pt x="48761" y="57507"/>
                  <a:pt x="47533" y="56519"/>
                  <a:pt x="45166" y="56519"/>
                </a:cubicBezTo>
                <a:cubicBezTo>
                  <a:pt x="43833" y="56519"/>
                  <a:pt x="42772" y="56687"/>
                  <a:pt x="41866" y="56932"/>
                </a:cubicBezTo>
                <a:cubicBezTo>
                  <a:pt x="41588" y="56994"/>
                  <a:pt x="41416" y="57038"/>
                  <a:pt x="41172" y="57038"/>
                </a:cubicBezTo>
                <a:cubicBezTo>
                  <a:pt x="40066" y="57038"/>
                  <a:pt x="39205" y="56324"/>
                  <a:pt x="39205" y="55342"/>
                </a:cubicBezTo>
                <a:cubicBezTo>
                  <a:pt x="39205" y="54605"/>
                  <a:pt x="39750" y="53941"/>
                  <a:pt x="40511" y="53712"/>
                </a:cubicBezTo>
                <a:cubicBezTo>
                  <a:pt x="42005" y="53204"/>
                  <a:pt x="43627" y="52947"/>
                  <a:pt x="45833" y="52947"/>
                </a:cubicBezTo>
                <a:close/>
                <a:moveTo>
                  <a:pt x="65300" y="56385"/>
                </a:moveTo>
                <a:cubicBezTo>
                  <a:pt x="63094" y="56385"/>
                  <a:pt x="61233" y="57993"/>
                  <a:pt x="61233" y="60460"/>
                </a:cubicBezTo>
                <a:lnTo>
                  <a:pt x="61233" y="60521"/>
                </a:lnTo>
                <a:cubicBezTo>
                  <a:pt x="61233" y="62972"/>
                  <a:pt x="63061" y="64596"/>
                  <a:pt x="65300" y="64596"/>
                </a:cubicBezTo>
                <a:cubicBezTo>
                  <a:pt x="67538" y="64596"/>
                  <a:pt x="69411" y="63005"/>
                  <a:pt x="69411" y="60521"/>
                </a:cubicBezTo>
                <a:lnTo>
                  <a:pt x="69411" y="60460"/>
                </a:lnTo>
                <a:cubicBezTo>
                  <a:pt x="69411" y="58010"/>
                  <a:pt x="67516" y="56385"/>
                  <a:pt x="65300" y="56385"/>
                </a:cubicBezTo>
                <a:close/>
                <a:moveTo>
                  <a:pt x="45805" y="61392"/>
                </a:moveTo>
                <a:cubicBezTo>
                  <a:pt x="43772" y="61392"/>
                  <a:pt x="42527" y="62095"/>
                  <a:pt x="42527" y="63418"/>
                </a:cubicBezTo>
                <a:lnTo>
                  <a:pt x="42527" y="63485"/>
                </a:lnTo>
                <a:cubicBezTo>
                  <a:pt x="42527" y="64613"/>
                  <a:pt x="43583" y="65271"/>
                  <a:pt x="45116" y="65271"/>
                </a:cubicBezTo>
                <a:cubicBezTo>
                  <a:pt x="47316" y="65271"/>
                  <a:pt x="48838" y="64166"/>
                  <a:pt x="48838" y="62676"/>
                </a:cubicBezTo>
                <a:lnTo>
                  <a:pt x="48838" y="61939"/>
                </a:lnTo>
                <a:cubicBezTo>
                  <a:pt x="48022" y="61593"/>
                  <a:pt x="46933" y="61392"/>
                  <a:pt x="45805" y="61392"/>
                </a:cubicBezTo>
                <a:close/>
              </a:path>
            </a:pathLst>
          </a:custGeom>
          <a:solidFill>
            <a:srgbClr val="DD3303"/>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Light"/>
              <a:buNone/>
            </a:pPr>
            <a:r>
              <a:t/>
            </a:r>
            <a:endParaRPr i="0" sz="1900" u="none" cap="none" strike="noStrike">
              <a:solidFill>
                <a:srgbClr val="000000"/>
              </a:solidFill>
              <a:latin typeface="Roboto Light"/>
              <a:ea typeface="Roboto Light"/>
              <a:cs typeface="Roboto Light"/>
              <a:sym typeface="Roboto Light"/>
            </a:endParaRPr>
          </a:p>
        </p:txBody>
      </p:sp>
      <p:grpSp>
        <p:nvGrpSpPr>
          <p:cNvPr id="1624" name="Google Shape;1624;p158"/>
          <p:cNvGrpSpPr/>
          <p:nvPr/>
        </p:nvGrpSpPr>
        <p:grpSpPr>
          <a:xfrm>
            <a:off x="3468376" y="2203282"/>
            <a:ext cx="647100" cy="722507"/>
            <a:chOff x="-1" y="0"/>
            <a:chExt cx="1725600" cy="1926686"/>
          </a:xfrm>
        </p:grpSpPr>
        <p:sp>
          <p:nvSpPr>
            <p:cNvPr id="1625" name="Google Shape;1625;p158"/>
            <p:cNvSpPr/>
            <p:nvPr/>
          </p:nvSpPr>
          <p:spPr>
            <a:xfrm>
              <a:off x="626746" y="944508"/>
              <a:ext cx="470400" cy="442200"/>
            </a:xfrm>
            <a:custGeom>
              <a:rect b="b" l="l" r="r" t="t"/>
              <a:pathLst>
                <a:path extrusionOk="0" h="120000" w="120000">
                  <a:moveTo>
                    <a:pt x="120000" y="101389"/>
                  </a:moveTo>
                  <a:cubicBezTo>
                    <a:pt x="119144" y="102300"/>
                    <a:pt x="119144" y="102300"/>
                    <a:pt x="119144" y="102300"/>
                  </a:cubicBezTo>
                  <a:cubicBezTo>
                    <a:pt x="83144" y="126051"/>
                    <a:pt x="36000" y="126051"/>
                    <a:pt x="0" y="101389"/>
                  </a:cubicBezTo>
                  <a:cubicBezTo>
                    <a:pt x="0" y="101389"/>
                    <a:pt x="0" y="101389"/>
                    <a:pt x="0" y="101389"/>
                  </a:cubicBezTo>
                  <a:cubicBezTo>
                    <a:pt x="0" y="0"/>
                    <a:pt x="0" y="0"/>
                    <a:pt x="0" y="0"/>
                  </a:cubicBezTo>
                  <a:cubicBezTo>
                    <a:pt x="120000" y="0"/>
                    <a:pt x="120000" y="0"/>
                    <a:pt x="120000" y="0"/>
                  </a:cubicBezTo>
                  <a:cubicBezTo>
                    <a:pt x="120000" y="101389"/>
                    <a:pt x="120000" y="101389"/>
                    <a:pt x="120000" y="101389"/>
                  </a:cubicBezTo>
                  <a:cubicBezTo>
                    <a:pt x="120000" y="101389"/>
                    <a:pt x="120000" y="101389"/>
                    <a:pt x="120000" y="101389"/>
                  </a:cubicBezTo>
                  <a:close/>
                </a:path>
              </a:pathLst>
            </a:custGeom>
            <a:solidFill>
              <a:srgbClr val="DD3303"/>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000000"/>
                </a:buClr>
                <a:buFont typeface="Calibri"/>
                <a:buNone/>
              </a:pPr>
              <a:r>
                <a:t/>
              </a:r>
              <a:endParaRPr i="0" sz="1900" u="none" cap="none" strike="noStrike">
                <a:solidFill>
                  <a:srgbClr val="000000"/>
                </a:solidFill>
                <a:latin typeface="Roboto Light"/>
                <a:ea typeface="Roboto Light"/>
                <a:cs typeface="Roboto Light"/>
                <a:sym typeface="Roboto Light"/>
              </a:endParaRPr>
            </a:p>
          </p:txBody>
        </p:sp>
        <p:sp>
          <p:nvSpPr>
            <p:cNvPr id="1626" name="Google Shape;1626;p158"/>
            <p:cNvSpPr/>
            <p:nvPr/>
          </p:nvSpPr>
          <p:spPr>
            <a:xfrm>
              <a:off x="917949" y="642986"/>
              <a:ext cx="243900" cy="195300"/>
            </a:xfrm>
            <a:custGeom>
              <a:rect b="b" l="l" r="r" t="t"/>
              <a:pathLst>
                <a:path extrusionOk="0" h="120000" w="120000">
                  <a:moveTo>
                    <a:pt x="61393" y="0"/>
                  </a:moveTo>
                  <a:cubicBezTo>
                    <a:pt x="38164" y="0"/>
                    <a:pt x="8298" y="6205"/>
                    <a:pt x="3318" y="18622"/>
                  </a:cubicBezTo>
                  <a:cubicBezTo>
                    <a:pt x="-3318" y="33105"/>
                    <a:pt x="0" y="57933"/>
                    <a:pt x="13273" y="88966"/>
                  </a:cubicBezTo>
                  <a:cubicBezTo>
                    <a:pt x="21572" y="109655"/>
                    <a:pt x="38164" y="120000"/>
                    <a:pt x="64711" y="120000"/>
                  </a:cubicBezTo>
                  <a:cubicBezTo>
                    <a:pt x="86283" y="120000"/>
                    <a:pt x="99557" y="115861"/>
                    <a:pt x="107856" y="103450"/>
                  </a:cubicBezTo>
                  <a:cubicBezTo>
                    <a:pt x="114493" y="91033"/>
                    <a:pt x="124448" y="37238"/>
                    <a:pt x="117811" y="20688"/>
                  </a:cubicBezTo>
                  <a:cubicBezTo>
                    <a:pt x="111174" y="6205"/>
                    <a:pt x="84627" y="0"/>
                    <a:pt x="61393" y="0"/>
                  </a:cubicBezTo>
                  <a:close/>
                </a:path>
              </a:pathLst>
            </a:custGeom>
            <a:solidFill>
              <a:srgbClr val="DD3303"/>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000000"/>
                </a:buClr>
                <a:buFont typeface="Calibri"/>
                <a:buNone/>
              </a:pPr>
              <a:r>
                <a:t/>
              </a:r>
              <a:endParaRPr i="0" sz="1900" u="none" cap="none" strike="noStrike">
                <a:solidFill>
                  <a:srgbClr val="000000"/>
                </a:solidFill>
                <a:latin typeface="Roboto Light"/>
                <a:ea typeface="Roboto Light"/>
                <a:cs typeface="Roboto Light"/>
                <a:sym typeface="Roboto Light"/>
              </a:endParaRPr>
            </a:p>
          </p:txBody>
        </p:sp>
        <p:sp>
          <p:nvSpPr>
            <p:cNvPr id="1627" name="Google Shape;1627;p158"/>
            <p:cNvSpPr/>
            <p:nvPr/>
          </p:nvSpPr>
          <p:spPr>
            <a:xfrm>
              <a:off x="554202" y="642986"/>
              <a:ext cx="234000" cy="195300"/>
            </a:xfrm>
            <a:custGeom>
              <a:rect b="b" l="l" r="r" t="t"/>
              <a:pathLst>
                <a:path extrusionOk="0" h="120000" w="120000">
                  <a:moveTo>
                    <a:pt x="57385" y="0"/>
                  </a:moveTo>
                  <a:cubicBezTo>
                    <a:pt x="34998" y="0"/>
                    <a:pt x="9158" y="6205"/>
                    <a:pt x="2271" y="20688"/>
                  </a:cubicBezTo>
                  <a:cubicBezTo>
                    <a:pt x="-4620" y="37238"/>
                    <a:pt x="5712" y="91033"/>
                    <a:pt x="12604" y="103450"/>
                  </a:cubicBezTo>
                  <a:cubicBezTo>
                    <a:pt x="21213" y="115861"/>
                    <a:pt x="33274" y="120000"/>
                    <a:pt x="55662" y="120000"/>
                  </a:cubicBezTo>
                  <a:cubicBezTo>
                    <a:pt x="81502" y="120000"/>
                    <a:pt x="98727" y="109655"/>
                    <a:pt x="107336" y="88966"/>
                  </a:cubicBezTo>
                  <a:cubicBezTo>
                    <a:pt x="119392" y="57933"/>
                    <a:pt x="122838" y="33105"/>
                    <a:pt x="117669" y="18622"/>
                  </a:cubicBezTo>
                  <a:cubicBezTo>
                    <a:pt x="110782" y="6205"/>
                    <a:pt x="83219" y="0"/>
                    <a:pt x="57385" y="0"/>
                  </a:cubicBezTo>
                  <a:close/>
                </a:path>
              </a:pathLst>
            </a:custGeom>
            <a:solidFill>
              <a:srgbClr val="DD3303"/>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000000"/>
                </a:buClr>
                <a:buFont typeface="Calibri"/>
                <a:buNone/>
              </a:pPr>
              <a:r>
                <a:t/>
              </a:r>
              <a:endParaRPr i="0" sz="1900" u="none" cap="none" strike="noStrike">
                <a:solidFill>
                  <a:srgbClr val="000000"/>
                </a:solidFill>
                <a:latin typeface="Roboto Light"/>
                <a:ea typeface="Roboto Light"/>
                <a:cs typeface="Roboto Light"/>
                <a:sym typeface="Roboto Light"/>
              </a:endParaRPr>
            </a:p>
          </p:txBody>
        </p:sp>
        <p:sp>
          <p:nvSpPr>
            <p:cNvPr id="1628" name="Google Shape;1628;p158"/>
            <p:cNvSpPr/>
            <p:nvPr/>
          </p:nvSpPr>
          <p:spPr>
            <a:xfrm>
              <a:off x="394271" y="0"/>
              <a:ext cx="909900" cy="1268700"/>
            </a:xfrm>
            <a:custGeom>
              <a:rect b="b" l="l" r="r" t="t"/>
              <a:pathLst>
                <a:path extrusionOk="0" h="120000" w="120000">
                  <a:moveTo>
                    <a:pt x="112990" y="57312"/>
                  </a:moveTo>
                  <a:cubicBezTo>
                    <a:pt x="113872" y="55406"/>
                    <a:pt x="114761" y="53500"/>
                    <a:pt x="115205" y="51594"/>
                  </a:cubicBezTo>
                  <a:cubicBezTo>
                    <a:pt x="123180" y="15998"/>
                    <a:pt x="99695" y="14726"/>
                    <a:pt x="99695" y="14726"/>
                  </a:cubicBezTo>
                  <a:cubicBezTo>
                    <a:pt x="99695" y="14726"/>
                    <a:pt x="95707" y="9008"/>
                    <a:pt x="85517" y="4876"/>
                  </a:cubicBezTo>
                  <a:cubicBezTo>
                    <a:pt x="78425" y="1698"/>
                    <a:pt x="69123" y="-526"/>
                    <a:pt x="56272" y="106"/>
                  </a:cubicBezTo>
                  <a:cubicBezTo>
                    <a:pt x="52285" y="426"/>
                    <a:pt x="48298" y="1059"/>
                    <a:pt x="44749" y="2018"/>
                  </a:cubicBezTo>
                  <a:cubicBezTo>
                    <a:pt x="40317" y="2970"/>
                    <a:pt x="35885" y="4557"/>
                    <a:pt x="31898" y="6463"/>
                  </a:cubicBezTo>
                  <a:cubicBezTo>
                    <a:pt x="27466" y="9008"/>
                    <a:pt x="23041" y="11547"/>
                    <a:pt x="19047" y="14726"/>
                  </a:cubicBezTo>
                  <a:cubicBezTo>
                    <a:pt x="12844" y="19496"/>
                    <a:pt x="7085" y="25853"/>
                    <a:pt x="4870" y="33476"/>
                  </a:cubicBezTo>
                  <a:cubicBezTo>
                    <a:pt x="2654" y="39200"/>
                    <a:pt x="3098" y="45237"/>
                    <a:pt x="4870" y="51594"/>
                  </a:cubicBezTo>
                  <a:cubicBezTo>
                    <a:pt x="5314" y="53500"/>
                    <a:pt x="6203" y="55406"/>
                    <a:pt x="7085" y="57312"/>
                  </a:cubicBezTo>
                  <a:cubicBezTo>
                    <a:pt x="2209" y="56678"/>
                    <a:pt x="-3104" y="58904"/>
                    <a:pt x="2209" y="72884"/>
                  </a:cubicBezTo>
                  <a:cubicBezTo>
                    <a:pt x="5758" y="82739"/>
                    <a:pt x="9301" y="85598"/>
                    <a:pt x="11961" y="85912"/>
                  </a:cubicBezTo>
                  <a:cubicBezTo>
                    <a:pt x="14622" y="97672"/>
                    <a:pt x="26584" y="112925"/>
                    <a:pt x="46965" y="118329"/>
                  </a:cubicBezTo>
                  <a:cubicBezTo>
                    <a:pt x="55384" y="120554"/>
                    <a:pt x="64691" y="120554"/>
                    <a:pt x="72666" y="118329"/>
                  </a:cubicBezTo>
                  <a:cubicBezTo>
                    <a:pt x="93047" y="112925"/>
                    <a:pt x="105453" y="97672"/>
                    <a:pt x="108114" y="85912"/>
                  </a:cubicBezTo>
                  <a:cubicBezTo>
                    <a:pt x="110774" y="85598"/>
                    <a:pt x="114317" y="82739"/>
                    <a:pt x="117866" y="72884"/>
                  </a:cubicBezTo>
                  <a:cubicBezTo>
                    <a:pt x="123180" y="58904"/>
                    <a:pt x="117421" y="56678"/>
                    <a:pt x="112990" y="57312"/>
                  </a:cubicBezTo>
                  <a:close/>
                  <a:moveTo>
                    <a:pt x="10190" y="54453"/>
                  </a:moveTo>
                  <a:cubicBezTo>
                    <a:pt x="11961" y="53814"/>
                    <a:pt x="11961" y="53814"/>
                    <a:pt x="11961" y="53814"/>
                  </a:cubicBezTo>
                  <a:cubicBezTo>
                    <a:pt x="15060" y="52861"/>
                    <a:pt x="18609" y="52227"/>
                    <a:pt x="22152" y="51908"/>
                  </a:cubicBezTo>
                  <a:cubicBezTo>
                    <a:pt x="26139" y="51274"/>
                    <a:pt x="26139" y="51274"/>
                    <a:pt x="26139" y="51274"/>
                  </a:cubicBezTo>
                  <a:cubicBezTo>
                    <a:pt x="27466" y="51274"/>
                    <a:pt x="28800" y="50955"/>
                    <a:pt x="30127" y="50955"/>
                  </a:cubicBezTo>
                  <a:cubicBezTo>
                    <a:pt x="31460" y="50955"/>
                    <a:pt x="32342" y="50641"/>
                    <a:pt x="33676" y="50641"/>
                  </a:cubicBezTo>
                  <a:cubicBezTo>
                    <a:pt x="37219" y="50321"/>
                    <a:pt x="37219" y="50321"/>
                    <a:pt x="37219" y="50321"/>
                  </a:cubicBezTo>
                  <a:cubicBezTo>
                    <a:pt x="46965" y="49368"/>
                    <a:pt x="56717" y="46823"/>
                    <a:pt x="65136" y="43012"/>
                  </a:cubicBezTo>
                  <a:cubicBezTo>
                    <a:pt x="70450" y="40153"/>
                    <a:pt x="70450" y="40153"/>
                    <a:pt x="70450" y="40153"/>
                  </a:cubicBezTo>
                  <a:cubicBezTo>
                    <a:pt x="70450" y="41106"/>
                    <a:pt x="69561" y="42059"/>
                    <a:pt x="68679" y="42692"/>
                  </a:cubicBezTo>
                  <a:cubicBezTo>
                    <a:pt x="66907" y="44284"/>
                    <a:pt x="64691" y="45551"/>
                    <a:pt x="62476" y="46510"/>
                  </a:cubicBezTo>
                  <a:cubicBezTo>
                    <a:pt x="54939" y="49682"/>
                    <a:pt x="46965" y="52547"/>
                    <a:pt x="37663" y="53500"/>
                  </a:cubicBezTo>
                  <a:cubicBezTo>
                    <a:pt x="34114" y="53814"/>
                    <a:pt x="34114" y="53814"/>
                    <a:pt x="34114" y="53814"/>
                  </a:cubicBezTo>
                  <a:cubicBezTo>
                    <a:pt x="32342" y="53814"/>
                    <a:pt x="30571" y="54133"/>
                    <a:pt x="28355" y="54133"/>
                  </a:cubicBezTo>
                  <a:cubicBezTo>
                    <a:pt x="10190" y="54453"/>
                    <a:pt x="10190" y="54453"/>
                    <a:pt x="10190" y="54453"/>
                  </a:cubicBezTo>
                  <a:cubicBezTo>
                    <a:pt x="10190" y="54453"/>
                    <a:pt x="10190" y="54453"/>
                    <a:pt x="10190" y="54453"/>
                  </a:cubicBezTo>
                  <a:close/>
                  <a:moveTo>
                    <a:pt x="107669" y="65894"/>
                  </a:moveTo>
                  <a:cubicBezTo>
                    <a:pt x="107231" y="65894"/>
                    <a:pt x="106342" y="66213"/>
                    <a:pt x="106342" y="66527"/>
                  </a:cubicBezTo>
                  <a:cubicBezTo>
                    <a:pt x="106342" y="66527"/>
                    <a:pt x="106342" y="67166"/>
                    <a:pt x="105898" y="67800"/>
                  </a:cubicBezTo>
                  <a:cubicBezTo>
                    <a:pt x="105015" y="69706"/>
                    <a:pt x="104126" y="73837"/>
                    <a:pt x="102799" y="76382"/>
                  </a:cubicBezTo>
                  <a:cubicBezTo>
                    <a:pt x="101028" y="79560"/>
                    <a:pt x="99250" y="80827"/>
                    <a:pt x="95263" y="82100"/>
                  </a:cubicBezTo>
                  <a:cubicBezTo>
                    <a:pt x="93047" y="82739"/>
                    <a:pt x="89060" y="83372"/>
                    <a:pt x="85961" y="83372"/>
                  </a:cubicBezTo>
                  <a:cubicBezTo>
                    <a:pt x="82412" y="83372"/>
                    <a:pt x="79314" y="82739"/>
                    <a:pt x="76209" y="82100"/>
                  </a:cubicBezTo>
                  <a:cubicBezTo>
                    <a:pt x="69561" y="79874"/>
                    <a:pt x="67790" y="76696"/>
                    <a:pt x="66019" y="72565"/>
                  </a:cubicBezTo>
                  <a:cubicBezTo>
                    <a:pt x="65574" y="71931"/>
                    <a:pt x="65136" y="71298"/>
                    <a:pt x="65136" y="70659"/>
                  </a:cubicBezTo>
                  <a:cubicBezTo>
                    <a:pt x="63358" y="67800"/>
                    <a:pt x="62920" y="67480"/>
                    <a:pt x="60704" y="67480"/>
                  </a:cubicBezTo>
                  <a:cubicBezTo>
                    <a:pt x="58488" y="67480"/>
                    <a:pt x="58488" y="67800"/>
                    <a:pt x="56717" y="70659"/>
                  </a:cubicBezTo>
                  <a:cubicBezTo>
                    <a:pt x="56717" y="71298"/>
                    <a:pt x="56272" y="71931"/>
                    <a:pt x="55828" y="72565"/>
                  </a:cubicBezTo>
                  <a:cubicBezTo>
                    <a:pt x="54057" y="76696"/>
                    <a:pt x="52285" y="79874"/>
                    <a:pt x="45193" y="82100"/>
                  </a:cubicBezTo>
                  <a:cubicBezTo>
                    <a:pt x="42533" y="82739"/>
                    <a:pt x="39434" y="83372"/>
                    <a:pt x="35885" y="83372"/>
                  </a:cubicBezTo>
                  <a:cubicBezTo>
                    <a:pt x="32342" y="83372"/>
                    <a:pt x="28800" y="82739"/>
                    <a:pt x="26584" y="82100"/>
                  </a:cubicBezTo>
                  <a:cubicBezTo>
                    <a:pt x="22596" y="80827"/>
                    <a:pt x="20380" y="79560"/>
                    <a:pt x="19047" y="76382"/>
                  </a:cubicBezTo>
                  <a:cubicBezTo>
                    <a:pt x="17720" y="73837"/>
                    <a:pt x="16393" y="69706"/>
                    <a:pt x="15949" y="67800"/>
                  </a:cubicBezTo>
                  <a:cubicBezTo>
                    <a:pt x="15504" y="67166"/>
                    <a:pt x="15504" y="66527"/>
                    <a:pt x="15504" y="66527"/>
                  </a:cubicBezTo>
                  <a:cubicBezTo>
                    <a:pt x="15504" y="66213"/>
                    <a:pt x="14622" y="65894"/>
                    <a:pt x="14177" y="65894"/>
                  </a:cubicBezTo>
                  <a:cubicBezTo>
                    <a:pt x="13733" y="65574"/>
                    <a:pt x="13289" y="65255"/>
                    <a:pt x="13289" y="64941"/>
                  </a:cubicBezTo>
                  <a:cubicBezTo>
                    <a:pt x="13733" y="60810"/>
                    <a:pt x="13733" y="60810"/>
                    <a:pt x="13733" y="60810"/>
                  </a:cubicBezTo>
                  <a:cubicBezTo>
                    <a:pt x="13733" y="60490"/>
                    <a:pt x="14177" y="60170"/>
                    <a:pt x="14622" y="60170"/>
                  </a:cubicBezTo>
                  <a:cubicBezTo>
                    <a:pt x="15060" y="59857"/>
                    <a:pt x="22596" y="57631"/>
                    <a:pt x="36330" y="57631"/>
                  </a:cubicBezTo>
                  <a:cubicBezTo>
                    <a:pt x="43422" y="57631"/>
                    <a:pt x="47409" y="58265"/>
                    <a:pt x="51396" y="59218"/>
                  </a:cubicBezTo>
                  <a:cubicBezTo>
                    <a:pt x="54501" y="59537"/>
                    <a:pt x="56717" y="60170"/>
                    <a:pt x="60704" y="60170"/>
                  </a:cubicBezTo>
                  <a:cubicBezTo>
                    <a:pt x="65136" y="60170"/>
                    <a:pt x="67352" y="59537"/>
                    <a:pt x="70450" y="59218"/>
                  </a:cubicBezTo>
                  <a:cubicBezTo>
                    <a:pt x="73993" y="58265"/>
                    <a:pt x="78425" y="57631"/>
                    <a:pt x="85517" y="57631"/>
                  </a:cubicBezTo>
                  <a:cubicBezTo>
                    <a:pt x="99250" y="57631"/>
                    <a:pt x="106786" y="59857"/>
                    <a:pt x="107231" y="60170"/>
                  </a:cubicBezTo>
                  <a:cubicBezTo>
                    <a:pt x="107669" y="60170"/>
                    <a:pt x="108114" y="60490"/>
                    <a:pt x="108114" y="60810"/>
                  </a:cubicBezTo>
                  <a:cubicBezTo>
                    <a:pt x="108558" y="64941"/>
                    <a:pt x="108558" y="64941"/>
                    <a:pt x="108558" y="64941"/>
                  </a:cubicBezTo>
                  <a:cubicBezTo>
                    <a:pt x="108558" y="65255"/>
                    <a:pt x="108114" y="65574"/>
                    <a:pt x="107669" y="65894"/>
                  </a:cubicBezTo>
                  <a:close/>
                </a:path>
              </a:pathLst>
            </a:custGeom>
            <a:solidFill>
              <a:srgbClr val="DD3303"/>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000000"/>
                </a:buClr>
                <a:buFont typeface="Calibri"/>
                <a:buNone/>
              </a:pPr>
              <a:r>
                <a:t/>
              </a:r>
              <a:endParaRPr i="0" sz="1900" u="none" cap="none" strike="noStrike">
                <a:solidFill>
                  <a:srgbClr val="000000"/>
                </a:solidFill>
                <a:latin typeface="Roboto Light"/>
                <a:ea typeface="Roboto Light"/>
                <a:cs typeface="Roboto Light"/>
                <a:sym typeface="Roboto Light"/>
              </a:endParaRPr>
            </a:p>
          </p:txBody>
        </p:sp>
        <p:sp>
          <p:nvSpPr>
            <p:cNvPr id="1629" name="Google Shape;1629;p158"/>
            <p:cNvSpPr/>
            <p:nvPr/>
          </p:nvSpPr>
          <p:spPr>
            <a:xfrm>
              <a:off x="-1" y="1268786"/>
              <a:ext cx="1725600" cy="657900"/>
            </a:xfrm>
            <a:custGeom>
              <a:rect b="b" l="l" r="r" t="t"/>
              <a:pathLst>
                <a:path extrusionOk="0" h="120000" w="120000">
                  <a:moveTo>
                    <a:pt x="119960" y="113877"/>
                  </a:moveTo>
                  <a:cubicBezTo>
                    <a:pt x="116689" y="66733"/>
                    <a:pt x="116689" y="67344"/>
                    <a:pt x="116689" y="67344"/>
                  </a:cubicBezTo>
                  <a:cubicBezTo>
                    <a:pt x="115518" y="52038"/>
                    <a:pt x="111778" y="39183"/>
                    <a:pt x="106399" y="32450"/>
                  </a:cubicBezTo>
                  <a:cubicBezTo>
                    <a:pt x="85832" y="6122"/>
                    <a:pt x="85832" y="5511"/>
                    <a:pt x="85832" y="5511"/>
                  </a:cubicBezTo>
                  <a:cubicBezTo>
                    <a:pt x="84661" y="3672"/>
                    <a:pt x="83725" y="2450"/>
                    <a:pt x="82554" y="0"/>
                  </a:cubicBezTo>
                  <a:cubicBezTo>
                    <a:pt x="82320" y="0"/>
                    <a:pt x="82320" y="0"/>
                    <a:pt x="82320" y="0"/>
                  </a:cubicBezTo>
                  <a:cubicBezTo>
                    <a:pt x="83257" y="2450"/>
                    <a:pt x="83725" y="6122"/>
                    <a:pt x="83725" y="8572"/>
                  </a:cubicBezTo>
                  <a:cubicBezTo>
                    <a:pt x="83725" y="21427"/>
                    <a:pt x="73207" y="33061"/>
                    <a:pt x="60114" y="33061"/>
                  </a:cubicBezTo>
                  <a:cubicBezTo>
                    <a:pt x="47021" y="33061"/>
                    <a:pt x="36269" y="21427"/>
                    <a:pt x="36269" y="8572"/>
                  </a:cubicBezTo>
                  <a:cubicBezTo>
                    <a:pt x="36269" y="5511"/>
                    <a:pt x="36737" y="2450"/>
                    <a:pt x="37673" y="0"/>
                  </a:cubicBezTo>
                  <a:cubicBezTo>
                    <a:pt x="37673" y="0"/>
                    <a:pt x="37673" y="0"/>
                    <a:pt x="37673" y="0"/>
                  </a:cubicBezTo>
                  <a:cubicBezTo>
                    <a:pt x="33465" y="7344"/>
                    <a:pt x="33465" y="6122"/>
                    <a:pt x="33465" y="6122"/>
                  </a:cubicBezTo>
                  <a:cubicBezTo>
                    <a:pt x="13594" y="31838"/>
                    <a:pt x="13594" y="31838"/>
                    <a:pt x="13594" y="31838"/>
                  </a:cubicBezTo>
                  <a:cubicBezTo>
                    <a:pt x="8215" y="38572"/>
                    <a:pt x="4241" y="52038"/>
                    <a:pt x="3305" y="67344"/>
                  </a:cubicBezTo>
                  <a:cubicBezTo>
                    <a:pt x="33" y="114488"/>
                    <a:pt x="33" y="113877"/>
                    <a:pt x="33" y="113877"/>
                  </a:cubicBezTo>
                  <a:cubicBezTo>
                    <a:pt x="-200" y="117550"/>
                    <a:pt x="735" y="120000"/>
                    <a:pt x="2134" y="120000"/>
                  </a:cubicBezTo>
                  <a:cubicBezTo>
                    <a:pt x="117859" y="120000"/>
                    <a:pt x="117859" y="120000"/>
                    <a:pt x="117859" y="120000"/>
                  </a:cubicBezTo>
                  <a:cubicBezTo>
                    <a:pt x="119258" y="120000"/>
                    <a:pt x="120195" y="117550"/>
                    <a:pt x="119960" y="113877"/>
                  </a:cubicBezTo>
                  <a:close/>
                  <a:moveTo>
                    <a:pt x="51229" y="69183"/>
                  </a:moveTo>
                  <a:cubicBezTo>
                    <a:pt x="42110" y="80205"/>
                    <a:pt x="42110" y="80205"/>
                    <a:pt x="42110" y="80205"/>
                  </a:cubicBezTo>
                  <a:cubicBezTo>
                    <a:pt x="51229" y="90000"/>
                    <a:pt x="51229" y="90000"/>
                    <a:pt x="51229" y="90000"/>
                  </a:cubicBezTo>
                  <a:cubicBezTo>
                    <a:pt x="51229" y="97961"/>
                    <a:pt x="51229" y="97961"/>
                    <a:pt x="51229" y="97961"/>
                  </a:cubicBezTo>
                  <a:cubicBezTo>
                    <a:pt x="38136" y="83266"/>
                    <a:pt x="38136" y="83266"/>
                    <a:pt x="38136" y="83266"/>
                  </a:cubicBezTo>
                  <a:cubicBezTo>
                    <a:pt x="38136" y="77755"/>
                    <a:pt x="38136" y="77755"/>
                    <a:pt x="38136" y="77755"/>
                  </a:cubicBezTo>
                  <a:cubicBezTo>
                    <a:pt x="51229" y="60611"/>
                    <a:pt x="51229" y="60611"/>
                    <a:pt x="51229" y="60611"/>
                  </a:cubicBezTo>
                  <a:lnTo>
                    <a:pt x="51229" y="69183"/>
                  </a:lnTo>
                  <a:close/>
                  <a:moveTo>
                    <a:pt x="56608" y="105305"/>
                  </a:moveTo>
                  <a:cubicBezTo>
                    <a:pt x="52868" y="105305"/>
                    <a:pt x="52868" y="105305"/>
                    <a:pt x="52868" y="105305"/>
                  </a:cubicBezTo>
                  <a:cubicBezTo>
                    <a:pt x="60114" y="53877"/>
                    <a:pt x="60114" y="53877"/>
                    <a:pt x="60114" y="53877"/>
                  </a:cubicBezTo>
                  <a:cubicBezTo>
                    <a:pt x="63854" y="53877"/>
                    <a:pt x="63854" y="53877"/>
                    <a:pt x="63854" y="53877"/>
                  </a:cubicBezTo>
                  <a:lnTo>
                    <a:pt x="56608" y="105305"/>
                  </a:lnTo>
                  <a:close/>
                  <a:moveTo>
                    <a:pt x="78346" y="83266"/>
                  </a:moveTo>
                  <a:cubicBezTo>
                    <a:pt x="65258" y="97961"/>
                    <a:pt x="65258" y="97961"/>
                    <a:pt x="65258" y="97961"/>
                  </a:cubicBezTo>
                  <a:cubicBezTo>
                    <a:pt x="65258" y="90000"/>
                    <a:pt x="65258" y="90000"/>
                    <a:pt x="65258" y="90000"/>
                  </a:cubicBezTo>
                  <a:cubicBezTo>
                    <a:pt x="74372" y="80205"/>
                    <a:pt x="74372" y="80205"/>
                    <a:pt x="74372" y="80205"/>
                  </a:cubicBezTo>
                  <a:cubicBezTo>
                    <a:pt x="65258" y="69183"/>
                    <a:pt x="65258" y="69183"/>
                    <a:pt x="65258" y="69183"/>
                  </a:cubicBezTo>
                  <a:cubicBezTo>
                    <a:pt x="65258" y="60611"/>
                    <a:pt x="65258" y="60611"/>
                    <a:pt x="65258" y="60611"/>
                  </a:cubicBezTo>
                  <a:cubicBezTo>
                    <a:pt x="78346" y="77755"/>
                    <a:pt x="78346" y="77755"/>
                    <a:pt x="78346" y="77755"/>
                  </a:cubicBezTo>
                  <a:lnTo>
                    <a:pt x="78346" y="83266"/>
                  </a:lnTo>
                  <a:close/>
                </a:path>
              </a:pathLst>
            </a:custGeom>
            <a:solidFill>
              <a:srgbClr val="DD3303"/>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000000"/>
                </a:buClr>
                <a:buFont typeface="Calibri"/>
                <a:buNone/>
              </a:pPr>
              <a:r>
                <a:t/>
              </a:r>
              <a:endParaRPr i="0" sz="1900" u="none" cap="none" strike="noStrike">
                <a:solidFill>
                  <a:srgbClr val="000000"/>
                </a:solidFill>
                <a:latin typeface="Roboto Light"/>
                <a:ea typeface="Roboto Light"/>
                <a:cs typeface="Roboto Light"/>
                <a:sym typeface="Roboto Light"/>
              </a:endParaRPr>
            </a:p>
          </p:txBody>
        </p:sp>
      </p:grpSp>
      <p:sp>
        <p:nvSpPr>
          <p:cNvPr id="1630" name="Google Shape;1630;p158"/>
          <p:cNvSpPr/>
          <p:nvPr/>
        </p:nvSpPr>
        <p:spPr>
          <a:xfrm>
            <a:off x="1300" y="3553250"/>
            <a:ext cx="9144000" cy="15903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1" name="Google Shape;1631;p158"/>
          <p:cNvSpPr/>
          <p:nvPr/>
        </p:nvSpPr>
        <p:spPr>
          <a:xfrm>
            <a:off x="992200" y="4161675"/>
            <a:ext cx="1243800" cy="30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Visibility</a:t>
            </a:r>
            <a:endParaRPr sz="1800">
              <a:solidFill>
                <a:schemeClr val="dk1"/>
              </a:solidFill>
              <a:latin typeface="Roboto"/>
              <a:ea typeface="Roboto"/>
              <a:cs typeface="Roboto"/>
              <a:sym typeface="Roboto"/>
            </a:endParaRPr>
          </a:p>
        </p:txBody>
      </p:sp>
      <p:sp>
        <p:nvSpPr>
          <p:cNvPr id="1632" name="Google Shape;1632;p158"/>
          <p:cNvSpPr/>
          <p:nvPr/>
        </p:nvSpPr>
        <p:spPr>
          <a:xfrm>
            <a:off x="2547350" y="4161675"/>
            <a:ext cx="1243800" cy="30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Security</a:t>
            </a:r>
            <a:endParaRPr sz="1800">
              <a:solidFill>
                <a:schemeClr val="dk1"/>
              </a:solidFill>
              <a:latin typeface="Roboto"/>
              <a:ea typeface="Roboto"/>
              <a:cs typeface="Roboto"/>
              <a:sym typeface="Roboto"/>
            </a:endParaRPr>
          </a:p>
        </p:txBody>
      </p:sp>
      <p:sp>
        <p:nvSpPr>
          <p:cNvPr id="1633" name="Google Shape;1633;p158"/>
          <p:cNvSpPr/>
          <p:nvPr/>
        </p:nvSpPr>
        <p:spPr>
          <a:xfrm>
            <a:off x="3989537" y="4161675"/>
            <a:ext cx="1709100" cy="30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On-boarding</a:t>
            </a:r>
            <a:endParaRPr sz="1800">
              <a:solidFill>
                <a:schemeClr val="dk1"/>
              </a:solidFill>
              <a:latin typeface="Roboto"/>
              <a:ea typeface="Roboto"/>
              <a:cs typeface="Roboto"/>
              <a:sym typeface="Roboto"/>
            </a:endParaRPr>
          </a:p>
        </p:txBody>
      </p:sp>
      <p:sp>
        <p:nvSpPr>
          <p:cNvPr id="1634" name="Google Shape;1634;p158"/>
          <p:cNvSpPr/>
          <p:nvPr/>
        </p:nvSpPr>
        <p:spPr>
          <a:xfrm>
            <a:off x="5736263" y="4161675"/>
            <a:ext cx="1243800" cy="30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Scale</a:t>
            </a:r>
            <a:endParaRPr sz="1800">
              <a:solidFill>
                <a:schemeClr val="dk1"/>
              </a:solidFill>
              <a:latin typeface="Roboto"/>
              <a:ea typeface="Roboto"/>
              <a:cs typeface="Roboto"/>
              <a:sym typeface="Roboto"/>
            </a:endParaRPr>
          </a:p>
        </p:txBody>
      </p:sp>
      <p:sp>
        <p:nvSpPr>
          <p:cNvPr id="1635" name="Google Shape;1635;p158"/>
          <p:cNvSpPr/>
          <p:nvPr/>
        </p:nvSpPr>
        <p:spPr>
          <a:xfrm>
            <a:off x="6979600" y="4148245"/>
            <a:ext cx="1243800" cy="30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Agility</a:t>
            </a:r>
            <a:endParaRPr sz="1800">
              <a:solidFill>
                <a:schemeClr val="dk1"/>
              </a:solidFill>
              <a:latin typeface="Roboto"/>
              <a:ea typeface="Roboto"/>
              <a:cs typeface="Roboto"/>
              <a:sym typeface="Roboto"/>
            </a:endParaRPr>
          </a:p>
        </p:txBody>
      </p:sp>
      <p:grpSp>
        <p:nvGrpSpPr>
          <p:cNvPr id="1636" name="Google Shape;1636;p158"/>
          <p:cNvGrpSpPr/>
          <p:nvPr/>
        </p:nvGrpSpPr>
        <p:grpSpPr>
          <a:xfrm>
            <a:off x="1485155" y="3813145"/>
            <a:ext cx="257904" cy="272323"/>
            <a:chOff x="3350873" y="2489200"/>
            <a:chExt cx="298500" cy="300113"/>
          </a:xfrm>
        </p:grpSpPr>
        <p:sp>
          <p:nvSpPr>
            <p:cNvPr id="1637" name="Google Shape;1637;p158"/>
            <p:cNvSpPr/>
            <p:nvPr/>
          </p:nvSpPr>
          <p:spPr>
            <a:xfrm>
              <a:off x="3350873" y="2589213"/>
              <a:ext cx="298500" cy="200100"/>
            </a:xfrm>
            <a:custGeom>
              <a:rect b="b" l="l" r="r" t="t"/>
              <a:pathLst>
                <a:path extrusionOk="0" h="120000" w="120000">
                  <a:moveTo>
                    <a:pt x="117975" y="113718"/>
                  </a:moveTo>
                  <a:lnTo>
                    <a:pt x="111903" y="113718"/>
                  </a:lnTo>
                  <a:lnTo>
                    <a:pt x="111903" y="2815"/>
                  </a:lnTo>
                  <a:cubicBezTo>
                    <a:pt x="111903" y="1299"/>
                    <a:pt x="111036" y="0"/>
                    <a:pt x="109879" y="0"/>
                  </a:cubicBezTo>
                  <a:lnTo>
                    <a:pt x="93975" y="0"/>
                  </a:lnTo>
                  <a:cubicBezTo>
                    <a:pt x="92819" y="0"/>
                    <a:pt x="91951" y="1299"/>
                    <a:pt x="91951" y="2815"/>
                  </a:cubicBezTo>
                  <a:lnTo>
                    <a:pt x="91951" y="113718"/>
                  </a:lnTo>
                  <a:lnTo>
                    <a:pt x="83855" y="113718"/>
                  </a:lnTo>
                  <a:lnTo>
                    <a:pt x="83855" y="56750"/>
                  </a:lnTo>
                  <a:cubicBezTo>
                    <a:pt x="83855" y="55234"/>
                    <a:pt x="82987" y="53718"/>
                    <a:pt x="81975" y="53718"/>
                  </a:cubicBezTo>
                  <a:lnTo>
                    <a:pt x="65927" y="53718"/>
                  </a:lnTo>
                  <a:cubicBezTo>
                    <a:pt x="64771" y="53718"/>
                    <a:pt x="63903" y="55234"/>
                    <a:pt x="63903" y="56750"/>
                  </a:cubicBezTo>
                  <a:lnTo>
                    <a:pt x="63903" y="113718"/>
                  </a:lnTo>
                  <a:lnTo>
                    <a:pt x="55951" y="113718"/>
                  </a:lnTo>
                  <a:lnTo>
                    <a:pt x="55951" y="38772"/>
                  </a:lnTo>
                  <a:cubicBezTo>
                    <a:pt x="55951" y="37256"/>
                    <a:pt x="55084" y="35956"/>
                    <a:pt x="53927" y="35956"/>
                  </a:cubicBezTo>
                  <a:lnTo>
                    <a:pt x="37879" y="35956"/>
                  </a:lnTo>
                  <a:cubicBezTo>
                    <a:pt x="36867" y="35956"/>
                    <a:pt x="35855" y="37256"/>
                    <a:pt x="35855" y="38772"/>
                  </a:cubicBezTo>
                  <a:lnTo>
                    <a:pt x="35855" y="113718"/>
                  </a:lnTo>
                  <a:lnTo>
                    <a:pt x="27903" y="113718"/>
                  </a:lnTo>
                  <a:lnTo>
                    <a:pt x="27903" y="80794"/>
                  </a:lnTo>
                  <a:cubicBezTo>
                    <a:pt x="27903" y="79061"/>
                    <a:pt x="27036" y="77761"/>
                    <a:pt x="25879" y="77761"/>
                  </a:cubicBezTo>
                  <a:lnTo>
                    <a:pt x="9975" y="77761"/>
                  </a:lnTo>
                  <a:cubicBezTo>
                    <a:pt x="8819" y="77761"/>
                    <a:pt x="7951" y="79061"/>
                    <a:pt x="7951" y="80794"/>
                  </a:cubicBezTo>
                  <a:lnTo>
                    <a:pt x="7951" y="113718"/>
                  </a:lnTo>
                  <a:lnTo>
                    <a:pt x="1879" y="113718"/>
                  </a:lnTo>
                  <a:cubicBezTo>
                    <a:pt x="867" y="113718"/>
                    <a:pt x="0" y="115018"/>
                    <a:pt x="0" y="116750"/>
                  </a:cubicBezTo>
                  <a:cubicBezTo>
                    <a:pt x="0" y="118483"/>
                    <a:pt x="867" y="119783"/>
                    <a:pt x="1879" y="119783"/>
                  </a:cubicBezTo>
                  <a:lnTo>
                    <a:pt x="9975" y="119783"/>
                  </a:lnTo>
                  <a:lnTo>
                    <a:pt x="25879" y="119783"/>
                  </a:lnTo>
                  <a:lnTo>
                    <a:pt x="37879" y="119783"/>
                  </a:lnTo>
                  <a:lnTo>
                    <a:pt x="53927" y="119783"/>
                  </a:lnTo>
                  <a:lnTo>
                    <a:pt x="65927" y="119783"/>
                  </a:lnTo>
                  <a:lnTo>
                    <a:pt x="81975" y="119783"/>
                  </a:lnTo>
                  <a:lnTo>
                    <a:pt x="93975" y="119783"/>
                  </a:lnTo>
                  <a:lnTo>
                    <a:pt x="109879" y="119783"/>
                  </a:lnTo>
                  <a:lnTo>
                    <a:pt x="117831" y="119783"/>
                  </a:lnTo>
                  <a:cubicBezTo>
                    <a:pt x="118987" y="119783"/>
                    <a:pt x="119855" y="118483"/>
                    <a:pt x="119855" y="116750"/>
                  </a:cubicBezTo>
                  <a:cubicBezTo>
                    <a:pt x="119855" y="115018"/>
                    <a:pt x="118987" y="113718"/>
                    <a:pt x="117975" y="11371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A5A5A"/>
                </a:solidFill>
                <a:latin typeface="Helvetica Neue"/>
                <a:ea typeface="Helvetica Neue"/>
                <a:cs typeface="Helvetica Neue"/>
                <a:sym typeface="Helvetica Neue"/>
              </a:endParaRPr>
            </a:p>
          </p:txBody>
        </p:sp>
        <p:sp>
          <p:nvSpPr>
            <p:cNvPr id="1638" name="Google Shape;1638;p158"/>
            <p:cNvSpPr/>
            <p:nvPr/>
          </p:nvSpPr>
          <p:spPr>
            <a:xfrm>
              <a:off x="3371511" y="2489200"/>
              <a:ext cx="263400" cy="165000"/>
            </a:xfrm>
            <a:custGeom>
              <a:rect b="b" l="l" r="r" t="t"/>
              <a:pathLst>
                <a:path extrusionOk="0" h="120000" w="120000">
                  <a:moveTo>
                    <a:pt x="8991" y="119737"/>
                  </a:moveTo>
                  <a:cubicBezTo>
                    <a:pt x="14059" y="119737"/>
                    <a:pt x="17983" y="113435"/>
                    <a:pt x="17983" y="105295"/>
                  </a:cubicBezTo>
                  <a:cubicBezTo>
                    <a:pt x="17983" y="102932"/>
                    <a:pt x="17656" y="100831"/>
                    <a:pt x="17166" y="98993"/>
                  </a:cubicBezTo>
                  <a:lnTo>
                    <a:pt x="37765" y="70109"/>
                  </a:lnTo>
                  <a:cubicBezTo>
                    <a:pt x="39237" y="71684"/>
                    <a:pt x="41035" y="72735"/>
                    <a:pt x="42997" y="72735"/>
                  </a:cubicBezTo>
                  <a:cubicBezTo>
                    <a:pt x="45940" y="72735"/>
                    <a:pt x="48555" y="70371"/>
                    <a:pt x="50190" y="66695"/>
                  </a:cubicBezTo>
                  <a:lnTo>
                    <a:pt x="67847" y="77986"/>
                  </a:lnTo>
                  <a:cubicBezTo>
                    <a:pt x="67847" y="78774"/>
                    <a:pt x="67847" y="79299"/>
                    <a:pt x="67847" y="79824"/>
                  </a:cubicBezTo>
                  <a:cubicBezTo>
                    <a:pt x="67847" y="87964"/>
                    <a:pt x="71934" y="94529"/>
                    <a:pt x="76839" y="94529"/>
                  </a:cubicBezTo>
                  <a:cubicBezTo>
                    <a:pt x="81907" y="94529"/>
                    <a:pt x="85831" y="87964"/>
                    <a:pt x="85831" y="79824"/>
                  </a:cubicBezTo>
                  <a:cubicBezTo>
                    <a:pt x="85831" y="76673"/>
                    <a:pt x="85177" y="73785"/>
                    <a:pt x="84196" y="71422"/>
                  </a:cubicBezTo>
                  <a:lnTo>
                    <a:pt x="106920" y="27571"/>
                  </a:lnTo>
                  <a:cubicBezTo>
                    <a:pt x="108065" y="28621"/>
                    <a:pt x="109373" y="29146"/>
                    <a:pt x="110844" y="29146"/>
                  </a:cubicBezTo>
                  <a:cubicBezTo>
                    <a:pt x="115749" y="29146"/>
                    <a:pt x="119836" y="22319"/>
                    <a:pt x="119836" y="14442"/>
                  </a:cubicBezTo>
                  <a:cubicBezTo>
                    <a:pt x="119836" y="6301"/>
                    <a:pt x="115912" y="0"/>
                    <a:pt x="110844" y="0"/>
                  </a:cubicBezTo>
                  <a:cubicBezTo>
                    <a:pt x="105940" y="0"/>
                    <a:pt x="101689" y="6564"/>
                    <a:pt x="101689" y="14442"/>
                  </a:cubicBezTo>
                  <a:cubicBezTo>
                    <a:pt x="101689" y="17592"/>
                    <a:pt x="102343" y="20481"/>
                    <a:pt x="103487" y="22844"/>
                  </a:cubicBezTo>
                  <a:lnTo>
                    <a:pt x="80762" y="66695"/>
                  </a:lnTo>
                  <a:cubicBezTo>
                    <a:pt x="79455" y="65908"/>
                    <a:pt x="78310" y="65382"/>
                    <a:pt x="76839" y="65382"/>
                  </a:cubicBezTo>
                  <a:cubicBezTo>
                    <a:pt x="73896" y="65382"/>
                    <a:pt x="71280" y="67746"/>
                    <a:pt x="69645" y="71422"/>
                  </a:cubicBezTo>
                  <a:lnTo>
                    <a:pt x="51825" y="59868"/>
                  </a:lnTo>
                  <a:cubicBezTo>
                    <a:pt x="51989" y="59343"/>
                    <a:pt x="51989" y="58818"/>
                    <a:pt x="51989" y="58030"/>
                  </a:cubicBezTo>
                  <a:cubicBezTo>
                    <a:pt x="51989" y="50153"/>
                    <a:pt x="48065" y="43588"/>
                    <a:pt x="42997" y="43588"/>
                  </a:cubicBezTo>
                  <a:cubicBezTo>
                    <a:pt x="38092" y="43588"/>
                    <a:pt x="33841" y="50153"/>
                    <a:pt x="33841" y="58030"/>
                  </a:cubicBezTo>
                  <a:cubicBezTo>
                    <a:pt x="33841" y="60393"/>
                    <a:pt x="34332" y="62494"/>
                    <a:pt x="34822" y="64595"/>
                  </a:cubicBezTo>
                  <a:lnTo>
                    <a:pt x="14223" y="93479"/>
                  </a:lnTo>
                  <a:cubicBezTo>
                    <a:pt x="12752" y="91641"/>
                    <a:pt x="10953" y="90853"/>
                    <a:pt x="8991" y="90853"/>
                  </a:cubicBezTo>
                  <a:cubicBezTo>
                    <a:pt x="4087" y="90853"/>
                    <a:pt x="0" y="97155"/>
                    <a:pt x="0" y="105295"/>
                  </a:cubicBezTo>
                  <a:cubicBezTo>
                    <a:pt x="0" y="113435"/>
                    <a:pt x="4087" y="119737"/>
                    <a:pt x="8991" y="11973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5A5A5A"/>
                </a:solidFill>
                <a:latin typeface="Helvetica Neue"/>
                <a:ea typeface="Helvetica Neue"/>
                <a:cs typeface="Helvetica Neue"/>
                <a:sym typeface="Helvetica Neue"/>
              </a:endParaRPr>
            </a:p>
          </p:txBody>
        </p:sp>
      </p:grpSp>
      <p:grpSp>
        <p:nvGrpSpPr>
          <p:cNvPr id="1639" name="Google Shape;1639;p158"/>
          <p:cNvGrpSpPr/>
          <p:nvPr/>
        </p:nvGrpSpPr>
        <p:grpSpPr>
          <a:xfrm>
            <a:off x="4659274" y="3748359"/>
            <a:ext cx="369625" cy="368533"/>
            <a:chOff x="14836030" y="9418340"/>
            <a:chExt cx="1554352" cy="1548456"/>
          </a:xfrm>
        </p:grpSpPr>
        <p:sp>
          <p:nvSpPr>
            <p:cNvPr id="1640" name="Google Shape;1640;p158"/>
            <p:cNvSpPr/>
            <p:nvPr/>
          </p:nvSpPr>
          <p:spPr>
            <a:xfrm>
              <a:off x="15878281" y="10307996"/>
              <a:ext cx="512100" cy="658800"/>
            </a:xfrm>
            <a:custGeom>
              <a:rect b="b" l="l" r="r" t="t"/>
              <a:pathLst>
                <a:path extrusionOk="0" h="120000" w="120000">
                  <a:moveTo>
                    <a:pt x="0" y="0"/>
                  </a:moveTo>
                  <a:lnTo>
                    <a:pt x="0" y="4616"/>
                  </a:lnTo>
                  <a:cubicBezTo>
                    <a:pt x="0" y="32977"/>
                    <a:pt x="2761" y="63622"/>
                    <a:pt x="34511" y="71738"/>
                  </a:cubicBezTo>
                  <a:lnTo>
                    <a:pt x="34511" y="120000"/>
                  </a:lnTo>
                  <a:lnTo>
                    <a:pt x="83361" y="120000"/>
                  </a:lnTo>
                  <a:lnTo>
                    <a:pt x="83361" y="71811"/>
                  </a:lnTo>
                  <a:cubicBezTo>
                    <a:pt x="117066" y="63822"/>
                    <a:pt x="120000" y="33072"/>
                    <a:pt x="120000" y="4616"/>
                  </a:cubicBezTo>
                  <a:lnTo>
                    <a:pt x="120000" y="0"/>
                  </a:lnTo>
                  <a:cubicBezTo>
                    <a:pt x="120000" y="0"/>
                    <a:pt x="0" y="0"/>
                    <a:pt x="0" y="0"/>
                  </a:cubicBezTo>
                  <a:close/>
                </a:path>
              </a:pathLst>
            </a:custGeom>
            <a:solidFill>
              <a:schemeClr val="accen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sp>
          <p:nvSpPr>
            <p:cNvPr id="1641" name="Google Shape;1641;p158"/>
            <p:cNvSpPr/>
            <p:nvPr/>
          </p:nvSpPr>
          <p:spPr>
            <a:xfrm>
              <a:off x="15357153" y="9801271"/>
              <a:ext cx="512100" cy="658800"/>
            </a:xfrm>
            <a:custGeom>
              <a:rect b="b" l="l" r="r" t="t"/>
              <a:pathLst>
                <a:path extrusionOk="0" h="120000" w="120000">
                  <a:moveTo>
                    <a:pt x="0" y="4616"/>
                  </a:moveTo>
                  <a:cubicBezTo>
                    <a:pt x="0" y="33433"/>
                    <a:pt x="2761" y="64561"/>
                    <a:pt x="34511" y="72722"/>
                  </a:cubicBezTo>
                  <a:lnTo>
                    <a:pt x="34511" y="120000"/>
                  </a:lnTo>
                  <a:lnTo>
                    <a:pt x="83361" y="120000"/>
                  </a:lnTo>
                  <a:lnTo>
                    <a:pt x="83361" y="72788"/>
                  </a:lnTo>
                  <a:cubicBezTo>
                    <a:pt x="117066" y="64755"/>
                    <a:pt x="120000" y="33527"/>
                    <a:pt x="120000" y="4616"/>
                  </a:cubicBezTo>
                  <a:lnTo>
                    <a:pt x="120000" y="0"/>
                  </a:lnTo>
                  <a:lnTo>
                    <a:pt x="0" y="0"/>
                  </a:lnTo>
                  <a:cubicBezTo>
                    <a:pt x="0" y="0"/>
                    <a:pt x="0" y="4616"/>
                    <a:pt x="0" y="4616"/>
                  </a:cubicBezTo>
                  <a:close/>
                </a:path>
              </a:pathLst>
            </a:custGeom>
            <a:solidFill>
              <a:schemeClr val="accen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sp>
          <p:nvSpPr>
            <p:cNvPr id="1642" name="Google Shape;1642;p158"/>
            <p:cNvSpPr/>
            <p:nvPr/>
          </p:nvSpPr>
          <p:spPr>
            <a:xfrm>
              <a:off x="14836030" y="10307995"/>
              <a:ext cx="512100" cy="658800"/>
            </a:xfrm>
            <a:custGeom>
              <a:rect b="b" l="l" r="r" t="t"/>
              <a:pathLst>
                <a:path extrusionOk="0" h="120000" w="120000">
                  <a:moveTo>
                    <a:pt x="0" y="4616"/>
                  </a:moveTo>
                  <a:cubicBezTo>
                    <a:pt x="0" y="32205"/>
                    <a:pt x="4288" y="64416"/>
                    <a:pt x="36638" y="72722"/>
                  </a:cubicBezTo>
                  <a:lnTo>
                    <a:pt x="36638" y="120000"/>
                  </a:lnTo>
                  <a:lnTo>
                    <a:pt x="85488" y="120000"/>
                  </a:lnTo>
                  <a:lnTo>
                    <a:pt x="85488" y="72783"/>
                  </a:lnTo>
                  <a:cubicBezTo>
                    <a:pt x="120000" y="64488"/>
                    <a:pt x="120000" y="31416"/>
                    <a:pt x="120000" y="4616"/>
                  </a:cubicBezTo>
                  <a:lnTo>
                    <a:pt x="120000" y="0"/>
                  </a:lnTo>
                  <a:lnTo>
                    <a:pt x="0" y="0"/>
                  </a:lnTo>
                  <a:cubicBezTo>
                    <a:pt x="0" y="0"/>
                    <a:pt x="0" y="4616"/>
                    <a:pt x="0" y="4616"/>
                  </a:cubicBezTo>
                  <a:close/>
                </a:path>
              </a:pathLst>
            </a:custGeom>
            <a:solidFill>
              <a:schemeClr val="accen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sp>
          <p:nvSpPr>
            <p:cNvPr id="1643" name="Google Shape;1643;p158"/>
            <p:cNvSpPr/>
            <p:nvPr/>
          </p:nvSpPr>
          <p:spPr>
            <a:xfrm>
              <a:off x="15954291" y="9953289"/>
              <a:ext cx="312600" cy="303900"/>
            </a:xfrm>
            <a:custGeom>
              <a:rect b="b" l="l" r="r" t="t"/>
              <a:pathLst>
                <a:path extrusionOk="0" h="120000" w="120000">
                  <a:moveTo>
                    <a:pt x="60011" y="120000"/>
                  </a:moveTo>
                  <a:cubicBezTo>
                    <a:pt x="93088" y="120000"/>
                    <a:pt x="120000" y="93083"/>
                    <a:pt x="120000" y="60000"/>
                  </a:cubicBezTo>
                  <a:cubicBezTo>
                    <a:pt x="120000" y="26916"/>
                    <a:pt x="93088" y="0"/>
                    <a:pt x="60011" y="0"/>
                  </a:cubicBezTo>
                  <a:cubicBezTo>
                    <a:pt x="26916" y="0"/>
                    <a:pt x="0" y="26916"/>
                    <a:pt x="0" y="60000"/>
                  </a:cubicBezTo>
                  <a:cubicBezTo>
                    <a:pt x="0" y="93083"/>
                    <a:pt x="26916" y="120000"/>
                    <a:pt x="60011" y="120000"/>
                  </a:cubicBezTo>
                  <a:close/>
                </a:path>
              </a:pathLst>
            </a:custGeom>
            <a:solidFill>
              <a:schemeClr val="accen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sp>
          <p:nvSpPr>
            <p:cNvPr id="1644" name="Google Shape;1644;p158"/>
            <p:cNvSpPr/>
            <p:nvPr/>
          </p:nvSpPr>
          <p:spPr>
            <a:xfrm>
              <a:off x="15461392" y="9418340"/>
              <a:ext cx="312600" cy="303900"/>
            </a:xfrm>
            <a:custGeom>
              <a:rect b="b" l="l" r="r" t="t"/>
              <a:pathLst>
                <a:path extrusionOk="0" h="120000" w="120000">
                  <a:moveTo>
                    <a:pt x="60011" y="120000"/>
                  </a:moveTo>
                  <a:cubicBezTo>
                    <a:pt x="93088" y="120000"/>
                    <a:pt x="120000" y="93083"/>
                    <a:pt x="120000" y="60000"/>
                  </a:cubicBezTo>
                  <a:cubicBezTo>
                    <a:pt x="120000" y="26916"/>
                    <a:pt x="93088" y="0"/>
                    <a:pt x="60011" y="0"/>
                  </a:cubicBezTo>
                  <a:cubicBezTo>
                    <a:pt x="26916" y="0"/>
                    <a:pt x="0" y="26916"/>
                    <a:pt x="0" y="60000"/>
                  </a:cubicBezTo>
                  <a:cubicBezTo>
                    <a:pt x="0" y="93083"/>
                    <a:pt x="26916" y="120000"/>
                    <a:pt x="60011" y="120000"/>
                  </a:cubicBezTo>
                  <a:close/>
                </a:path>
              </a:pathLst>
            </a:custGeom>
            <a:solidFill>
              <a:schemeClr val="accen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sp>
          <p:nvSpPr>
            <p:cNvPr id="1645" name="Google Shape;1645;p158"/>
            <p:cNvSpPr/>
            <p:nvPr/>
          </p:nvSpPr>
          <p:spPr>
            <a:xfrm>
              <a:off x="14940242" y="9981490"/>
              <a:ext cx="312600" cy="303900"/>
            </a:xfrm>
            <a:custGeom>
              <a:rect b="b" l="l" r="r" t="t"/>
              <a:pathLst>
                <a:path extrusionOk="0" h="120000" w="120000">
                  <a:moveTo>
                    <a:pt x="60011" y="120000"/>
                  </a:moveTo>
                  <a:cubicBezTo>
                    <a:pt x="93088" y="120000"/>
                    <a:pt x="120000" y="93083"/>
                    <a:pt x="120000" y="60000"/>
                  </a:cubicBezTo>
                  <a:cubicBezTo>
                    <a:pt x="120000" y="26916"/>
                    <a:pt x="93088" y="0"/>
                    <a:pt x="60011" y="0"/>
                  </a:cubicBezTo>
                  <a:cubicBezTo>
                    <a:pt x="26916" y="0"/>
                    <a:pt x="0" y="26916"/>
                    <a:pt x="0" y="60000"/>
                  </a:cubicBezTo>
                  <a:cubicBezTo>
                    <a:pt x="0" y="93083"/>
                    <a:pt x="26916" y="120000"/>
                    <a:pt x="60011" y="120000"/>
                  </a:cubicBezTo>
                  <a:close/>
                </a:path>
              </a:pathLst>
            </a:custGeom>
            <a:solidFill>
              <a:schemeClr val="accent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SzPts val="4500"/>
                <a:buFont typeface="Helvetica Neue"/>
                <a:buNone/>
              </a:pPr>
              <a:r>
                <a:t/>
              </a:r>
              <a:endParaRPr b="0" i="0" sz="4500" u="none" cap="none" strike="noStrike">
                <a:solidFill>
                  <a:srgbClr val="2E2E2E"/>
                </a:solidFill>
                <a:latin typeface="Arial"/>
                <a:ea typeface="Arial"/>
                <a:cs typeface="Arial"/>
                <a:sym typeface="Arial"/>
              </a:endParaRPr>
            </a:p>
          </p:txBody>
        </p:sp>
      </p:grpSp>
      <p:grpSp>
        <p:nvGrpSpPr>
          <p:cNvPr id="1646" name="Google Shape;1646;p158"/>
          <p:cNvGrpSpPr/>
          <p:nvPr/>
        </p:nvGrpSpPr>
        <p:grpSpPr>
          <a:xfrm>
            <a:off x="6195959" y="3766210"/>
            <a:ext cx="326896" cy="332848"/>
            <a:chOff x="0" y="0"/>
            <a:chExt cx="2565900" cy="2602411"/>
          </a:xfrm>
        </p:grpSpPr>
        <p:sp>
          <p:nvSpPr>
            <p:cNvPr id="1647" name="Google Shape;1647;p158"/>
            <p:cNvSpPr/>
            <p:nvPr/>
          </p:nvSpPr>
          <p:spPr>
            <a:xfrm>
              <a:off x="410689" y="779612"/>
              <a:ext cx="1744500" cy="17445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12700">
              <a:solidFill>
                <a:schemeClr val="accent1"/>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5A5A5A"/>
                </a:buClr>
                <a:buSzPts val="1400"/>
                <a:buFont typeface="Helvetica Neue Light"/>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648" name="Google Shape;1648;p158"/>
            <p:cNvSpPr/>
            <p:nvPr/>
          </p:nvSpPr>
          <p:spPr>
            <a:xfrm>
              <a:off x="0" y="0"/>
              <a:ext cx="2565900" cy="25659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12700">
              <a:solidFill>
                <a:schemeClr val="accent1"/>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5A5A5A"/>
                </a:buClr>
                <a:buSzPts val="1400"/>
                <a:buFont typeface="Helvetica Neue Light"/>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649" name="Google Shape;1649;p158"/>
            <p:cNvSpPr/>
            <p:nvPr/>
          </p:nvSpPr>
          <p:spPr>
            <a:xfrm>
              <a:off x="723617" y="1486711"/>
              <a:ext cx="1115700" cy="11157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accent1"/>
            </a:solidFill>
            <a:ln cap="flat" cmpd="sng" w="12700">
              <a:solidFill>
                <a:schemeClr val="accent1"/>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grpSp>
      <p:sp>
        <p:nvSpPr>
          <p:cNvPr id="1650" name="Google Shape;1650;p158"/>
          <p:cNvSpPr/>
          <p:nvPr/>
        </p:nvSpPr>
        <p:spPr>
          <a:xfrm>
            <a:off x="7484675" y="3817725"/>
            <a:ext cx="299100" cy="243000"/>
          </a:xfrm>
          <a:custGeom>
            <a:rect b="b" l="l" r="r" t="t"/>
            <a:pathLst>
              <a:path extrusionOk="0" h="120000" w="120000">
                <a:moveTo>
                  <a:pt x="76196" y="29201"/>
                </a:moveTo>
                <a:lnTo>
                  <a:pt x="31288" y="29201"/>
                </a:lnTo>
                <a:cubicBezTo>
                  <a:pt x="7361" y="29201"/>
                  <a:pt x="0" y="54752"/>
                  <a:pt x="0" y="76653"/>
                </a:cubicBezTo>
                <a:cubicBezTo>
                  <a:pt x="0" y="98555"/>
                  <a:pt x="12515" y="119543"/>
                  <a:pt x="12515" y="119543"/>
                </a:cubicBezTo>
                <a:cubicBezTo>
                  <a:pt x="12515" y="119543"/>
                  <a:pt x="12515" y="114068"/>
                  <a:pt x="12515" y="100380"/>
                </a:cubicBezTo>
                <a:cubicBezTo>
                  <a:pt x="12515" y="90342"/>
                  <a:pt x="15828" y="84410"/>
                  <a:pt x="31288" y="84410"/>
                </a:cubicBezTo>
                <a:lnTo>
                  <a:pt x="76196" y="84410"/>
                </a:lnTo>
                <a:lnTo>
                  <a:pt x="76196" y="109505"/>
                </a:lnTo>
                <a:lnTo>
                  <a:pt x="119631" y="54752"/>
                </a:lnTo>
                <a:lnTo>
                  <a:pt x="76196" y="0"/>
                </a:lnTo>
                <a:lnTo>
                  <a:pt x="76196" y="29201"/>
                </a:lnTo>
              </a:path>
            </a:pathLst>
          </a:custGeom>
          <a:solidFill>
            <a:schemeClr val="accent1"/>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651" name="Google Shape;1651;p158"/>
          <p:cNvSpPr/>
          <p:nvPr/>
        </p:nvSpPr>
        <p:spPr>
          <a:xfrm>
            <a:off x="7073567" y="2942794"/>
            <a:ext cx="1234200" cy="2430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Font typeface="Open Sans"/>
              <a:buNone/>
            </a:pPr>
            <a:r>
              <a:rPr lang="en" sz="1200">
                <a:solidFill>
                  <a:schemeClr val="dk1"/>
                </a:solidFill>
                <a:latin typeface="Roboto"/>
                <a:ea typeface="Roboto"/>
                <a:cs typeface="Roboto"/>
                <a:sym typeface="Roboto"/>
              </a:rPr>
              <a:t>Microservices</a:t>
            </a:r>
            <a:endParaRPr sz="500">
              <a:solidFill>
                <a:schemeClr val="dk1"/>
              </a:solidFill>
              <a:latin typeface="Roboto"/>
              <a:ea typeface="Roboto"/>
              <a:cs typeface="Roboto"/>
              <a:sym typeface="Roboto"/>
            </a:endParaRPr>
          </a:p>
        </p:txBody>
      </p:sp>
      <p:grpSp>
        <p:nvGrpSpPr>
          <p:cNvPr id="1652" name="Google Shape;1652;p158"/>
          <p:cNvGrpSpPr/>
          <p:nvPr/>
        </p:nvGrpSpPr>
        <p:grpSpPr>
          <a:xfrm>
            <a:off x="160935" y="4881178"/>
            <a:ext cx="8813451" cy="206257"/>
            <a:chOff x="160935" y="4881178"/>
            <a:chExt cx="8813451" cy="206257"/>
          </a:xfrm>
        </p:grpSpPr>
        <p:sp>
          <p:nvSpPr>
            <p:cNvPr id="1653" name="Google Shape;1653;p158"/>
            <p:cNvSpPr txBox="1"/>
            <p:nvPr/>
          </p:nvSpPr>
          <p:spPr>
            <a:xfrm>
              <a:off x="3028950" y="4887335"/>
              <a:ext cx="3086100" cy="200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700"/>
                <a:buFont typeface="Roboto Light"/>
                <a:buNone/>
              </a:pPr>
              <a:r>
                <a:rPr b="0" i="0" lang="en" sz="700" u="none" cap="none" strike="noStrike">
                  <a:solidFill>
                    <a:schemeClr val="dk2"/>
                  </a:solidFill>
                  <a:latin typeface="Roboto Light"/>
                  <a:ea typeface="Roboto Light"/>
                  <a:cs typeface="Roboto Light"/>
                  <a:sym typeface="Roboto Light"/>
                </a:rPr>
                <a:t>Proprietary and confidential</a:t>
              </a:r>
              <a:endParaRPr/>
            </a:p>
          </p:txBody>
        </p:sp>
        <p:grpSp>
          <p:nvGrpSpPr>
            <p:cNvPr id="1654" name="Google Shape;1654;p158"/>
            <p:cNvGrpSpPr/>
            <p:nvPr/>
          </p:nvGrpSpPr>
          <p:grpSpPr>
            <a:xfrm>
              <a:off x="160935" y="4892453"/>
              <a:ext cx="500240" cy="169022"/>
              <a:chOff x="3719513" y="2933700"/>
              <a:chExt cx="5027540" cy="1698710"/>
            </a:xfrm>
          </p:grpSpPr>
          <p:sp>
            <p:nvSpPr>
              <p:cNvPr id="1655" name="Google Shape;1655;p158"/>
              <p:cNvSpPr/>
              <p:nvPr/>
            </p:nvSpPr>
            <p:spPr>
              <a:xfrm>
                <a:off x="3719513" y="3300410"/>
                <a:ext cx="898500" cy="973200"/>
              </a:xfrm>
              <a:custGeom>
                <a:rect b="b" l="l" r="r" t="t"/>
                <a:pathLst>
                  <a:path extrusionOk="0" h="120000" w="120000">
                    <a:moveTo>
                      <a:pt x="86271" y="60199"/>
                    </a:moveTo>
                    <a:cubicBezTo>
                      <a:pt x="86271" y="45360"/>
                      <a:pt x="78091" y="28522"/>
                      <a:pt x="60336" y="28522"/>
                    </a:cubicBezTo>
                    <a:cubicBezTo>
                      <a:pt x="41812" y="28522"/>
                      <a:pt x="33632" y="45360"/>
                      <a:pt x="33632" y="60199"/>
                    </a:cubicBezTo>
                    <a:cubicBezTo>
                      <a:pt x="33632" y="75083"/>
                      <a:pt x="42052" y="91521"/>
                      <a:pt x="60336" y="91521"/>
                    </a:cubicBezTo>
                    <a:cubicBezTo>
                      <a:pt x="77802" y="91521"/>
                      <a:pt x="86271" y="75083"/>
                      <a:pt x="86271" y="60199"/>
                    </a:cubicBezTo>
                    <a:close/>
                    <a:moveTo>
                      <a:pt x="103785" y="118711"/>
                    </a:moveTo>
                    <a:cubicBezTo>
                      <a:pt x="93921" y="118711"/>
                      <a:pt x="89975" y="113691"/>
                      <a:pt x="87618" y="105516"/>
                    </a:cubicBezTo>
                    <a:cubicBezTo>
                      <a:pt x="79005" y="115024"/>
                      <a:pt x="68468" y="119955"/>
                      <a:pt x="55573" y="119955"/>
                    </a:cubicBezTo>
                    <a:cubicBezTo>
                      <a:pt x="24057" y="119955"/>
                      <a:pt x="0" y="95120"/>
                      <a:pt x="0" y="60199"/>
                    </a:cubicBezTo>
                    <a:cubicBezTo>
                      <a:pt x="0" y="26123"/>
                      <a:pt x="24779" y="0"/>
                      <a:pt x="55573" y="0"/>
                    </a:cubicBezTo>
                    <a:cubicBezTo>
                      <a:pt x="67987" y="0"/>
                      <a:pt x="80160" y="4531"/>
                      <a:pt x="87618" y="14216"/>
                    </a:cubicBezTo>
                    <a:cubicBezTo>
                      <a:pt x="88580" y="6664"/>
                      <a:pt x="95605" y="1288"/>
                      <a:pt x="103785" y="1288"/>
                    </a:cubicBezTo>
                    <a:cubicBezTo>
                      <a:pt x="119951" y="1288"/>
                      <a:pt x="119951" y="13639"/>
                      <a:pt x="119951" y="21636"/>
                    </a:cubicBezTo>
                    <a:lnTo>
                      <a:pt x="119951" y="98407"/>
                    </a:lnTo>
                    <a:cubicBezTo>
                      <a:pt x="119951" y="106360"/>
                      <a:pt x="119951" y="118711"/>
                      <a:pt x="103785" y="118711"/>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158"/>
              <p:cNvSpPr/>
              <p:nvPr/>
            </p:nvSpPr>
            <p:spPr>
              <a:xfrm>
                <a:off x="4687892" y="3300410"/>
                <a:ext cx="897000" cy="1332000"/>
              </a:xfrm>
              <a:custGeom>
                <a:rect b="b" l="l" r="r" t="t"/>
                <a:pathLst>
                  <a:path extrusionOk="0" h="120000" w="120000">
                    <a:moveTo>
                      <a:pt x="86305" y="43934"/>
                    </a:moveTo>
                    <a:cubicBezTo>
                      <a:pt x="86305" y="33266"/>
                      <a:pt x="77641" y="20815"/>
                      <a:pt x="60168" y="20815"/>
                    </a:cubicBezTo>
                    <a:cubicBezTo>
                      <a:pt x="42069" y="20815"/>
                      <a:pt x="33694" y="32131"/>
                      <a:pt x="33694" y="43155"/>
                    </a:cubicBezTo>
                    <a:cubicBezTo>
                      <a:pt x="33694" y="54179"/>
                      <a:pt x="41636" y="66760"/>
                      <a:pt x="60168" y="66760"/>
                    </a:cubicBezTo>
                    <a:cubicBezTo>
                      <a:pt x="77641" y="66760"/>
                      <a:pt x="86305" y="54471"/>
                      <a:pt x="86305" y="43934"/>
                    </a:cubicBezTo>
                    <a:close/>
                    <a:moveTo>
                      <a:pt x="0" y="13553"/>
                    </a:moveTo>
                    <a:cubicBezTo>
                      <a:pt x="0" y="5998"/>
                      <a:pt x="6979" y="940"/>
                      <a:pt x="16847" y="940"/>
                    </a:cubicBezTo>
                    <a:cubicBezTo>
                      <a:pt x="26137" y="940"/>
                      <a:pt x="31576" y="4442"/>
                      <a:pt x="33694" y="10375"/>
                    </a:cubicBezTo>
                    <a:cubicBezTo>
                      <a:pt x="40000" y="3469"/>
                      <a:pt x="53092" y="0"/>
                      <a:pt x="65752" y="0"/>
                    </a:cubicBezTo>
                    <a:cubicBezTo>
                      <a:pt x="101949" y="0"/>
                      <a:pt x="119951" y="22858"/>
                      <a:pt x="119951" y="44841"/>
                    </a:cubicBezTo>
                    <a:cubicBezTo>
                      <a:pt x="119951" y="66306"/>
                      <a:pt x="98531" y="87543"/>
                      <a:pt x="64596" y="87543"/>
                    </a:cubicBezTo>
                    <a:cubicBezTo>
                      <a:pt x="54007" y="87543"/>
                      <a:pt x="42599" y="84852"/>
                      <a:pt x="33694" y="79664"/>
                    </a:cubicBezTo>
                    <a:lnTo>
                      <a:pt x="33694" y="107387"/>
                    </a:lnTo>
                    <a:cubicBezTo>
                      <a:pt x="33694" y="114941"/>
                      <a:pt x="26714" y="119967"/>
                      <a:pt x="16847" y="119967"/>
                    </a:cubicBezTo>
                    <a:cubicBezTo>
                      <a:pt x="7027" y="119967"/>
                      <a:pt x="48" y="114941"/>
                      <a:pt x="48" y="107387"/>
                    </a:cubicBezTo>
                    <a:lnTo>
                      <a:pt x="48" y="13553"/>
                    </a:lnTo>
                    <a:lnTo>
                      <a:pt x="0" y="13553"/>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158"/>
              <p:cNvSpPr/>
              <p:nvPr/>
            </p:nvSpPr>
            <p:spPr>
              <a:xfrm>
                <a:off x="5627684" y="2933700"/>
                <a:ext cx="284100" cy="1328700"/>
              </a:xfrm>
              <a:custGeom>
                <a:rect b="b" l="l" r="r" t="t"/>
                <a:pathLst>
                  <a:path extrusionOk="0" h="120000" w="120000">
                    <a:moveTo>
                      <a:pt x="59923" y="34086"/>
                    </a:moveTo>
                    <a:cubicBezTo>
                      <a:pt x="90950" y="34086"/>
                      <a:pt x="113003" y="39155"/>
                      <a:pt x="113003" y="46726"/>
                    </a:cubicBezTo>
                    <a:lnTo>
                      <a:pt x="113003" y="107294"/>
                    </a:lnTo>
                    <a:cubicBezTo>
                      <a:pt x="113003" y="114898"/>
                      <a:pt x="90950" y="119967"/>
                      <a:pt x="59923" y="119967"/>
                    </a:cubicBezTo>
                    <a:cubicBezTo>
                      <a:pt x="28745" y="119967"/>
                      <a:pt x="6692" y="114898"/>
                      <a:pt x="6692" y="107294"/>
                    </a:cubicBezTo>
                    <a:lnTo>
                      <a:pt x="6692" y="46726"/>
                    </a:lnTo>
                    <a:cubicBezTo>
                      <a:pt x="6692" y="39155"/>
                      <a:pt x="28745" y="34086"/>
                      <a:pt x="59923" y="34086"/>
                    </a:cubicBezTo>
                    <a:close/>
                    <a:moveTo>
                      <a:pt x="59771" y="25572"/>
                    </a:moveTo>
                    <a:cubicBezTo>
                      <a:pt x="27984" y="25572"/>
                      <a:pt x="0" y="19431"/>
                      <a:pt x="0" y="12477"/>
                    </a:cubicBezTo>
                    <a:cubicBezTo>
                      <a:pt x="0" y="6011"/>
                      <a:pt x="27984" y="0"/>
                      <a:pt x="59771" y="0"/>
                    </a:cubicBezTo>
                    <a:cubicBezTo>
                      <a:pt x="91558" y="0"/>
                      <a:pt x="119847" y="5848"/>
                      <a:pt x="119847" y="12477"/>
                    </a:cubicBezTo>
                    <a:cubicBezTo>
                      <a:pt x="119847" y="19593"/>
                      <a:pt x="93079" y="25572"/>
                      <a:pt x="59771" y="25572"/>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158"/>
              <p:cNvSpPr/>
              <p:nvPr/>
            </p:nvSpPr>
            <p:spPr>
              <a:xfrm>
                <a:off x="5954709" y="3300410"/>
                <a:ext cx="897000" cy="1332000"/>
              </a:xfrm>
              <a:custGeom>
                <a:rect b="b" l="l" r="r" t="t"/>
                <a:pathLst>
                  <a:path extrusionOk="0" h="120000" w="120000">
                    <a:moveTo>
                      <a:pt x="33694" y="43577"/>
                    </a:moveTo>
                    <a:cubicBezTo>
                      <a:pt x="33694" y="55736"/>
                      <a:pt x="42262" y="66792"/>
                      <a:pt x="59831" y="66792"/>
                    </a:cubicBezTo>
                    <a:cubicBezTo>
                      <a:pt x="77833" y="66792"/>
                      <a:pt x="86257" y="55412"/>
                      <a:pt x="86257" y="44388"/>
                    </a:cubicBezTo>
                    <a:cubicBezTo>
                      <a:pt x="86257" y="33396"/>
                      <a:pt x="78315" y="20815"/>
                      <a:pt x="59831" y="20815"/>
                    </a:cubicBezTo>
                    <a:cubicBezTo>
                      <a:pt x="42262" y="20815"/>
                      <a:pt x="33694" y="33104"/>
                      <a:pt x="33694" y="43577"/>
                    </a:cubicBezTo>
                    <a:close/>
                    <a:moveTo>
                      <a:pt x="55210" y="119967"/>
                    </a:moveTo>
                    <a:cubicBezTo>
                      <a:pt x="41395" y="119967"/>
                      <a:pt x="2117" y="115428"/>
                      <a:pt x="2117" y="103009"/>
                    </a:cubicBezTo>
                    <a:cubicBezTo>
                      <a:pt x="2117" y="98697"/>
                      <a:pt x="9145" y="93023"/>
                      <a:pt x="15691" y="93023"/>
                    </a:cubicBezTo>
                    <a:cubicBezTo>
                      <a:pt x="26425" y="93023"/>
                      <a:pt x="38315" y="100156"/>
                      <a:pt x="57761" y="100156"/>
                    </a:cubicBezTo>
                    <a:cubicBezTo>
                      <a:pt x="74079" y="100156"/>
                      <a:pt x="86257" y="93704"/>
                      <a:pt x="86257" y="82194"/>
                    </a:cubicBezTo>
                    <a:lnTo>
                      <a:pt x="86257" y="76844"/>
                    </a:lnTo>
                    <a:lnTo>
                      <a:pt x="85824" y="76844"/>
                    </a:lnTo>
                    <a:cubicBezTo>
                      <a:pt x="78748" y="83815"/>
                      <a:pt x="67340" y="87543"/>
                      <a:pt x="51841" y="87543"/>
                    </a:cubicBezTo>
                    <a:cubicBezTo>
                      <a:pt x="16654" y="87543"/>
                      <a:pt x="0" y="66598"/>
                      <a:pt x="0" y="44063"/>
                    </a:cubicBezTo>
                    <a:cubicBezTo>
                      <a:pt x="0" y="21269"/>
                      <a:pt x="21564" y="0"/>
                      <a:pt x="55403" y="0"/>
                    </a:cubicBezTo>
                    <a:cubicBezTo>
                      <a:pt x="66859" y="0"/>
                      <a:pt x="79951" y="3469"/>
                      <a:pt x="86257" y="10375"/>
                    </a:cubicBezTo>
                    <a:cubicBezTo>
                      <a:pt x="88375" y="4442"/>
                      <a:pt x="93718" y="940"/>
                      <a:pt x="103104" y="940"/>
                    </a:cubicBezTo>
                    <a:cubicBezTo>
                      <a:pt x="112972" y="940"/>
                      <a:pt x="119951" y="5998"/>
                      <a:pt x="119951" y="13553"/>
                    </a:cubicBezTo>
                    <a:lnTo>
                      <a:pt x="119951" y="79081"/>
                    </a:lnTo>
                    <a:cubicBezTo>
                      <a:pt x="119951" y="106317"/>
                      <a:pt x="93477" y="119967"/>
                      <a:pt x="55210" y="119967"/>
                    </a:cubicBez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158"/>
              <p:cNvSpPr/>
              <p:nvPr/>
            </p:nvSpPr>
            <p:spPr>
              <a:xfrm>
                <a:off x="6897687" y="3300410"/>
                <a:ext cx="904800" cy="973200"/>
              </a:xfrm>
              <a:custGeom>
                <a:rect b="b" l="l" r="r" t="t"/>
                <a:pathLst>
                  <a:path extrusionOk="0" h="120000" w="120000">
                    <a:moveTo>
                      <a:pt x="59880" y="25945"/>
                    </a:moveTo>
                    <a:cubicBezTo>
                      <a:pt x="45029" y="25945"/>
                      <a:pt x="35001" y="36475"/>
                      <a:pt x="33378" y="49714"/>
                    </a:cubicBezTo>
                    <a:lnTo>
                      <a:pt x="86526" y="49714"/>
                    </a:lnTo>
                    <a:cubicBezTo>
                      <a:pt x="84711" y="36075"/>
                      <a:pt x="75447" y="25945"/>
                      <a:pt x="59880" y="25945"/>
                    </a:cubicBezTo>
                    <a:close/>
                    <a:moveTo>
                      <a:pt x="34142" y="70373"/>
                    </a:moveTo>
                    <a:cubicBezTo>
                      <a:pt x="36434" y="85657"/>
                      <a:pt x="50139" y="92765"/>
                      <a:pt x="65658" y="92765"/>
                    </a:cubicBezTo>
                    <a:cubicBezTo>
                      <a:pt x="82849" y="92765"/>
                      <a:pt x="94643" y="80281"/>
                      <a:pt x="103477" y="80281"/>
                    </a:cubicBezTo>
                    <a:cubicBezTo>
                      <a:pt x="110688" y="80281"/>
                      <a:pt x="117182" y="86945"/>
                      <a:pt x="117182" y="93654"/>
                    </a:cubicBezTo>
                    <a:cubicBezTo>
                      <a:pt x="117182" y="107027"/>
                      <a:pt x="87481" y="119955"/>
                      <a:pt x="62650" y="119955"/>
                    </a:cubicBezTo>
                    <a:cubicBezTo>
                      <a:pt x="25069" y="119955"/>
                      <a:pt x="0" y="94498"/>
                      <a:pt x="0" y="60155"/>
                    </a:cubicBezTo>
                    <a:cubicBezTo>
                      <a:pt x="0" y="28744"/>
                      <a:pt x="24592" y="0"/>
                      <a:pt x="59880" y="0"/>
                    </a:cubicBezTo>
                    <a:cubicBezTo>
                      <a:pt x="96076" y="0"/>
                      <a:pt x="119952" y="30655"/>
                      <a:pt x="119952" y="56556"/>
                    </a:cubicBezTo>
                    <a:cubicBezTo>
                      <a:pt x="119952" y="65797"/>
                      <a:pt x="115559" y="70373"/>
                      <a:pt x="105340" y="70373"/>
                    </a:cubicBezTo>
                    <a:lnTo>
                      <a:pt x="34142" y="70373"/>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158"/>
              <p:cNvSpPr/>
              <p:nvPr/>
            </p:nvSpPr>
            <p:spPr>
              <a:xfrm>
                <a:off x="7842253" y="3303586"/>
                <a:ext cx="904800" cy="973200"/>
              </a:xfrm>
              <a:custGeom>
                <a:rect b="b" l="l" r="r" t="t"/>
                <a:pathLst>
                  <a:path extrusionOk="0" h="120000" w="120000">
                    <a:moveTo>
                      <a:pt x="86491" y="49670"/>
                    </a:moveTo>
                    <a:cubicBezTo>
                      <a:pt x="84677" y="36075"/>
                      <a:pt x="75369" y="25901"/>
                      <a:pt x="59856" y="25901"/>
                    </a:cubicBezTo>
                    <a:cubicBezTo>
                      <a:pt x="45011" y="25901"/>
                      <a:pt x="34988" y="36475"/>
                      <a:pt x="33412" y="49670"/>
                    </a:cubicBezTo>
                    <a:lnTo>
                      <a:pt x="86491" y="49670"/>
                    </a:lnTo>
                    <a:close/>
                    <a:moveTo>
                      <a:pt x="34128" y="70329"/>
                    </a:moveTo>
                    <a:cubicBezTo>
                      <a:pt x="36467" y="85701"/>
                      <a:pt x="50119" y="92810"/>
                      <a:pt x="65680" y="92810"/>
                    </a:cubicBezTo>
                    <a:cubicBezTo>
                      <a:pt x="82768" y="92810"/>
                      <a:pt x="94653" y="80236"/>
                      <a:pt x="103436" y="80236"/>
                    </a:cubicBezTo>
                    <a:cubicBezTo>
                      <a:pt x="110644" y="80236"/>
                      <a:pt x="117136" y="86945"/>
                      <a:pt x="117136" y="93609"/>
                    </a:cubicBezTo>
                    <a:cubicBezTo>
                      <a:pt x="117136" y="106982"/>
                      <a:pt x="87446" y="119955"/>
                      <a:pt x="62673" y="119955"/>
                    </a:cubicBezTo>
                    <a:cubicBezTo>
                      <a:pt x="25059" y="119955"/>
                      <a:pt x="0" y="94498"/>
                      <a:pt x="0" y="60199"/>
                    </a:cubicBezTo>
                    <a:cubicBezTo>
                      <a:pt x="0" y="28700"/>
                      <a:pt x="24630" y="0"/>
                      <a:pt x="59856" y="0"/>
                    </a:cubicBezTo>
                    <a:cubicBezTo>
                      <a:pt x="96038" y="0"/>
                      <a:pt x="119952" y="30655"/>
                      <a:pt x="119952" y="56556"/>
                    </a:cubicBezTo>
                    <a:cubicBezTo>
                      <a:pt x="119952" y="65797"/>
                      <a:pt x="115560" y="70329"/>
                      <a:pt x="105250" y="70329"/>
                    </a:cubicBezTo>
                    <a:lnTo>
                      <a:pt x="34128" y="70329"/>
                    </a:lnTo>
                    <a:close/>
                  </a:path>
                </a:pathLst>
              </a:custGeom>
              <a:solidFill>
                <a:srgbClr val="6E6D7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61" name="Google Shape;1661;p158"/>
            <p:cNvPicPr preferRelativeResize="0"/>
            <p:nvPr/>
          </p:nvPicPr>
          <p:blipFill rotWithShape="1">
            <a:blip r:embed="rId3">
              <a:alphaModFix/>
            </a:blip>
            <a:srcRect b="0" l="0" r="0" t="0"/>
            <a:stretch/>
          </p:blipFill>
          <p:spPr>
            <a:xfrm>
              <a:off x="7995900" y="4881178"/>
              <a:ext cx="978486" cy="177012"/>
            </a:xfrm>
            <a:prstGeom prst="rect">
              <a:avLst/>
            </a:prstGeom>
            <a:noFill/>
            <a:ln>
              <a:noFill/>
            </a:ln>
          </p:spPr>
        </p:pic>
      </p:grpSp>
      <p:sp>
        <p:nvSpPr>
          <p:cNvPr id="1662" name="Google Shape;1662;p158"/>
          <p:cNvSpPr/>
          <p:nvPr/>
        </p:nvSpPr>
        <p:spPr>
          <a:xfrm>
            <a:off x="3053749" y="3771848"/>
            <a:ext cx="234526" cy="305700"/>
          </a:xfrm>
          <a:custGeom>
            <a:rect b="b" l="l" r="r" t="t"/>
            <a:pathLst>
              <a:path extrusionOk="0" h="1098" w="842">
                <a:moveTo>
                  <a:pt x="737" y="367"/>
                </a:moveTo>
                <a:lnTo>
                  <a:pt x="683" y="367"/>
                </a:lnTo>
                <a:lnTo>
                  <a:pt x="683" y="263"/>
                </a:lnTo>
                <a:cubicBezTo>
                  <a:pt x="683" y="119"/>
                  <a:pt x="568" y="0"/>
                  <a:pt x="421" y="0"/>
                </a:cubicBezTo>
                <a:cubicBezTo>
                  <a:pt x="274" y="0"/>
                  <a:pt x="158" y="116"/>
                  <a:pt x="158" y="263"/>
                </a:cubicBezTo>
                <a:lnTo>
                  <a:pt x="158" y="367"/>
                </a:lnTo>
                <a:lnTo>
                  <a:pt x="105" y="367"/>
                </a:lnTo>
                <a:cubicBezTo>
                  <a:pt x="48" y="367"/>
                  <a:pt x="0" y="415"/>
                  <a:pt x="0" y="471"/>
                </a:cubicBezTo>
                <a:lnTo>
                  <a:pt x="0" y="992"/>
                </a:lnTo>
                <a:cubicBezTo>
                  <a:pt x="0" y="1049"/>
                  <a:pt x="48" y="1097"/>
                  <a:pt x="105" y="1097"/>
                </a:cubicBezTo>
                <a:lnTo>
                  <a:pt x="731" y="1097"/>
                </a:lnTo>
                <a:cubicBezTo>
                  <a:pt x="788" y="1097"/>
                  <a:pt x="836" y="1049"/>
                  <a:pt x="836" y="992"/>
                </a:cubicBezTo>
                <a:lnTo>
                  <a:pt x="836" y="471"/>
                </a:lnTo>
                <a:cubicBezTo>
                  <a:pt x="841" y="412"/>
                  <a:pt x="796" y="367"/>
                  <a:pt x="737" y="367"/>
                </a:cubicBezTo>
                <a:close/>
                <a:moveTo>
                  <a:pt x="424" y="834"/>
                </a:moveTo>
                <a:cubicBezTo>
                  <a:pt x="367" y="834"/>
                  <a:pt x="319" y="786"/>
                  <a:pt x="319" y="731"/>
                </a:cubicBezTo>
                <a:cubicBezTo>
                  <a:pt x="319" y="675"/>
                  <a:pt x="368" y="627"/>
                  <a:pt x="424" y="627"/>
                </a:cubicBezTo>
                <a:cubicBezTo>
                  <a:pt x="481" y="627"/>
                  <a:pt x="528" y="675"/>
                  <a:pt x="528" y="731"/>
                </a:cubicBezTo>
                <a:cubicBezTo>
                  <a:pt x="528" y="786"/>
                  <a:pt x="483" y="834"/>
                  <a:pt x="424" y="834"/>
                </a:cubicBezTo>
                <a:close/>
                <a:moveTo>
                  <a:pt x="263" y="367"/>
                </a:moveTo>
                <a:lnTo>
                  <a:pt x="263" y="263"/>
                </a:lnTo>
                <a:cubicBezTo>
                  <a:pt x="263" y="172"/>
                  <a:pt x="337" y="102"/>
                  <a:pt x="424" y="102"/>
                </a:cubicBezTo>
                <a:cubicBezTo>
                  <a:pt x="512" y="102"/>
                  <a:pt x="585" y="175"/>
                  <a:pt x="585" y="263"/>
                </a:cubicBezTo>
                <a:lnTo>
                  <a:pt x="585" y="367"/>
                </a:lnTo>
                <a:lnTo>
                  <a:pt x="263" y="36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1663" name="Google Shape;1663;p158"/>
          <p:cNvGrpSpPr/>
          <p:nvPr/>
        </p:nvGrpSpPr>
        <p:grpSpPr>
          <a:xfrm>
            <a:off x="916002" y="2205731"/>
            <a:ext cx="576085" cy="717616"/>
            <a:chOff x="2838450" y="1023938"/>
            <a:chExt cx="4445100" cy="5537162"/>
          </a:xfrm>
        </p:grpSpPr>
        <p:sp>
          <p:nvSpPr>
            <p:cNvPr id="1664" name="Google Shape;1664;p158"/>
            <p:cNvSpPr/>
            <p:nvPr/>
          </p:nvSpPr>
          <p:spPr>
            <a:xfrm>
              <a:off x="2838450" y="5118100"/>
              <a:ext cx="4445100" cy="1443000"/>
            </a:xfrm>
            <a:custGeom>
              <a:rect b="b" l="l" r="r" t="t"/>
              <a:pathLst>
                <a:path extrusionOk="0" h="120000" w="120000">
                  <a:moveTo>
                    <a:pt x="2653" y="117755"/>
                  </a:moveTo>
                  <a:cubicBezTo>
                    <a:pt x="2080" y="116587"/>
                    <a:pt x="1253" y="114043"/>
                    <a:pt x="816" y="112187"/>
                  </a:cubicBezTo>
                  <a:lnTo>
                    <a:pt x="0" y="108715"/>
                  </a:lnTo>
                  <a:lnTo>
                    <a:pt x="0" y="92432"/>
                  </a:lnTo>
                  <a:cubicBezTo>
                    <a:pt x="0" y="75609"/>
                    <a:pt x="19" y="74951"/>
                    <a:pt x="1283" y="65911"/>
                  </a:cubicBezTo>
                  <a:cubicBezTo>
                    <a:pt x="3013" y="53579"/>
                    <a:pt x="8329" y="37954"/>
                    <a:pt x="13986" y="28555"/>
                  </a:cubicBezTo>
                  <a:cubicBezTo>
                    <a:pt x="14667" y="27478"/>
                    <a:pt x="16455" y="24933"/>
                    <a:pt x="17962" y="22898"/>
                  </a:cubicBezTo>
                  <a:cubicBezTo>
                    <a:pt x="19468" y="20863"/>
                    <a:pt x="21247" y="18438"/>
                    <a:pt x="21937" y="17510"/>
                  </a:cubicBezTo>
                  <a:cubicBezTo>
                    <a:pt x="22617" y="16582"/>
                    <a:pt x="23667" y="15145"/>
                    <a:pt x="24270" y="14367"/>
                  </a:cubicBezTo>
                  <a:cubicBezTo>
                    <a:pt x="24872" y="13529"/>
                    <a:pt x="26184" y="11673"/>
                    <a:pt x="27234" y="10236"/>
                  </a:cubicBezTo>
                  <a:cubicBezTo>
                    <a:pt x="28245" y="8800"/>
                    <a:pt x="29120" y="7602"/>
                    <a:pt x="29207" y="7602"/>
                  </a:cubicBezTo>
                  <a:cubicBezTo>
                    <a:pt x="29373" y="7602"/>
                    <a:pt x="32308" y="3561"/>
                    <a:pt x="33241" y="2035"/>
                  </a:cubicBezTo>
                  <a:cubicBezTo>
                    <a:pt x="34475" y="0"/>
                    <a:pt x="34913" y="598"/>
                    <a:pt x="36206" y="6016"/>
                  </a:cubicBezTo>
                  <a:cubicBezTo>
                    <a:pt x="38645" y="16403"/>
                    <a:pt x="42591" y="25173"/>
                    <a:pt x="47529" y="31279"/>
                  </a:cubicBezTo>
                  <a:cubicBezTo>
                    <a:pt x="50328" y="34721"/>
                    <a:pt x="50406" y="34811"/>
                    <a:pt x="54848" y="37176"/>
                  </a:cubicBezTo>
                  <a:cubicBezTo>
                    <a:pt x="58833" y="39301"/>
                    <a:pt x="61010" y="39301"/>
                    <a:pt x="64995" y="37176"/>
                  </a:cubicBezTo>
                  <a:cubicBezTo>
                    <a:pt x="68747" y="35230"/>
                    <a:pt x="69544" y="34572"/>
                    <a:pt x="71712" y="32117"/>
                  </a:cubicBezTo>
                  <a:cubicBezTo>
                    <a:pt x="76815" y="26280"/>
                    <a:pt x="81257" y="16582"/>
                    <a:pt x="83968" y="5328"/>
                  </a:cubicBezTo>
                  <a:cubicBezTo>
                    <a:pt x="84552" y="2873"/>
                    <a:pt x="85203" y="868"/>
                    <a:pt x="85397" y="868"/>
                  </a:cubicBezTo>
                  <a:cubicBezTo>
                    <a:pt x="85757" y="868"/>
                    <a:pt x="87429" y="2963"/>
                    <a:pt x="90092" y="6764"/>
                  </a:cubicBezTo>
                  <a:cubicBezTo>
                    <a:pt x="93047" y="10985"/>
                    <a:pt x="94952" y="13529"/>
                    <a:pt x="95029" y="13529"/>
                  </a:cubicBezTo>
                  <a:cubicBezTo>
                    <a:pt x="95117" y="13529"/>
                    <a:pt x="95846" y="14547"/>
                    <a:pt x="96730" y="15714"/>
                  </a:cubicBezTo>
                  <a:cubicBezTo>
                    <a:pt x="98431" y="18169"/>
                    <a:pt x="99714" y="19875"/>
                    <a:pt x="101882" y="22808"/>
                  </a:cubicBezTo>
                  <a:cubicBezTo>
                    <a:pt x="110192" y="34153"/>
                    <a:pt x="116228" y="49598"/>
                    <a:pt x="118668" y="65911"/>
                  </a:cubicBezTo>
                  <a:cubicBezTo>
                    <a:pt x="119873" y="74023"/>
                    <a:pt x="119990" y="76118"/>
                    <a:pt x="119990" y="92521"/>
                  </a:cubicBezTo>
                  <a:cubicBezTo>
                    <a:pt x="119990" y="108565"/>
                    <a:pt x="119990" y="108565"/>
                    <a:pt x="119241" y="111858"/>
                  </a:cubicBezTo>
                  <a:cubicBezTo>
                    <a:pt x="118833" y="113624"/>
                    <a:pt x="117988" y="116168"/>
                    <a:pt x="117327" y="117515"/>
                  </a:cubicBezTo>
                  <a:lnTo>
                    <a:pt x="116150" y="119970"/>
                  </a:lnTo>
                  <a:lnTo>
                    <a:pt x="59931" y="119970"/>
                  </a:lnTo>
                  <a:lnTo>
                    <a:pt x="3693" y="119970"/>
                  </a:lnTo>
                  <a:lnTo>
                    <a:pt x="2653" y="1177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158"/>
            <p:cNvSpPr/>
            <p:nvPr/>
          </p:nvSpPr>
          <p:spPr>
            <a:xfrm>
              <a:off x="3467100" y="1023938"/>
              <a:ext cx="3171900" cy="4168800"/>
            </a:xfrm>
            <a:custGeom>
              <a:rect b="b" l="l" r="r" t="t"/>
              <a:pathLst>
                <a:path extrusionOk="0" h="120000" w="120000">
                  <a:moveTo>
                    <a:pt x="51514" y="119409"/>
                  </a:moveTo>
                  <a:cubicBezTo>
                    <a:pt x="47782" y="118849"/>
                    <a:pt x="44853" y="118238"/>
                    <a:pt x="41325" y="117275"/>
                  </a:cubicBezTo>
                  <a:cubicBezTo>
                    <a:pt x="40167" y="116953"/>
                    <a:pt x="34215" y="114674"/>
                    <a:pt x="32635" y="113938"/>
                  </a:cubicBezTo>
                  <a:cubicBezTo>
                    <a:pt x="25293" y="110519"/>
                    <a:pt x="18646" y="104230"/>
                    <a:pt x="15377" y="97568"/>
                  </a:cubicBezTo>
                  <a:cubicBezTo>
                    <a:pt x="14724" y="96221"/>
                    <a:pt x="14261" y="95807"/>
                    <a:pt x="12912" y="95195"/>
                  </a:cubicBezTo>
                  <a:cubicBezTo>
                    <a:pt x="9956" y="93880"/>
                    <a:pt x="6388" y="90606"/>
                    <a:pt x="4263" y="87300"/>
                  </a:cubicBezTo>
                  <a:cubicBezTo>
                    <a:pt x="2274" y="84140"/>
                    <a:pt x="1920" y="83208"/>
                    <a:pt x="926" y="79095"/>
                  </a:cubicBezTo>
                  <a:cubicBezTo>
                    <a:pt x="0" y="75323"/>
                    <a:pt x="572" y="70557"/>
                    <a:pt x="2424" y="66382"/>
                  </a:cubicBezTo>
                  <a:cubicBezTo>
                    <a:pt x="2805" y="65501"/>
                    <a:pt x="3078" y="63367"/>
                    <a:pt x="3187" y="59948"/>
                  </a:cubicBezTo>
                  <a:cubicBezTo>
                    <a:pt x="3377" y="55265"/>
                    <a:pt x="4004" y="51845"/>
                    <a:pt x="4958" y="49949"/>
                  </a:cubicBezTo>
                  <a:cubicBezTo>
                    <a:pt x="5148" y="49566"/>
                    <a:pt x="5543" y="48685"/>
                    <a:pt x="5802" y="47960"/>
                  </a:cubicBezTo>
                  <a:cubicBezTo>
                    <a:pt x="6646" y="45701"/>
                    <a:pt x="9452" y="41205"/>
                    <a:pt x="11918" y="38076"/>
                  </a:cubicBezTo>
                  <a:cubicBezTo>
                    <a:pt x="13607" y="35973"/>
                    <a:pt x="16113" y="33631"/>
                    <a:pt x="19832" y="30709"/>
                  </a:cubicBezTo>
                  <a:lnTo>
                    <a:pt x="23713" y="27632"/>
                  </a:lnTo>
                  <a:lnTo>
                    <a:pt x="23945" y="25591"/>
                  </a:lnTo>
                  <a:cubicBezTo>
                    <a:pt x="24136" y="23394"/>
                    <a:pt x="25525" y="18742"/>
                    <a:pt x="26329" y="17551"/>
                  </a:cubicBezTo>
                  <a:cubicBezTo>
                    <a:pt x="26601" y="17136"/>
                    <a:pt x="27255" y="16090"/>
                    <a:pt x="27827" y="15209"/>
                  </a:cubicBezTo>
                  <a:cubicBezTo>
                    <a:pt x="31750" y="8951"/>
                    <a:pt x="41366" y="2838"/>
                    <a:pt x="49975" y="1118"/>
                  </a:cubicBezTo>
                  <a:cubicBezTo>
                    <a:pt x="52549" y="621"/>
                    <a:pt x="58270" y="0"/>
                    <a:pt x="60531" y="0"/>
                  </a:cubicBezTo>
                  <a:cubicBezTo>
                    <a:pt x="64903" y="0"/>
                    <a:pt x="70719" y="942"/>
                    <a:pt x="74942" y="2310"/>
                  </a:cubicBezTo>
                  <a:cubicBezTo>
                    <a:pt x="87664" y="6465"/>
                    <a:pt x="96735" y="16639"/>
                    <a:pt x="96844" y="26907"/>
                  </a:cubicBezTo>
                  <a:cubicBezTo>
                    <a:pt x="96844" y="28160"/>
                    <a:pt x="97007" y="28368"/>
                    <a:pt x="99582" y="30264"/>
                  </a:cubicBezTo>
                  <a:cubicBezTo>
                    <a:pt x="102238" y="32284"/>
                    <a:pt x="106801" y="36636"/>
                    <a:pt x="108299" y="38604"/>
                  </a:cubicBezTo>
                  <a:cubicBezTo>
                    <a:pt x="111377" y="42604"/>
                    <a:pt x="113230" y="45826"/>
                    <a:pt x="114565" y="49504"/>
                  </a:cubicBezTo>
                  <a:cubicBezTo>
                    <a:pt x="114960" y="50592"/>
                    <a:pt x="115382" y="51607"/>
                    <a:pt x="115491" y="51763"/>
                  </a:cubicBezTo>
                  <a:cubicBezTo>
                    <a:pt x="115954" y="52343"/>
                    <a:pt x="116799" y="57399"/>
                    <a:pt x="116989" y="60818"/>
                  </a:cubicBezTo>
                  <a:cubicBezTo>
                    <a:pt x="117112" y="63305"/>
                    <a:pt x="117371" y="64859"/>
                    <a:pt x="117834" y="65646"/>
                  </a:cubicBezTo>
                  <a:cubicBezTo>
                    <a:pt x="119523" y="68692"/>
                    <a:pt x="119945" y="70526"/>
                    <a:pt x="119945" y="74857"/>
                  </a:cubicBezTo>
                  <a:cubicBezTo>
                    <a:pt x="119986" y="79996"/>
                    <a:pt x="119332" y="82503"/>
                    <a:pt x="116948" y="86513"/>
                  </a:cubicBezTo>
                  <a:cubicBezTo>
                    <a:pt x="114878" y="90046"/>
                    <a:pt x="111337" y="93382"/>
                    <a:pt x="107850" y="95195"/>
                  </a:cubicBezTo>
                  <a:cubicBezTo>
                    <a:pt x="106379" y="95962"/>
                    <a:pt x="105807" y="96449"/>
                    <a:pt x="105303" y="97568"/>
                  </a:cubicBezTo>
                  <a:cubicBezTo>
                    <a:pt x="103082" y="102241"/>
                    <a:pt x="99078" y="106831"/>
                    <a:pt x="94161" y="110281"/>
                  </a:cubicBezTo>
                  <a:cubicBezTo>
                    <a:pt x="87091" y="115254"/>
                    <a:pt x="80322" y="117741"/>
                    <a:pt x="69017" y="119409"/>
                  </a:cubicBezTo>
                  <a:cubicBezTo>
                    <a:pt x="65175" y="119989"/>
                    <a:pt x="55505" y="119989"/>
                    <a:pt x="51514" y="119409"/>
                  </a:cubicBezTo>
                  <a:close/>
                  <a:moveTo>
                    <a:pt x="66796" y="112125"/>
                  </a:moveTo>
                  <a:cubicBezTo>
                    <a:pt x="72898" y="111224"/>
                    <a:pt x="76631" y="110260"/>
                    <a:pt x="79627" y="108851"/>
                  </a:cubicBezTo>
                  <a:cubicBezTo>
                    <a:pt x="80431" y="108468"/>
                    <a:pt x="81166" y="108178"/>
                    <a:pt x="81316" y="108178"/>
                  </a:cubicBezTo>
                  <a:cubicBezTo>
                    <a:pt x="81779" y="108178"/>
                    <a:pt x="85511" y="106043"/>
                    <a:pt x="87391" y="104696"/>
                  </a:cubicBezTo>
                  <a:cubicBezTo>
                    <a:pt x="89080" y="103474"/>
                    <a:pt x="92622" y="100055"/>
                    <a:pt x="93616" y="98677"/>
                  </a:cubicBezTo>
                  <a:cubicBezTo>
                    <a:pt x="95618" y="95869"/>
                    <a:pt x="95809" y="95548"/>
                    <a:pt x="96844" y="92885"/>
                  </a:cubicBezTo>
                  <a:lnTo>
                    <a:pt x="97770" y="90575"/>
                  </a:lnTo>
                  <a:lnTo>
                    <a:pt x="100426" y="89580"/>
                  </a:lnTo>
                  <a:cubicBezTo>
                    <a:pt x="105112" y="87767"/>
                    <a:pt x="107850" y="84938"/>
                    <a:pt x="109539" y="80110"/>
                  </a:cubicBezTo>
                  <a:cubicBezTo>
                    <a:pt x="110533" y="77230"/>
                    <a:pt x="110574" y="72433"/>
                    <a:pt x="109607" y="70329"/>
                  </a:cubicBezTo>
                  <a:cubicBezTo>
                    <a:pt x="108653" y="68216"/>
                    <a:pt x="108340" y="67926"/>
                    <a:pt x="106842" y="67718"/>
                  </a:cubicBezTo>
                  <a:cubicBezTo>
                    <a:pt x="102538" y="67107"/>
                    <a:pt x="100930" y="66900"/>
                    <a:pt x="97620" y="66672"/>
                  </a:cubicBezTo>
                  <a:cubicBezTo>
                    <a:pt x="89502" y="66081"/>
                    <a:pt x="88167" y="65884"/>
                    <a:pt x="82052" y="64154"/>
                  </a:cubicBezTo>
                  <a:cubicBezTo>
                    <a:pt x="78824" y="63253"/>
                    <a:pt x="71141" y="60145"/>
                    <a:pt x="67055" y="58135"/>
                  </a:cubicBezTo>
                  <a:cubicBezTo>
                    <a:pt x="60721" y="55006"/>
                    <a:pt x="52195" y="49328"/>
                    <a:pt x="50083" y="46872"/>
                  </a:cubicBezTo>
                  <a:cubicBezTo>
                    <a:pt x="49511" y="46199"/>
                    <a:pt x="49321" y="46168"/>
                    <a:pt x="47128" y="46344"/>
                  </a:cubicBezTo>
                  <a:cubicBezTo>
                    <a:pt x="42279" y="46789"/>
                    <a:pt x="36136" y="49100"/>
                    <a:pt x="33017" y="51638"/>
                  </a:cubicBezTo>
                  <a:cubicBezTo>
                    <a:pt x="31709" y="52726"/>
                    <a:pt x="26914" y="57751"/>
                    <a:pt x="26914" y="58041"/>
                  </a:cubicBezTo>
                  <a:cubicBezTo>
                    <a:pt x="26914" y="58135"/>
                    <a:pt x="26097" y="58984"/>
                    <a:pt x="25144" y="59917"/>
                  </a:cubicBezTo>
                  <a:cubicBezTo>
                    <a:pt x="22678" y="62310"/>
                    <a:pt x="17679" y="65211"/>
                    <a:pt x="15950" y="65211"/>
                  </a:cubicBezTo>
                  <a:cubicBezTo>
                    <a:pt x="15718" y="65211"/>
                    <a:pt x="14805" y="65646"/>
                    <a:pt x="13961" y="66206"/>
                  </a:cubicBezTo>
                  <a:cubicBezTo>
                    <a:pt x="9493" y="69127"/>
                    <a:pt x="9112" y="78452"/>
                    <a:pt x="13225" y="84410"/>
                  </a:cubicBezTo>
                  <a:cubicBezTo>
                    <a:pt x="14955" y="86917"/>
                    <a:pt x="17189" y="88585"/>
                    <a:pt x="20186" y="89642"/>
                  </a:cubicBezTo>
                  <a:lnTo>
                    <a:pt x="22869" y="90606"/>
                  </a:lnTo>
                  <a:lnTo>
                    <a:pt x="23986" y="93331"/>
                  </a:lnTo>
                  <a:cubicBezTo>
                    <a:pt x="25293" y="96511"/>
                    <a:pt x="27990" y="100200"/>
                    <a:pt x="30755" y="102593"/>
                  </a:cubicBezTo>
                  <a:cubicBezTo>
                    <a:pt x="32594" y="104261"/>
                    <a:pt x="36830" y="106976"/>
                    <a:pt x="38819" y="107857"/>
                  </a:cubicBezTo>
                  <a:cubicBezTo>
                    <a:pt x="42129" y="109317"/>
                    <a:pt x="43287" y="109763"/>
                    <a:pt x="45085" y="110281"/>
                  </a:cubicBezTo>
                  <a:cubicBezTo>
                    <a:pt x="52236" y="112364"/>
                    <a:pt x="60531" y="113058"/>
                    <a:pt x="66796" y="1121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6" name="Google Shape;1666;p158"/>
          <p:cNvGrpSpPr/>
          <p:nvPr/>
        </p:nvGrpSpPr>
        <p:grpSpPr>
          <a:xfrm>
            <a:off x="5906105" y="2118595"/>
            <a:ext cx="732789" cy="828002"/>
            <a:chOff x="6038970" y="1852071"/>
            <a:chExt cx="932183" cy="1053304"/>
          </a:xfrm>
        </p:grpSpPr>
        <p:sp>
          <p:nvSpPr>
            <p:cNvPr id="1667" name="Google Shape;1667;p158"/>
            <p:cNvSpPr/>
            <p:nvPr/>
          </p:nvSpPr>
          <p:spPr>
            <a:xfrm>
              <a:off x="6593600" y="2139322"/>
              <a:ext cx="171600" cy="92100"/>
            </a:xfrm>
            <a:custGeom>
              <a:rect b="b" l="l" r="r" t="t"/>
              <a:pathLst>
                <a:path extrusionOk="0" h="120000" w="120000">
                  <a:moveTo>
                    <a:pt x="119714" y="119471"/>
                  </a:moveTo>
                  <a:lnTo>
                    <a:pt x="0" y="119471"/>
                  </a:lnTo>
                  <a:lnTo>
                    <a:pt x="12826" y="0"/>
                  </a:lnTo>
                  <a:lnTo>
                    <a:pt x="106888" y="0"/>
                  </a:lnTo>
                  <a:lnTo>
                    <a:pt x="119714" y="119471"/>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158"/>
            <p:cNvSpPr/>
            <p:nvPr/>
          </p:nvSpPr>
          <p:spPr>
            <a:xfrm>
              <a:off x="6544822" y="1877364"/>
              <a:ext cx="260100" cy="301800"/>
            </a:xfrm>
            <a:custGeom>
              <a:rect b="b" l="l" r="r" t="t"/>
              <a:pathLst>
                <a:path extrusionOk="0" h="120000" w="120000">
                  <a:moveTo>
                    <a:pt x="59056" y="0"/>
                  </a:moveTo>
                  <a:cubicBezTo>
                    <a:pt x="54716" y="0"/>
                    <a:pt x="31320" y="979"/>
                    <a:pt x="18490" y="14857"/>
                  </a:cubicBezTo>
                  <a:cubicBezTo>
                    <a:pt x="10566" y="23510"/>
                    <a:pt x="7358" y="35918"/>
                    <a:pt x="10000" y="51591"/>
                  </a:cubicBezTo>
                  <a:cubicBezTo>
                    <a:pt x="10000" y="53061"/>
                    <a:pt x="9433" y="54857"/>
                    <a:pt x="7924" y="55346"/>
                  </a:cubicBezTo>
                  <a:cubicBezTo>
                    <a:pt x="7358" y="55836"/>
                    <a:pt x="0" y="58122"/>
                    <a:pt x="2641" y="68244"/>
                  </a:cubicBezTo>
                  <a:cubicBezTo>
                    <a:pt x="4150" y="75102"/>
                    <a:pt x="8490" y="83428"/>
                    <a:pt x="14905" y="83428"/>
                  </a:cubicBezTo>
                  <a:cubicBezTo>
                    <a:pt x="16415" y="83428"/>
                    <a:pt x="17547" y="84408"/>
                    <a:pt x="18113" y="85714"/>
                  </a:cubicBezTo>
                  <a:cubicBezTo>
                    <a:pt x="18113" y="85714"/>
                    <a:pt x="24339" y="102857"/>
                    <a:pt x="36603" y="112979"/>
                  </a:cubicBezTo>
                  <a:cubicBezTo>
                    <a:pt x="40943" y="116571"/>
                    <a:pt x="50000" y="119346"/>
                    <a:pt x="60188" y="119836"/>
                  </a:cubicBezTo>
                  <a:cubicBezTo>
                    <a:pt x="70188" y="119346"/>
                    <a:pt x="79245" y="116571"/>
                    <a:pt x="83584" y="112979"/>
                  </a:cubicBezTo>
                  <a:cubicBezTo>
                    <a:pt x="95849" y="102857"/>
                    <a:pt x="102075" y="86204"/>
                    <a:pt x="102075" y="85714"/>
                  </a:cubicBezTo>
                  <a:cubicBezTo>
                    <a:pt x="102641" y="84408"/>
                    <a:pt x="103773" y="83428"/>
                    <a:pt x="105283" y="83428"/>
                  </a:cubicBezTo>
                  <a:cubicBezTo>
                    <a:pt x="111698" y="83428"/>
                    <a:pt x="116037" y="75102"/>
                    <a:pt x="117547" y="68244"/>
                  </a:cubicBezTo>
                  <a:cubicBezTo>
                    <a:pt x="119811" y="58612"/>
                    <a:pt x="112830" y="55836"/>
                    <a:pt x="111698" y="55346"/>
                  </a:cubicBezTo>
                  <a:cubicBezTo>
                    <a:pt x="110188" y="54857"/>
                    <a:pt x="109056" y="53551"/>
                    <a:pt x="109622" y="51591"/>
                  </a:cubicBezTo>
                  <a:cubicBezTo>
                    <a:pt x="112264" y="35918"/>
                    <a:pt x="109622" y="23510"/>
                    <a:pt x="101132" y="14857"/>
                  </a:cubicBezTo>
                  <a:cubicBezTo>
                    <a:pt x="87735" y="489"/>
                    <a:pt x="64905" y="0"/>
                    <a:pt x="60566" y="0"/>
                  </a:cubicBezTo>
                  <a:cubicBezTo>
                    <a:pt x="60188" y="0"/>
                    <a:pt x="60188" y="0"/>
                    <a:pt x="60188" y="0"/>
                  </a:cubicBezTo>
                  <a:lnTo>
                    <a:pt x="60188" y="0"/>
                  </a:lnTo>
                  <a:cubicBezTo>
                    <a:pt x="59622" y="0"/>
                    <a:pt x="59622" y="0"/>
                    <a:pt x="59056" y="0"/>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158"/>
            <p:cNvSpPr/>
            <p:nvPr/>
          </p:nvSpPr>
          <p:spPr>
            <a:xfrm>
              <a:off x="6575534" y="2139322"/>
              <a:ext cx="211500" cy="159000"/>
            </a:xfrm>
            <a:custGeom>
              <a:rect b="b" l="l" r="r" t="t"/>
              <a:pathLst>
                <a:path extrusionOk="0" h="120000" w="120000">
                  <a:moveTo>
                    <a:pt x="102127" y="0"/>
                  </a:moveTo>
                  <a:cubicBezTo>
                    <a:pt x="102127" y="2461"/>
                    <a:pt x="102823" y="7692"/>
                    <a:pt x="103520" y="14769"/>
                  </a:cubicBezTo>
                  <a:cubicBezTo>
                    <a:pt x="104216" y="20000"/>
                    <a:pt x="104216" y="26153"/>
                    <a:pt x="104680" y="32000"/>
                  </a:cubicBezTo>
                  <a:lnTo>
                    <a:pt x="104680" y="32923"/>
                  </a:lnTo>
                  <a:lnTo>
                    <a:pt x="117911" y="42461"/>
                  </a:lnTo>
                  <a:cubicBezTo>
                    <a:pt x="119071" y="43384"/>
                    <a:pt x="119767" y="44923"/>
                    <a:pt x="119767" y="46769"/>
                  </a:cubicBezTo>
                  <a:cubicBezTo>
                    <a:pt x="119767" y="48307"/>
                    <a:pt x="119071" y="50461"/>
                    <a:pt x="118607" y="52000"/>
                  </a:cubicBezTo>
                  <a:lnTo>
                    <a:pt x="63597" y="118153"/>
                  </a:lnTo>
                  <a:cubicBezTo>
                    <a:pt x="62901" y="119076"/>
                    <a:pt x="61508" y="119692"/>
                    <a:pt x="60812" y="119692"/>
                  </a:cubicBezTo>
                  <a:cubicBezTo>
                    <a:pt x="60116" y="119692"/>
                    <a:pt x="58955" y="119692"/>
                    <a:pt x="58259" y="119076"/>
                  </a:cubicBezTo>
                  <a:cubicBezTo>
                    <a:pt x="58259" y="119076"/>
                    <a:pt x="43868" y="105846"/>
                    <a:pt x="29477" y="91076"/>
                  </a:cubicBezTo>
                  <a:cubicBezTo>
                    <a:pt x="3249" y="63384"/>
                    <a:pt x="0" y="52923"/>
                    <a:pt x="696" y="46769"/>
                  </a:cubicBezTo>
                  <a:cubicBezTo>
                    <a:pt x="696" y="45230"/>
                    <a:pt x="1160" y="44307"/>
                    <a:pt x="2553" y="43384"/>
                  </a:cubicBezTo>
                  <a:lnTo>
                    <a:pt x="12301" y="33846"/>
                  </a:lnTo>
                  <a:cubicBezTo>
                    <a:pt x="12301" y="32923"/>
                    <a:pt x="12301" y="31384"/>
                    <a:pt x="12998" y="30461"/>
                  </a:cubicBezTo>
                  <a:cubicBezTo>
                    <a:pt x="14390" y="17230"/>
                    <a:pt x="15087" y="5230"/>
                    <a:pt x="15087" y="5230"/>
                  </a:cubicBezTo>
                  <a:lnTo>
                    <a:pt x="23442" y="11384"/>
                  </a:lnTo>
                  <a:cubicBezTo>
                    <a:pt x="22978" y="16615"/>
                    <a:pt x="22282" y="23384"/>
                    <a:pt x="21586" y="32000"/>
                  </a:cubicBezTo>
                  <a:cubicBezTo>
                    <a:pt x="21586" y="32923"/>
                    <a:pt x="21586" y="34769"/>
                    <a:pt x="20889" y="35692"/>
                  </a:cubicBezTo>
                  <a:lnTo>
                    <a:pt x="20889" y="38153"/>
                  </a:lnTo>
                  <a:cubicBezTo>
                    <a:pt x="20889" y="40000"/>
                    <a:pt x="20193" y="40923"/>
                    <a:pt x="19032" y="42461"/>
                  </a:cubicBezTo>
                  <a:lnTo>
                    <a:pt x="9748" y="51076"/>
                  </a:lnTo>
                  <a:cubicBezTo>
                    <a:pt x="12998" y="60000"/>
                    <a:pt x="34584" y="84923"/>
                    <a:pt x="60116" y="108615"/>
                  </a:cubicBezTo>
                  <a:lnTo>
                    <a:pt x="107930" y="51076"/>
                  </a:lnTo>
                  <a:lnTo>
                    <a:pt x="98181" y="44307"/>
                  </a:lnTo>
                  <a:cubicBezTo>
                    <a:pt x="96789" y="43384"/>
                    <a:pt x="96324" y="41538"/>
                    <a:pt x="95628" y="40000"/>
                  </a:cubicBezTo>
                  <a:lnTo>
                    <a:pt x="95628" y="35692"/>
                  </a:lnTo>
                  <a:cubicBezTo>
                    <a:pt x="94932" y="29538"/>
                    <a:pt x="94932" y="23384"/>
                    <a:pt x="94235" y="18153"/>
                  </a:cubicBezTo>
                  <a:cubicBezTo>
                    <a:pt x="94235" y="14769"/>
                    <a:pt x="93539" y="11384"/>
                    <a:pt x="93539" y="8615"/>
                  </a:cubicBezTo>
                  <a:lnTo>
                    <a:pt x="102127"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158"/>
            <p:cNvSpPr/>
            <p:nvPr/>
          </p:nvSpPr>
          <p:spPr>
            <a:xfrm>
              <a:off x="6532175" y="1877364"/>
              <a:ext cx="287400" cy="309000"/>
            </a:xfrm>
            <a:custGeom>
              <a:rect b="b" l="l" r="r" t="t"/>
              <a:pathLst>
                <a:path extrusionOk="0" h="120000" w="120000">
                  <a:moveTo>
                    <a:pt x="59914" y="119841"/>
                  </a:moveTo>
                  <a:cubicBezTo>
                    <a:pt x="59914" y="119841"/>
                    <a:pt x="59572" y="119841"/>
                    <a:pt x="59914" y="119841"/>
                  </a:cubicBezTo>
                  <a:cubicBezTo>
                    <a:pt x="48787" y="118887"/>
                    <a:pt x="39714" y="116185"/>
                    <a:pt x="34921" y="112211"/>
                  </a:cubicBezTo>
                  <a:cubicBezTo>
                    <a:pt x="25164" y="104105"/>
                    <a:pt x="19343" y="91549"/>
                    <a:pt x="17460" y="87099"/>
                  </a:cubicBezTo>
                  <a:cubicBezTo>
                    <a:pt x="10271" y="85668"/>
                    <a:pt x="4964" y="78993"/>
                    <a:pt x="2567" y="68662"/>
                  </a:cubicBezTo>
                  <a:cubicBezTo>
                    <a:pt x="0" y="59284"/>
                    <a:pt x="4964" y="53880"/>
                    <a:pt x="9243" y="51178"/>
                  </a:cubicBezTo>
                  <a:cubicBezTo>
                    <a:pt x="7360" y="35920"/>
                    <a:pt x="10271" y="23841"/>
                    <a:pt x="18487" y="15258"/>
                  </a:cubicBezTo>
                  <a:cubicBezTo>
                    <a:pt x="32011" y="476"/>
                    <a:pt x="55121" y="0"/>
                    <a:pt x="59572" y="0"/>
                  </a:cubicBezTo>
                  <a:lnTo>
                    <a:pt x="60941" y="0"/>
                  </a:lnTo>
                  <a:cubicBezTo>
                    <a:pt x="65221" y="0"/>
                    <a:pt x="88502" y="953"/>
                    <a:pt x="102025" y="15258"/>
                  </a:cubicBezTo>
                  <a:cubicBezTo>
                    <a:pt x="110242" y="24317"/>
                    <a:pt x="113152" y="36397"/>
                    <a:pt x="111098" y="51178"/>
                  </a:cubicBezTo>
                  <a:cubicBezTo>
                    <a:pt x="115549" y="53403"/>
                    <a:pt x="119828" y="59284"/>
                    <a:pt x="117945" y="68662"/>
                  </a:cubicBezTo>
                  <a:cubicBezTo>
                    <a:pt x="115549" y="78993"/>
                    <a:pt x="109728" y="85668"/>
                    <a:pt x="103052" y="87099"/>
                  </a:cubicBezTo>
                  <a:cubicBezTo>
                    <a:pt x="100998" y="91549"/>
                    <a:pt x="95178" y="103629"/>
                    <a:pt x="85592" y="112211"/>
                  </a:cubicBezTo>
                  <a:cubicBezTo>
                    <a:pt x="80285" y="116185"/>
                    <a:pt x="71041" y="118887"/>
                    <a:pt x="59914" y="119841"/>
                  </a:cubicBezTo>
                  <a:close/>
                  <a:moveTo>
                    <a:pt x="59058" y="5403"/>
                  </a:moveTo>
                  <a:cubicBezTo>
                    <a:pt x="55121" y="5403"/>
                    <a:pt x="34407" y="5880"/>
                    <a:pt x="22767" y="18913"/>
                  </a:cubicBezTo>
                  <a:cubicBezTo>
                    <a:pt x="15577" y="26860"/>
                    <a:pt x="13181" y="38145"/>
                    <a:pt x="15064" y="52450"/>
                  </a:cubicBezTo>
                  <a:cubicBezTo>
                    <a:pt x="15064" y="53880"/>
                    <a:pt x="14550" y="55152"/>
                    <a:pt x="13181" y="55629"/>
                  </a:cubicBezTo>
                  <a:cubicBezTo>
                    <a:pt x="12667" y="56105"/>
                    <a:pt x="5820" y="58331"/>
                    <a:pt x="8216" y="67231"/>
                  </a:cubicBezTo>
                  <a:cubicBezTo>
                    <a:pt x="9757" y="73589"/>
                    <a:pt x="13523" y="81218"/>
                    <a:pt x="19343" y="81218"/>
                  </a:cubicBezTo>
                  <a:cubicBezTo>
                    <a:pt x="20884" y="81218"/>
                    <a:pt x="21740" y="82172"/>
                    <a:pt x="22253" y="82966"/>
                  </a:cubicBezTo>
                  <a:cubicBezTo>
                    <a:pt x="22253" y="82966"/>
                    <a:pt x="28074" y="98225"/>
                    <a:pt x="38687" y="107284"/>
                  </a:cubicBezTo>
                  <a:cubicBezTo>
                    <a:pt x="42624" y="110304"/>
                    <a:pt x="50328" y="113006"/>
                    <a:pt x="59572" y="113483"/>
                  </a:cubicBezTo>
                  <a:cubicBezTo>
                    <a:pt x="68644" y="113006"/>
                    <a:pt x="76348" y="110304"/>
                    <a:pt x="80285" y="107284"/>
                  </a:cubicBezTo>
                  <a:cubicBezTo>
                    <a:pt x="90898" y="98225"/>
                    <a:pt x="96718" y="82966"/>
                    <a:pt x="96718" y="82966"/>
                  </a:cubicBezTo>
                  <a:cubicBezTo>
                    <a:pt x="97232" y="81695"/>
                    <a:pt x="98088" y="81218"/>
                    <a:pt x="99629" y="81218"/>
                  </a:cubicBezTo>
                  <a:cubicBezTo>
                    <a:pt x="105449" y="81218"/>
                    <a:pt x="109215" y="73589"/>
                    <a:pt x="110756" y="67231"/>
                  </a:cubicBezTo>
                  <a:cubicBezTo>
                    <a:pt x="112639" y="58331"/>
                    <a:pt x="106305" y="56105"/>
                    <a:pt x="105791" y="55629"/>
                  </a:cubicBezTo>
                  <a:cubicBezTo>
                    <a:pt x="104422" y="55152"/>
                    <a:pt x="103395" y="53880"/>
                    <a:pt x="103908" y="52450"/>
                  </a:cubicBezTo>
                  <a:cubicBezTo>
                    <a:pt x="106305" y="38145"/>
                    <a:pt x="103908" y="26860"/>
                    <a:pt x="96205" y="18913"/>
                  </a:cubicBezTo>
                  <a:cubicBezTo>
                    <a:pt x="84564" y="6357"/>
                    <a:pt x="63851" y="5403"/>
                    <a:pt x="59914" y="5403"/>
                  </a:cubicBezTo>
                  <a:lnTo>
                    <a:pt x="59572" y="5403"/>
                  </a:lnTo>
                  <a:cubicBezTo>
                    <a:pt x="59229" y="5403"/>
                    <a:pt x="59572" y="5403"/>
                    <a:pt x="59572" y="5403"/>
                  </a:cubicBezTo>
                  <a:cubicBezTo>
                    <a:pt x="59743" y="5403"/>
                    <a:pt x="59743" y="5403"/>
                    <a:pt x="59572" y="5403"/>
                  </a:cubicBezTo>
                  <a:lnTo>
                    <a:pt x="59058" y="54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158"/>
            <p:cNvSpPr/>
            <p:nvPr/>
          </p:nvSpPr>
          <p:spPr>
            <a:xfrm>
              <a:off x="6552048" y="1852071"/>
              <a:ext cx="247500" cy="186000"/>
            </a:xfrm>
            <a:custGeom>
              <a:rect b="b" l="l" r="r" t="t"/>
              <a:pathLst>
                <a:path extrusionOk="0" h="120000" w="120000">
                  <a:moveTo>
                    <a:pt x="3966" y="106225"/>
                  </a:moveTo>
                  <a:cubicBezTo>
                    <a:pt x="2776" y="103841"/>
                    <a:pt x="0" y="85827"/>
                    <a:pt x="595" y="82119"/>
                  </a:cubicBezTo>
                  <a:cubicBezTo>
                    <a:pt x="1190" y="78145"/>
                    <a:pt x="2776" y="59072"/>
                    <a:pt x="2776" y="56953"/>
                  </a:cubicBezTo>
                  <a:cubicBezTo>
                    <a:pt x="5752" y="19337"/>
                    <a:pt x="30942" y="8211"/>
                    <a:pt x="37487" y="6092"/>
                  </a:cubicBezTo>
                  <a:cubicBezTo>
                    <a:pt x="44231" y="3708"/>
                    <a:pt x="52760" y="0"/>
                    <a:pt x="59900" y="1589"/>
                  </a:cubicBezTo>
                  <a:cubicBezTo>
                    <a:pt x="97983" y="8211"/>
                    <a:pt x="105917" y="23311"/>
                    <a:pt x="108694" y="27019"/>
                  </a:cubicBezTo>
                  <a:cubicBezTo>
                    <a:pt x="111471" y="30728"/>
                    <a:pt x="115438" y="44768"/>
                    <a:pt x="116429" y="50860"/>
                  </a:cubicBezTo>
                  <a:cubicBezTo>
                    <a:pt x="117619" y="56158"/>
                    <a:pt x="118809" y="77880"/>
                    <a:pt x="119206" y="80794"/>
                  </a:cubicBezTo>
                  <a:cubicBezTo>
                    <a:pt x="119801" y="87417"/>
                    <a:pt x="114842" y="112052"/>
                    <a:pt x="114842" y="112052"/>
                  </a:cubicBezTo>
                  <a:cubicBezTo>
                    <a:pt x="109884" y="119735"/>
                    <a:pt x="106909" y="111523"/>
                    <a:pt x="106909" y="111523"/>
                  </a:cubicBezTo>
                  <a:cubicBezTo>
                    <a:pt x="106909" y="111523"/>
                    <a:pt x="106909" y="105430"/>
                    <a:pt x="106512" y="100927"/>
                  </a:cubicBezTo>
                  <a:cubicBezTo>
                    <a:pt x="105322" y="95629"/>
                    <a:pt x="105917" y="91920"/>
                    <a:pt x="104132" y="84503"/>
                  </a:cubicBezTo>
                  <a:cubicBezTo>
                    <a:pt x="101355" y="72582"/>
                    <a:pt x="103140" y="51655"/>
                    <a:pt x="98578" y="47947"/>
                  </a:cubicBezTo>
                  <a:cubicBezTo>
                    <a:pt x="93619" y="44238"/>
                    <a:pt x="82314" y="41059"/>
                    <a:pt x="73983" y="43443"/>
                  </a:cubicBezTo>
                  <a:cubicBezTo>
                    <a:pt x="65652" y="45562"/>
                    <a:pt x="60495" y="47947"/>
                    <a:pt x="52760" y="43443"/>
                  </a:cubicBezTo>
                  <a:cubicBezTo>
                    <a:pt x="45421" y="38940"/>
                    <a:pt x="35305" y="38145"/>
                    <a:pt x="29157" y="40264"/>
                  </a:cubicBezTo>
                  <a:cubicBezTo>
                    <a:pt x="23008" y="43443"/>
                    <a:pt x="23008" y="48476"/>
                    <a:pt x="19636" y="56158"/>
                  </a:cubicBezTo>
                  <a:cubicBezTo>
                    <a:pt x="15669" y="65695"/>
                    <a:pt x="12297" y="66490"/>
                    <a:pt x="12892" y="76291"/>
                  </a:cubicBezTo>
                  <a:cubicBezTo>
                    <a:pt x="12892" y="81589"/>
                    <a:pt x="14677" y="94834"/>
                    <a:pt x="14082" y="99337"/>
                  </a:cubicBezTo>
                  <a:cubicBezTo>
                    <a:pt x="12892" y="103841"/>
                    <a:pt x="11900" y="115231"/>
                    <a:pt x="10710" y="115231"/>
                  </a:cubicBezTo>
                  <a:cubicBezTo>
                    <a:pt x="8528" y="115761"/>
                    <a:pt x="5157" y="109139"/>
                    <a:pt x="3966" y="10622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158"/>
            <p:cNvSpPr/>
            <p:nvPr/>
          </p:nvSpPr>
          <p:spPr>
            <a:xfrm>
              <a:off x="6389453" y="2188101"/>
              <a:ext cx="581700" cy="173400"/>
            </a:xfrm>
            <a:custGeom>
              <a:rect b="b" l="l" r="r" t="t"/>
              <a:pathLst>
                <a:path extrusionOk="0" h="120000" w="120000">
                  <a:moveTo>
                    <a:pt x="119915" y="119717"/>
                  </a:moveTo>
                  <a:cubicBezTo>
                    <a:pt x="119239" y="62117"/>
                    <a:pt x="114679" y="45458"/>
                    <a:pt x="108261" y="30494"/>
                  </a:cubicBezTo>
                  <a:cubicBezTo>
                    <a:pt x="102266" y="16094"/>
                    <a:pt x="80562" y="7341"/>
                    <a:pt x="75580" y="0"/>
                  </a:cubicBezTo>
                  <a:cubicBezTo>
                    <a:pt x="75580" y="0"/>
                    <a:pt x="74144" y="26258"/>
                    <a:pt x="59873" y="25694"/>
                  </a:cubicBezTo>
                  <a:cubicBezTo>
                    <a:pt x="45348" y="26258"/>
                    <a:pt x="44166" y="0"/>
                    <a:pt x="44166" y="0"/>
                  </a:cubicBezTo>
                  <a:cubicBezTo>
                    <a:pt x="39099" y="7341"/>
                    <a:pt x="17649" y="16094"/>
                    <a:pt x="11484" y="30494"/>
                  </a:cubicBezTo>
                  <a:cubicBezTo>
                    <a:pt x="5066" y="45458"/>
                    <a:pt x="760" y="62117"/>
                    <a:pt x="0" y="119717"/>
                  </a:cubicBezTo>
                  <a:lnTo>
                    <a:pt x="119915" y="119717"/>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158"/>
            <p:cNvSpPr/>
            <p:nvPr/>
          </p:nvSpPr>
          <p:spPr>
            <a:xfrm>
              <a:off x="6181692" y="2339857"/>
              <a:ext cx="279900" cy="240300"/>
            </a:xfrm>
            <a:custGeom>
              <a:rect b="b" l="l" r="r" t="t"/>
              <a:pathLst>
                <a:path extrusionOk="0" h="120000" w="120000">
                  <a:moveTo>
                    <a:pt x="0" y="119794"/>
                  </a:moveTo>
                  <a:lnTo>
                    <a:pt x="8784" y="59692"/>
                  </a:lnTo>
                  <a:lnTo>
                    <a:pt x="32679" y="47589"/>
                  </a:lnTo>
                  <a:lnTo>
                    <a:pt x="38125" y="6358"/>
                  </a:lnTo>
                  <a:lnTo>
                    <a:pt x="82752" y="0"/>
                  </a:lnTo>
                  <a:lnTo>
                    <a:pt x="92064" y="47589"/>
                  </a:lnTo>
                  <a:lnTo>
                    <a:pt x="119824" y="54358"/>
                  </a:lnTo>
                  <a:lnTo>
                    <a:pt x="102957" y="119794"/>
                  </a:lnTo>
                  <a:lnTo>
                    <a:pt x="0" y="119794"/>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158"/>
            <p:cNvSpPr/>
            <p:nvPr/>
          </p:nvSpPr>
          <p:spPr>
            <a:xfrm>
              <a:off x="6216018" y="2072478"/>
              <a:ext cx="245700" cy="334200"/>
            </a:xfrm>
            <a:custGeom>
              <a:rect b="b" l="l" r="r" t="t"/>
              <a:pathLst>
                <a:path extrusionOk="0" h="120000" w="120000">
                  <a:moveTo>
                    <a:pt x="119799" y="60000"/>
                  </a:moveTo>
                  <a:cubicBezTo>
                    <a:pt x="119799" y="70909"/>
                    <a:pt x="117395" y="80343"/>
                    <a:pt x="111786" y="89926"/>
                  </a:cubicBezTo>
                  <a:cubicBezTo>
                    <a:pt x="106377" y="99508"/>
                    <a:pt x="99565" y="106289"/>
                    <a:pt x="89949" y="111891"/>
                  </a:cubicBezTo>
                  <a:cubicBezTo>
                    <a:pt x="80333" y="117346"/>
                    <a:pt x="70918" y="119852"/>
                    <a:pt x="59899" y="119852"/>
                  </a:cubicBezTo>
                  <a:cubicBezTo>
                    <a:pt x="48881" y="119852"/>
                    <a:pt x="39666" y="117346"/>
                    <a:pt x="30050" y="111891"/>
                  </a:cubicBezTo>
                  <a:cubicBezTo>
                    <a:pt x="20634" y="106289"/>
                    <a:pt x="13622" y="99508"/>
                    <a:pt x="8013" y="89926"/>
                  </a:cubicBezTo>
                  <a:cubicBezTo>
                    <a:pt x="2604" y="80343"/>
                    <a:pt x="0" y="70909"/>
                    <a:pt x="0" y="60000"/>
                  </a:cubicBezTo>
                  <a:cubicBezTo>
                    <a:pt x="0" y="48943"/>
                    <a:pt x="2604" y="39361"/>
                    <a:pt x="8013" y="29926"/>
                  </a:cubicBezTo>
                  <a:cubicBezTo>
                    <a:pt x="13622" y="20343"/>
                    <a:pt x="20634" y="13562"/>
                    <a:pt x="30050" y="8108"/>
                  </a:cubicBezTo>
                  <a:cubicBezTo>
                    <a:pt x="39666" y="2506"/>
                    <a:pt x="48881" y="0"/>
                    <a:pt x="59899" y="0"/>
                  </a:cubicBezTo>
                  <a:cubicBezTo>
                    <a:pt x="70918" y="0"/>
                    <a:pt x="80333" y="2506"/>
                    <a:pt x="89949" y="8108"/>
                  </a:cubicBezTo>
                  <a:cubicBezTo>
                    <a:pt x="99565" y="13562"/>
                    <a:pt x="106377" y="20343"/>
                    <a:pt x="111786" y="29926"/>
                  </a:cubicBezTo>
                  <a:cubicBezTo>
                    <a:pt x="117395" y="39361"/>
                    <a:pt x="119799" y="48943"/>
                    <a:pt x="119799" y="60000"/>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158"/>
            <p:cNvSpPr/>
            <p:nvPr/>
          </p:nvSpPr>
          <p:spPr>
            <a:xfrm>
              <a:off x="6201565" y="2063444"/>
              <a:ext cx="260100" cy="350400"/>
            </a:xfrm>
            <a:custGeom>
              <a:rect b="b" l="l" r="r" t="t"/>
              <a:pathLst>
                <a:path extrusionOk="0" h="120000" w="120000">
                  <a:moveTo>
                    <a:pt x="60473" y="119859"/>
                  </a:moveTo>
                  <a:cubicBezTo>
                    <a:pt x="53080" y="119859"/>
                    <a:pt x="46635" y="119439"/>
                    <a:pt x="36966" y="114672"/>
                  </a:cubicBezTo>
                  <a:cubicBezTo>
                    <a:pt x="29004" y="110327"/>
                    <a:pt x="20473" y="105981"/>
                    <a:pt x="13459" y="98411"/>
                  </a:cubicBezTo>
                  <a:cubicBezTo>
                    <a:pt x="6445" y="90981"/>
                    <a:pt x="1137" y="68411"/>
                    <a:pt x="568" y="65607"/>
                  </a:cubicBezTo>
                  <a:lnTo>
                    <a:pt x="568" y="65186"/>
                  </a:lnTo>
                  <a:cubicBezTo>
                    <a:pt x="568" y="63644"/>
                    <a:pt x="0" y="30841"/>
                    <a:pt x="10805" y="18925"/>
                  </a:cubicBezTo>
                  <a:cubicBezTo>
                    <a:pt x="21990" y="6728"/>
                    <a:pt x="56682" y="0"/>
                    <a:pt x="59905" y="0"/>
                  </a:cubicBezTo>
                  <a:cubicBezTo>
                    <a:pt x="63127" y="0"/>
                    <a:pt x="98009" y="6728"/>
                    <a:pt x="109194" y="18925"/>
                  </a:cubicBezTo>
                  <a:cubicBezTo>
                    <a:pt x="119810" y="30420"/>
                    <a:pt x="119810" y="63644"/>
                    <a:pt x="119431" y="65186"/>
                  </a:cubicBezTo>
                  <a:lnTo>
                    <a:pt x="119431" y="65607"/>
                  </a:lnTo>
                  <a:cubicBezTo>
                    <a:pt x="119431" y="65607"/>
                    <a:pt x="118862" y="67570"/>
                    <a:pt x="118293" y="70373"/>
                  </a:cubicBezTo>
                  <a:cubicBezTo>
                    <a:pt x="117725" y="71915"/>
                    <a:pt x="115639" y="73177"/>
                    <a:pt x="113554" y="72757"/>
                  </a:cubicBezTo>
                  <a:cubicBezTo>
                    <a:pt x="111279" y="72336"/>
                    <a:pt x="109763" y="70794"/>
                    <a:pt x="110331" y="69252"/>
                  </a:cubicBezTo>
                  <a:cubicBezTo>
                    <a:pt x="110710" y="67149"/>
                    <a:pt x="111279" y="65607"/>
                    <a:pt x="111279" y="64766"/>
                  </a:cubicBezTo>
                  <a:cubicBezTo>
                    <a:pt x="111279" y="55794"/>
                    <a:pt x="110331" y="30841"/>
                    <a:pt x="102180" y="22570"/>
                  </a:cubicBezTo>
                  <a:cubicBezTo>
                    <a:pt x="93080" y="13037"/>
                    <a:pt x="63696" y="6728"/>
                    <a:pt x="59526" y="5887"/>
                  </a:cubicBezTo>
                  <a:cubicBezTo>
                    <a:pt x="55165" y="6308"/>
                    <a:pt x="25781" y="13037"/>
                    <a:pt x="16682" y="22570"/>
                  </a:cubicBezTo>
                  <a:cubicBezTo>
                    <a:pt x="8530" y="30841"/>
                    <a:pt x="7582" y="55794"/>
                    <a:pt x="7582" y="64766"/>
                  </a:cubicBezTo>
                  <a:cubicBezTo>
                    <a:pt x="9099" y="71495"/>
                    <a:pt x="14407" y="89719"/>
                    <a:pt x="19336" y="94906"/>
                  </a:cubicBezTo>
                  <a:cubicBezTo>
                    <a:pt x="25213" y="101635"/>
                    <a:pt x="32606" y="105560"/>
                    <a:pt x="40758" y="109485"/>
                  </a:cubicBezTo>
                  <a:cubicBezTo>
                    <a:pt x="48151" y="113130"/>
                    <a:pt x="53270" y="113551"/>
                    <a:pt x="59526" y="113551"/>
                  </a:cubicBezTo>
                  <a:cubicBezTo>
                    <a:pt x="65971" y="113551"/>
                    <a:pt x="70710" y="113130"/>
                    <a:pt x="78104" y="109485"/>
                  </a:cubicBezTo>
                  <a:cubicBezTo>
                    <a:pt x="86255" y="105560"/>
                    <a:pt x="93649" y="101214"/>
                    <a:pt x="99526" y="94906"/>
                  </a:cubicBezTo>
                  <a:cubicBezTo>
                    <a:pt x="100094" y="94065"/>
                    <a:pt x="101232" y="92523"/>
                    <a:pt x="102748" y="89719"/>
                  </a:cubicBezTo>
                  <a:cubicBezTo>
                    <a:pt x="103317" y="88177"/>
                    <a:pt x="105971" y="87336"/>
                    <a:pt x="108056" y="87757"/>
                  </a:cubicBezTo>
                  <a:cubicBezTo>
                    <a:pt x="110331" y="88177"/>
                    <a:pt x="111279" y="90140"/>
                    <a:pt x="110710" y="91682"/>
                  </a:cubicBezTo>
                  <a:cubicBezTo>
                    <a:pt x="109194" y="94485"/>
                    <a:pt x="108056" y="96869"/>
                    <a:pt x="106540" y="98130"/>
                  </a:cubicBezTo>
                  <a:cubicBezTo>
                    <a:pt x="99526" y="105560"/>
                    <a:pt x="90995" y="110327"/>
                    <a:pt x="83033" y="114252"/>
                  </a:cubicBezTo>
                  <a:cubicBezTo>
                    <a:pt x="74502" y="119859"/>
                    <a:pt x="68056" y="119859"/>
                    <a:pt x="60473" y="119859"/>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158"/>
            <p:cNvSpPr/>
            <p:nvPr/>
          </p:nvSpPr>
          <p:spPr>
            <a:xfrm>
              <a:off x="6131107" y="1985760"/>
              <a:ext cx="408300" cy="401100"/>
            </a:xfrm>
            <a:custGeom>
              <a:rect b="b" l="l" r="r" t="t"/>
              <a:pathLst>
                <a:path extrusionOk="0" h="120000" w="120000">
                  <a:moveTo>
                    <a:pt x="53427" y="14969"/>
                  </a:moveTo>
                  <a:cubicBezTo>
                    <a:pt x="53427" y="14969"/>
                    <a:pt x="29306" y="16564"/>
                    <a:pt x="24844" y="25644"/>
                  </a:cubicBezTo>
                  <a:cubicBezTo>
                    <a:pt x="20381" y="34601"/>
                    <a:pt x="13628" y="37300"/>
                    <a:pt x="11577" y="37055"/>
                  </a:cubicBezTo>
                  <a:cubicBezTo>
                    <a:pt x="9527" y="36687"/>
                    <a:pt x="7839" y="35705"/>
                    <a:pt x="7839" y="35705"/>
                  </a:cubicBezTo>
                  <a:cubicBezTo>
                    <a:pt x="7839" y="35705"/>
                    <a:pt x="12301" y="41963"/>
                    <a:pt x="14954" y="41963"/>
                  </a:cubicBezTo>
                  <a:cubicBezTo>
                    <a:pt x="14954" y="41963"/>
                    <a:pt x="7839" y="49570"/>
                    <a:pt x="5788" y="53006"/>
                  </a:cubicBezTo>
                  <a:cubicBezTo>
                    <a:pt x="3738" y="56196"/>
                    <a:pt x="2773" y="62699"/>
                    <a:pt x="2773" y="62699"/>
                  </a:cubicBezTo>
                  <a:cubicBezTo>
                    <a:pt x="2773" y="62699"/>
                    <a:pt x="5427" y="61349"/>
                    <a:pt x="7477" y="63067"/>
                  </a:cubicBezTo>
                  <a:cubicBezTo>
                    <a:pt x="9527" y="64785"/>
                    <a:pt x="8924" y="66134"/>
                    <a:pt x="7115" y="67975"/>
                  </a:cubicBezTo>
                  <a:cubicBezTo>
                    <a:pt x="5427" y="69693"/>
                    <a:pt x="0" y="71779"/>
                    <a:pt x="0" y="71779"/>
                  </a:cubicBezTo>
                  <a:cubicBezTo>
                    <a:pt x="361" y="83558"/>
                    <a:pt x="7839" y="82822"/>
                    <a:pt x="6512" y="87361"/>
                  </a:cubicBezTo>
                  <a:cubicBezTo>
                    <a:pt x="5427" y="89693"/>
                    <a:pt x="2050" y="91411"/>
                    <a:pt x="361" y="90061"/>
                  </a:cubicBezTo>
                  <a:cubicBezTo>
                    <a:pt x="361" y="90061"/>
                    <a:pt x="2050" y="93496"/>
                    <a:pt x="6150" y="94969"/>
                  </a:cubicBezTo>
                  <a:cubicBezTo>
                    <a:pt x="9527" y="96319"/>
                    <a:pt x="16643" y="96319"/>
                    <a:pt x="16643" y="96319"/>
                  </a:cubicBezTo>
                  <a:cubicBezTo>
                    <a:pt x="16643" y="96319"/>
                    <a:pt x="14351" y="102208"/>
                    <a:pt x="18090" y="106748"/>
                  </a:cubicBezTo>
                  <a:cubicBezTo>
                    <a:pt x="22432" y="111901"/>
                    <a:pt x="38110" y="117423"/>
                    <a:pt x="38110" y="117423"/>
                  </a:cubicBezTo>
                  <a:cubicBezTo>
                    <a:pt x="39557" y="117791"/>
                    <a:pt x="29306" y="108466"/>
                    <a:pt x="28221" y="99754"/>
                  </a:cubicBezTo>
                  <a:cubicBezTo>
                    <a:pt x="27618" y="93865"/>
                    <a:pt x="24482" y="73865"/>
                    <a:pt x="26532" y="67975"/>
                  </a:cubicBezTo>
                  <a:cubicBezTo>
                    <a:pt x="28582" y="62085"/>
                    <a:pt x="38472" y="36809"/>
                    <a:pt x="46311" y="35705"/>
                  </a:cubicBezTo>
                  <a:cubicBezTo>
                    <a:pt x="46311" y="35705"/>
                    <a:pt x="51015" y="33251"/>
                    <a:pt x="58854" y="37055"/>
                  </a:cubicBezTo>
                  <a:cubicBezTo>
                    <a:pt x="66331" y="40858"/>
                    <a:pt x="74653" y="57423"/>
                    <a:pt x="77668" y="64049"/>
                  </a:cubicBezTo>
                  <a:cubicBezTo>
                    <a:pt x="80804" y="70552"/>
                    <a:pt x="86110" y="80736"/>
                    <a:pt x="88160" y="82822"/>
                  </a:cubicBezTo>
                  <a:cubicBezTo>
                    <a:pt x="90211" y="84907"/>
                    <a:pt x="94311" y="87361"/>
                    <a:pt x="94311" y="87361"/>
                  </a:cubicBezTo>
                  <a:cubicBezTo>
                    <a:pt x="94311" y="87361"/>
                    <a:pt x="95638" y="94969"/>
                    <a:pt x="92261" y="97055"/>
                  </a:cubicBezTo>
                  <a:cubicBezTo>
                    <a:pt x="89246" y="99141"/>
                    <a:pt x="85386" y="99141"/>
                    <a:pt x="85386" y="99141"/>
                  </a:cubicBezTo>
                  <a:cubicBezTo>
                    <a:pt x="85386" y="99141"/>
                    <a:pt x="81648" y="109079"/>
                    <a:pt x="79718" y="111901"/>
                  </a:cubicBezTo>
                  <a:cubicBezTo>
                    <a:pt x="76944" y="115705"/>
                    <a:pt x="74894" y="117423"/>
                    <a:pt x="74894" y="117423"/>
                  </a:cubicBezTo>
                  <a:cubicBezTo>
                    <a:pt x="74894" y="117423"/>
                    <a:pt x="77909" y="119877"/>
                    <a:pt x="82733" y="118527"/>
                  </a:cubicBezTo>
                  <a:cubicBezTo>
                    <a:pt x="91899" y="115705"/>
                    <a:pt x="100462" y="110797"/>
                    <a:pt x="100100" y="109447"/>
                  </a:cubicBezTo>
                  <a:cubicBezTo>
                    <a:pt x="99738" y="108098"/>
                    <a:pt x="97326" y="107730"/>
                    <a:pt x="97326" y="106380"/>
                  </a:cubicBezTo>
                  <a:cubicBezTo>
                    <a:pt x="96964" y="104907"/>
                    <a:pt x="99738" y="104662"/>
                    <a:pt x="101427" y="103190"/>
                  </a:cubicBezTo>
                  <a:cubicBezTo>
                    <a:pt x="106854" y="97668"/>
                    <a:pt x="104562" y="87361"/>
                    <a:pt x="106492" y="83558"/>
                  </a:cubicBezTo>
                  <a:cubicBezTo>
                    <a:pt x="108542" y="79631"/>
                    <a:pt x="116381" y="75582"/>
                    <a:pt x="118793" y="73496"/>
                  </a:cubicBezTo>
                  <a:cubicBezTo>
                    <a:pt x="118793" y="73496"/>
                    <a:pt x="113005" y="75214"/>
                    <a:pt x="112040" y="72024"/>
                  </a:cubicBezTo>
                  <a:cubicBezTo>
                    <a:pt x="111316" y="69938"/>
                    <a:pt x="116743" y="68957"/>
                    <a:pt x="119155" y="64785"/>
                  </a:cubicBezTo>
                  <a:cubicBezTo>
                    <a:pt x="119155" y="64785"/>
                    <a:pt x="110954" y="67975"/>
                    <a:pt x="111678" y="66503"/>
                  </a:cubicBezTo>
                  <a:cubicBezTo>
                    <a:pt x="112040" y="65153"/>
                    <a:pt x="118793" y="65153"/>
                    <a:pt x="119879" y="60000"/>
                  </a:cubicBezTo>
                  <a:lnTo>
                    <a:pt x="119155" y="53006"/>
                  </a:lnTo>
                  <a:cubicBezTo>
                    <a:pt x="119155" y="53006"/>
                    <a:pt x="117829" y="56809"/>
                    <a:pt x="114693" y="57177"/>
                  </a:cubicBezTo>
                  <a:cubicBezTo>
                    <a:pt x="111678" y="57546"/>
                    <a:pt x="110592" y="53374"/>
                    <a:pt x="110954" y="50920"/>
                  </a:cubicBezTo>
                  <a:cubicBezTo>
                    <a:pt x="111316" y="48466"/>
                    <a:pt x="107216" y="36073"/>
                    <a:pt x="103839" y="31165"/>
                  </a:cubicBezTo>
                  <a:cubicBezTo>
                    <a:pt x="99738" y="24662"/>
                    <a:pt x="75859" y="0"/>
                    <a:pt x="53427" y="14969"/>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158"/>
            <p:cNvSpPr/>
            <p:nvPr/>
          </p:nvSpPr>
          <p:spPr>
            <a:xfrm>
              <a:off x="6046196" y="2444640"/>
              <a:ext cx="563700" cy="175200"/>
            </a:xfrm>
            <a:custGeom>
              <a:rect b="b" l="l" r="r" t="t"/>
              <a:pathLst>
                <a:path extrusionOk="0" h="120000" w="120000">
                  <a:moveTo>
                    <a:pt x="119912" y="119718"/>
                  </a:moveTo>
                  <a:cubicBezTo>
                    <a:pt x="118693" y="58735"/>
                    <a:pt x="113817" y="35690"/>
                    <a:pt x="105979" y="19672"/>
                  </a:cubicBezTo>
                  <a:cubicBezTo>
                    <a:pt x="98316" y="4777"/>
                    <a:pt x="87256" y="1686"/>
                    <a:pt x="84034" y="1686"/>
                  </a:cubicBezTo>
                  <a:cubicBezTo>
                    <a:pt x="73236" y="48337"/>
                    <a:pt x="64702" y="84871"/>
                    <a:pt x="60522" y="84871"/>
                  </a:cubicBezTo>
                  <a:cubicBezTo>
                    <a:pt x="55036" y="84871"/>
                    <a:pt x="43541" y="20515"/>
                    <a:pt x="38838" y="0"/>
                  </a:cubicBezTo>
                  <a:cubicBezTo>
                    <a:pt x="34397" y="3091"/>
                    <a:pt x="21161" y="5620"/>
                    <a:pt x="14020" y="19672"/>
                  </a:cubicBezTo>
                  <a:cubicBezTo>
                    <a:pt x="6182" y="35690"/>
                    <a:pt x="1219" y="58735"/>
                    <a:pt x="0" y="119718"/>
                  </a:cubicBezTo>
                  <a:lnTo>
                    <a:pt x="119912" y="119718"/>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158"/>
            <p:cNvSpPr/>
            <p:nvPr/>
          </p:nvSpPr>
          <p:spPr>
            <a:xfrm>
              <a:off x="6371387" y="2377795"/>
              <a:ext cx="247500" cy="242100"/>
            </a:xfrm>
            <a:custGeom>
              <a:rect b="b" l="l" r="r" t="t"/>
              <a:pathLst>
                <a:path extrusionOk="0" h="120000" w="120000">
                  <a:moveTo>
                    <a:pt x="6148" y="24771"/>
                  </a:moveTo>
                  <a:cubicBezTo>
                    <a:pt x="8925" y="34517"/>
                    <a:pt x="23603" y="36751"/>
                    <a:pt x="40859" y="39593"/>
                  </a:cubicBezTo>
                  <a:cubicBezTo>
                    <a:pt x="55537" y="41827"/>
                    <a:pt x="71603" y="44670"/>
                    <a:pt x="81123" y="51573"/>
                  </a:cubicBezTo>
                  <a:cubicBezTo>
                    <a:pt x="97983" y="63756"/>
                    <a:pt x="108694" y="79187"/>
                    <a:pt x="111471" y="119796"/>
                  </a:cubicBezTo>
                  <a:lnTo>
                    <a:pt x="119801" y="119796"/>
                  </a:lnTo>
                  <a:cubicBezTo>
                    <a:pt x="117024" y="75126"/>
                    <a:pt x="105322" y="57868"/>
                    <a:pt x="86280" y="44263"/>
                  </a:cubicBezTo>
                  <a:cubicBezTo>
                    <a:pt x="74975" y="36142"/>
                    <a:pt x="57719" y="33299"/>
                    <a:pt x="42049" y="31065"/>
                  </a:cubicBezTo>
                  <a:cubicBezTo>
                    <a:pt x="30347" y="29238"/>
                    <a:pt x="15074" y="26395"/>
                    <a:pt x="13487" y="21725"/>
                  </a:cubicBezTo>
                  <a:cubicBezTo>
                    <a:pt x="10710" y="13807"/>
                    <a:pt x="8925" y="4670"/>
                    <a:pt x="8925" y="4060"/>
                  </a:cubicBezTo>
                  <a:cubicBezTo>
                    <a:pt x="8330" y="1827"/>
                    <a:pt x="6148" y="0"/>
                    <a:pt x="3966" y="609"/>
                  </a:cubicBezTo>
                  <a:cubicBezTo>
                    <a:pt x="1785" y="1218"/>
                    <a:pt x="0" y="3451"/>
                    <a:pt x="595" y="5685"/>
                  </a:cubicBezTo>
                  <a:cubicBezTo>
                    <a:pt x="1785" y="6903"/>
                    <a:pt x="3371" y="16040"/>
                    <a:pt x="6148" y="2477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158"/>
            <p:cNvSpPr/>
            <p:nvPr/>
          </p:nvSpPr>
          <p:spPr>
            <a:xfrm>
              <a:off x="6038970" y="2375989"/>
              <a:ext cx="243900" cy="243900"/>
            </a:xfrm>
            <a:custGeom>
              <a:rect b="b" l="l" r="r" t="t"/>
              <a:pathLst>
                <a:path extrusionOk="0" h="120000" w="120000">
                  <a:moveTo>
                    <a:pt x="8080" y="119798"/>
                  </a:moveTo>
                  <a:cubicBezTo>
                    <a:pt x="10909" y="78926"/>
                    <a:pt x="21818" y="64228"/>
                    <a:pt x="38787" y="52147"/>
                  </a:cubicBezTo>
                  <a:cubicBezTo>
                    <a:pt x="48484" y="45302"/>
                    <a:pt x="65656" y="43087"/>
                    <a:pt x="79797" y="40872"/>
                  </a:cubicBezTo>
                  <a:cubicBezTo>
                    <a:pt x="98787" y="38053"/>
                    <a:pt x="113535" y="35637"/>
                    <a:pt x="115757" y="25570"/>
                  </a:cubicBezTo>
                  <a:cubicBezTo>
                    <a:pt x="119191" y="11275"/>
                    <a:pt x="119797" y="5033"/>
                    <a:pt x="119797" y="4429"/>
                  </a:cubicBezTo>
                  <a:cubicBezTo>
                    <a:pt x="119797" y="2214"/>
                    <a:pt x="118181" y="0"/>
                    <a:pt x="115757" y="0"/>
                  </a:cubicBezTo>
                  <a:cubicBezTo>
                    <a:pt x="113535" y="0"/>
                    <a:pt x="111313" y="1610"/>
                    <a:pt x="111313" y="3825"/>
                  </a:cubicBezTo>
                  <a:cubicBezTo>
                    <a:pt x="111313" y="3825"/>
                    <a:pt x="110707" y="10067"/>
                    <a:pt x="107878" y="23154"/>
                  </a:cubicBezTo>
                  <a:cubicBezTo>
                    <a:pt x="106666" y="27785"/>
                    <a:pt x="90707" y="30000"/>
                    <a:pt x="79393" y="31812"/>
                  </a:cubicBezTo>
                  <a:cubicBezTo>
                    <a:pt x="63838" y="34026"/>
                    <a:pt x="45656" y="36845"/>
                    <a:pt x="34343" y="44899"/>
                  </a:cubicBezTo>
                  <a:cubicBezTo>
                    <a:pt x="14949" y="58389"/>
                    <a:pt x="3030" y="74899"/>
                    <a:pt x="0" y="119798"/>
                  </a:cubicBezTo>
                  <a:lnTo>
                    <a:pt x="8080" y="119798"/>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158"/>
            <p:cNvSpPr/>
            <p:nvPr/>
          </p:nvSpPr>
          <p:spPr>
            <a:xfrm>
              <a:off x="6440038" y="2590975"/>
              <a:ext cx="307200" cy="314400"/>
            </a:xfrm>
            <a:custGeom>
              <a:rect b="b" l="l" r="r" t="t"/>
              <a:pathLst>
                <a:path extrusionOk="0" h="120000" w="120000">
                  <a:moveTo>
                    <a:pt x="70785" y="106232"/>
                  </a:moveTo>
                  <a:cubicBezTo>
                    <a:pt x="72063" y="105762"/>
                    <a:pt x="73501" y="105293"/>
                    <a:pt x="74780" y="104823"/>
                  </a:cubicBezTo>
                  <a:cubicBezTo>
                    <a:pt x="76218" y="104354"/>
                    <a:pt x="77496" y="104041"/>
                    <a:pt x="78934" y="103572"/>
                  </a:cubicBezTo>
                  <a:lnTo>
                    <a:pt x="90119" y="111864"/>
                  </a:lnTo>
                  <a:lnTo>
                    <a:pt x="91078" y="111395"/>
                  </a:lnTo>
                  <a:cubicBezTo>
                    <a:pt x="94114" y="109674"/>
                    <a:pt x="97789" y="107014"/>
                    <a:pt x="100505" y="104823"/>
                  </a:cubicBezTo>
                  <a:lnTo>
                    <a:pt x="101464" y="104354"/>
                  </a:lnTo>
                  <a:lnTo>
                    <a:pt x="96511" y="91212"/>
                  </a:lnTo>
                  <a:cubicBezTo>
                    <a:pt x="98268" y="89022"/>
                    <a:pt x="100026" y="86675"/>
                    <a:pt x="101464" y="84485"/>
                  </a:cubicBezTo>
                  <a:lnTo>
                    <a:pt x="115845" y="84954"/>
                  </a:lnTo>
                  <a:lnTo>
                    <a:pt x="116324" y="84172"/>
                  </a:lnTo>
                  <a:cubicBezTo>
                    <a:pt x="117603" y="80573"/>
                    <a:pt x="119041" y="76975"/>
                    <a:pt x="119840" y="73063"/>
                  </a:cubicBezTo>
                  <a:lnTo>
                    <a:pt x="119840" y="72125"/>
                  </a:lnTo>
                  <a:lnTo>
                    <a:pt x="108175" y="64458"/>
                  </a:lnTo>
                  <a:cubicBezTo>
                    <a:pt x="108655" y="61799"/>
                    <a:pt x="108655" y="58670"/>
                    <a:pt x="108175" y="56010"/>
                  </a:cubicBezTo>
                  <a:lnTo>
                    <a:pt x="119840" y="48031"/>
                  </a:lnTo>
                  <a:lnTo>
                    <a:pt x="119840" y="47092"/>
                  </a:lnTo>
                  <a:cubicBezTo>
                    <a:pt x="119360" y="45371"/>
                    <a:pt x="119041" y="43650"/>
                    <a:pt x="118561" y="41460"/>
                  </a:cubicBezTo>
                  <a:cubicBezTo>
                    <a:pt x="118082" y="39582"/>
                    <a:pt x="117123" y="37861"/>
                    <a:pt x="116324" y="36140"/>
                  </a:cubicBezTo>
                  <a:lnTo>
                    <a:pt x="115845" y="35202"/>
                  </a:lnTo>
                  <a:lnTo>
                    <a:pt x="101464" y="35671"/>
                  </a:lnTo>
                  <a:cubicBezTo>
                    <a:pt x="100026" y="33481"/>
                    <a:pt x="98268" y="30821"/>
                    <a:pt x="96511" y="28631"/>
                  </a:cubicBezTo>
                  <a:lnTo>
                    <a:pt x="101464" y="15332"/>
                  </a:lnTo>
                  <a:lnTo>
                    <a:pt x="100505" y="14863"/>
                  </a:lnTo>
                  <a:cubicBezTo>
                    <a:pt x="97789" y="12359"/>
                    <a:pt x="94114" y="10013"/>
                    <a:pt x="91078" y="8292"/>
                  </a:cubicBezTo>
                  <a:lnTo>
                    <a:pt x="90119" y="7822"/>
                  </a:lnTo>
                  <a:lnTo>
                    <a:pt x="78934" y="16271"/>
                  </a:lnTo>
                  <a:cubicBezTo>
                    <a:pt x="76218" y="15332"/>
                    <a:pt x="73501" y="14550"/>
                    <a:pt x="70785" y="13611"/>
                  </a:cubicBezTo>
                  <a:lnTo>
                    <a:pt x="66631" y="312"/>
                  </a:lnTo>
                  <a:lnTo>
                    <a:pt x="65832" y="312"/>
                  </a:lnTo>
                  <a:cubicBezTo>
                    <a:pt x="61677" y="0"/>
                    <a:pt x="58162" y="0"/>
                    <a:pt x="54007" y="312"/>
                  </a:cubicBezTo>
                  <a:lnTo>
                    <a:pt x="53209" y="312"/>
                  </a:lnTo>
                  <a:lnTo>
                    <a:pt x="49054" y="13611"/>
                  </a:lnTo>
                  <a:cubicBezTo>
                    <a:pt x="47776" y="14080"/>
                    <a:pt x="46498" y="14393"/>
                    <a:pt x="45059" y="14863"/>
                  </a:cubicBezTo>
                  <a:cubicBezTo>
                    <a:pt x="43781" y="15176"/>
                    <a:pt x="42343" y="15801"/>
                    <a:pt x="40905" y="16271"/>
                  </a:cubicBezTo>
                  <a:lnTo>
                    <a:pt x="29720" y="7822"/>
                  </a:lnTo>
                  <a:lnTo>
                    <a:pt x="28761" y="8292"/>
                  </a:lnTo>
                  <a:cubicBezTo>
                    <a:pt x="25725" y="10013"/>
                    <a:pt x="22050" y="12672"/>
                    <a:pt x="19334" y="14863"/>
                  </a:cubicBezTo>
                  <a:lnTo>
                    <a:pt x="18375" y="15332"/>
                  </a:lnTo>
                  <a:lnTo>
                    <a:pt x="23328" y="28631"/>
                  </a:lnTo>
                  <a:cubicBezTo>
                    <a:pt x="21571" y="30821"/>
                    <a:pt x="19813" y="33011"/>
                    <a:pt x="18375" y="35202"/>
                  </a:cubicBezTo>
                  <a:lnTo>
                    <a:pt x="3994" y="34732"/>
                  </a:lnTo>
                  <a:lnTo>
                    <a:pt x="3515" y="35671"/>
                  </a:lnTo>
                  <a:cubicBezTo>
                    <a:pt x="2237" y="39269"/>
                    <a:pt x="798" y="42711"/>
                    <a:pt x="0" y="46779"/>
                  </a:cubicBezTo>
                  <a:lnTo>
                    <a:pt x="0" y="47561"/>
                  </a:lnTo>
                  <a:lnTo>
                    <a:pt x="11664" y="55541"/>
                  </a:lnTo>
                  <a:cubicBezTo>
                    <a:pt x="11185" y="58200"/>
                    <a:pt x="11185" y="61329"/>
                    <a:pt x="11664" y="63989"/>
                  </a:cubicBezTo>
                  <a:lnTo>
                    <a:pt x="0" y="71968"/>
                  </a:lnTo>
                  <a:lnTo>
                    <a:pt x="0" y="72594"/>
                  </a:lnTo>
                  <a:cubicBezTo>
                    <a:pt x="319" y="74315"/>
                    <a:pt x="798" y="76192"/>
                    <a:pt x="1278" y="78383"/>
                  </a:cubicBezTo>
                  <a:cubicBezTo>
                    <a:pt x="1757" y="80104"/>
                    <a:pt x="2716" y="81825"/>
                    <a:pt x="3515" y="83702"/>
                  </a:cubicBezTo>
                  <a:lnTo>
                    <a:pt x="3994" y="84485"/>
                  </a:lnTo>
                  <a:lnTo>
                    <a:pt x="18375" y="84172"/>
                  </a:lnTo>
                  <a:cubicBezTo>
                    <a:pt x="19813" y="86362"/>
                    <a:pt x="21571" y="89022"/>
                    <a:pt x="23328" y="91212"/>
                  </a:cubicBezTo>
                  <a:lnTo>
                    <a:pt x="18375" y="104354"/>
                  </a:lnTo>
                  <a:lnTo>
                    <a:pt x="19334" y="104823"/>
                  </a:lnTo>
                  <a:cubicBezTo>
                    <a:pt x="22529" y="107483"/>
                    <a:pt x="25725" y="109674"/>
                    <a:pt x="28761" y="111395"/>
                  </a:cubicBezTo>
                  <a:lnTo>
                    <a:pt x="29720" y="111864"/>
                  </a:lnTo>
                  <a:lnTo>
                    <a:pt x="40905" y="103572"/>
                  </a:lnTo>
                  <a:cubicBezTo>
                    <a:pt x="43621" y="104354"/>
                    <a:pt x="46338" y="105293"/>
                    <a:pt x="49054" y="106232"/>
                  </a:cubicBezTo>
                  <a:lnTo>
                    <a:pt x="53209" y="119374"/>
                  </a:lnTo>
                  <a:lnTo>
                    <a:pt x="54007" y="119374"/>
                  </a:lnTo>
                  <a:cubicBezTo>
                    <a:pt x="58162" y="119843"/>
                    <a:pt x="61677" y="119843"/>
                    <a:pt x="65832" y="119374"/>
                  </a:cubicBezTo>
                  <a:lnTo>
                    <a:pt x="66631" y="119374"/>
                  </a:lnTo>
                  <a:lnTo>
                    <a:pt x="70785" y="106232"/>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158"/>
            <p:cNvSpPr/>
            <p:nvPr/>
          </p:nvSpPr>
          <p:spPr>
            <a:xfrm>
              <a:off x="6440038" y="2587362"/>
              <a:ext cx="305400" cy="316200"/>
            </a:xfrm>
            <a:custGeom>
              <a:rect b="b" l="l" r="r" t="t"/>
              <a:pathLst>
                <a:path extrusionOk="0" h="120000" w="120000">
                  <a:moveTo>
                    <a:pt x="91206" y="111461"/>
                  </a:moveTo>
                  <a:cubicBezTo>
                    <a:pt x="94423" y="109754"/>
                    <a:pt x="97479" y="107580"/>
                    <a:pt x="100697" y="104941"/>
                  </a:cubicBezTo>
                  <a:lnTo>
                    <a:pt x="101179" y="104476"/>
                  </a:lnTo>
                  <a:lnTo>
                    <a:pt x="96193" y="91435"/>
                  </a:lnTo>
                  <a:cubicBezTo>
                    <a:pt x="97962" y="89262"/>
                    <a:pt x="99892" y="86934"/>
                    <a:pt x="101662" y="84450"/>
                  </a:cubicBezTo>
                  <a:lnTo>
                    <a:pt x="115656" y="84760"/>
                  </a:lnTo>
                  <a:lnTo>
                    <a:pt x="116139" y="83984"/>
                  </a:lnTo>
                  <a:cubicBezTo>
                    <a:pt x="117587" y="80413"/>
                    <a:pt x="118873" y="76998"/>
                    <a:pt x="119839" y="72962"/>
                  </a:cubicBezTo>
                  <a:lnTo>
                    <a:pt x="119839" y="72341"/>
                  </a:lnTo>
                  <a:lnTo>
                    <a:pt x="107935" y="64424"/>
                  </a:lnTo>
                  <a:cubicBezTo>
                    <a:pt x="108418" y="61319"/>
                    <a:pt x="108418" y="58680"/>
                    <a:pt x="107935" y="55575"/>
                  </a:cubicBezTo>
                  <a:lnTo>
                    <a:pt x="119839" y="47658"/>
                  </a:lnTo>
                  <a:lnTo>
                    <a:pt x="119839" y="46882"/>
                  </a:lnTo>
                  <a:cubicBezTo>
                    <a:pt x="119356" y="45174"/>
                    <a:pt x="118873" y="43311"/>
                    <a:pt x="118391" y="41138"/>
                  </a:cubicBezTo>
                  <a:cubicBezTo>
                    <a:pt x="117908" y="39430"/>
                    <a:pt x="117104" y="37723"/>
                    <a:pt x="116139" y="35860"/>
                  </a:cubicBezTo>
                  <a:lnTo>
                    <a:pt x="115656" y="35084"/>
                  </a:lnTo>
                  <a:lnTo>
                    <a:pt x="101662" y="35394"/>
                  </a:lnTo>
                  <a:cubicBezTo>
                    <a:pt x="100214" y="32910"/>
                    <a:pt x="98445" y="30582"/>
                    <a:pt x="96193" y="28408"/>
                  </a:cubicBezTo>
                  <a:lnTo>
                    <a:pt x="101179" y="15368"/>
                  </a:lnTo>
                  <a:lnTo>
                    <a:pt x="100697" y="14902"/>
                  </a:lnTo>
                  <a:cubicBezTo>
                    <a:pt x="97962" y="12263"/>
                    <a:pt x="94423" y="10090"/>
                    <a:pt x="91206" y="8227"/>
                  </a:cubicBezTo>
                  <a:lnTo>
                    <a:pt x="90723" y="7917"/>
                  </a:lnTo>
                  <a:lnTo>
                    <a:pt x="79463" y="16144"/>
                  </a:lnTo>
                  <a:cubicBezTo>
                    <a:pt x="76729" y="14902"/>
                    <a:pt x="73994" y="13971"/>
                    <a:pt x="70777" y="13505"/>
                  </a:cubicBezTo>
                  <a:lnTo>
                    <a:pt x="66595" y="465"/>
                  </a:lnTo>
                  <a:lnTo>
                    <a:pt x="65790" y="465"/>
                  </a:lnTo>
                  <a:cubicBezTo>
                    <a:pt x="61608" y="0"/>
                    <a:pt x="58069" y="0"/>
                    <a:pt x="53887" y="465"/>
                  </a:cubicBezTo>
                  <a:lnTo>
                    <a:pt x="53083" y="465"/>
                  </a:lnTo>
                  <a:lnTo>
                    <a:pt x="48900" y="13505"/>
                  </a:lnTo>
                  <a:cubicBezTo>
                    <a:pt x="47613" y="13971"/>
                    <a:pt x="46166" y="14437"/>
                    <a:pt x="44396" y="14902"/>
                  </a:cubicBezTo>
                  <a:cubicBezTo>
                    <a:pt x="43109" y="15368"/>
                    <a:pt x="41662" y="15679"/>
                    <a:pt x="40375" y="16144"/>
                  </a:cubicBezTo>
                  <a:lnTo>
                    <a:pt x="28954" y="7917"/>
                  </a:lnTo>
                  <a:lnTo>
                    <a:pt x="28471" y="8227"/>
                  </a:lnTo>
                  <a:cubicBezTo>
                    <a:pt x="25415" y="10090"/>
                    <a:pt x="22198" y="12263"/>
                    <a:pt x="18981" y="14902"/>
                  </a:cubicBezTo>
                  <a:lnTo>
                    <a:pt x="18498" y="15368"/>
                  </a:lnTo>
                  <a:lnTo>
                    <a:pt x="23485" y="28408"/>
                  </a:lnTo>
                  <a:cubicBezTo>
                    <a:pt x="21715" y="30582"/>
                    <a:pt x="19946" y="32910"/>
                    <a:pt x="18176" y="35394"/>
                  </a:cubicBezTo>
                  <a:lnTo>
                    <a:pt x="4021" y="35084"/>
                  </a:lnTo>
                  <a:lnTo>
                    <a:pt x="3538" y="35860"/>
                  </a:lnTo>
                  <a:cubicBezTo>
                    <a:pt x="2252" y="39430"/>
                    <a:pt x="804" y="42846"/>
                    <a:pt x="0" y="46882"/>
                  </a:cubicBezTo>
                  <a:lnTo>
                    <a:pt x="0" y="47658"/>
                  </a:lnTo>
                  <a:lnTo>
                    <a:pt x="11742" y="55575"/>
                  </a:lnTo>
                  <a:cubicBezTo>
                    <a:pt x="11260" y="58680"/>
                    <a:pt x="11260" y="61319"/>
                    <a:pt x="11742" y="64424"/>
                  </a:cubicBezTo>
                  <a:lnTo>
                    <a:pt x="0" y="72341"/>
                  </a:lnTo>
                  <a:lnTo>
                    <a:pt x="0" y="72962"/>
                  </a:lnTo>
                  <a:cubicBezTo>
                    <a:pt x="321" y="74670"/>
                    <a:pt x="804" y="76532"/>
                    <a:pt x="1286" y="78706"/>
                  </a:cubicBezTo>
                  <a:cubicBezTo>
                    <a:pt x="1769" y="80413"/>
                    <a:pt x="2734" y="82121"/>
                    <a:pt x="3538" y="83984"/>
                  </a:cubicBezTo>
                  <a:lnTo>
                    <a:pt x="4021" y="84760"/>
                  </a:lnTo>
                  <a:lnTo>
                    <a:pt x="18176" y="84450"/>
                  </a:lnTo>
                  <a:cubicBezTo>
                    <a:pt x="19463" y="86934"/>
                    <a:pt x="21233" y="89262"/>
                    <a:pt x="23485" y="91435"/>
                  </a:cubicBezTo>
                  <a:lnTo>
                    <a:pt x="18498" y="104476"/>
                  </a:lnTo>
                  <a:lnTo>
                    <a:pt x="18981" y="104941"/>
                  </a:lnTo>
                  <a:cubicBezTo>
                    <a:pt x="21715" y="107580"/>
                    <a:pt x="25415" y="109754"/>
                    <a:pt x="28471" y="111461"/>
                  </a:cubicBezTo>
                  <a:lnTo>
                    <a:pt x="28954" y="111927"/>
                  </a:lnTo>
                  <a:lnTo>
                    <a:pt x="40375" y="103699"/>
                  </a:lnTo>
                  <a:cubicBezTo>
                    <a:pt x="43109" y="104941"/>
                    <a:pt x="45844" y="105873"/>
                    <a:pt x="48900" y="106338"/>
                  </a:cubicBezTo>
                  <a:lnTo>
                    <a:pt x="53083" y="119379"/>
                  </a:lnTo>
                  <a:lnTo>
                    <a:pt x="53887" y="119379"/>
                  </a:lnTo>
                  <a:cubicBezTo>
                    <a:pt x="58069" y="119844"/>
                    <a:pt x="61608" y="119844"/>
                    <a:pt x="65790" y="119379"/>
                  </a:cubicBezTo>
                  <a:lnTo>
                    <a:pt x="66595" y="119379"/>
                  </a:lnTo>
                  <a:lnTo>
                    <a:pt x="70777" y="106338"/>
                  </a:lnTo>
                  <a:cubicBezTo>
                    <a:pt x="72064" y="105873"/>
                    <a:pt x="73512" y="105407"/>
                    <a:pt x="75281" y="104941"/>
                  </a:cubicBezTo>
                  <a:cubicBezTo>
                    <a:pt x="76729" y="104476"/>
                    <a:pt x="78016" y="104165"/>
                    <a:pt x="79463" y="103699"/>
                  </a:cubicBezTo>
                  <a:lnTo>
                    <a:pt x="90723" y="111927"/>
                  </a:lnTo>
                  <a:lnTo>
                    <a:pt x="91206" y="111461"/>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158"/>
            <p:cNvSpPr/>
            <p:nvPr/>
          </p:nvSpPr>
          <p:spPr>
            <a:xfrm>
              <a:off x="6524948" y="2679500"/>
              <a:ext cx="137400" cy="137400"/>
            </a:xfrm>
            <a:custGeom>
              <a:rect b="b" l="l" r="r" t="t"/>
              <a:pathLst>
                <a:path extrusionOk="0" h="120000" w="120000">
                  <a:moveTo>
                    <a:pt x="76428" y="110357"/>
                  </a:moveTo>
                  <a:cubicBezTo>
                    <a:pt x="104642" y="101428"/>
                    <a:pt x="119642" y="71428"/>
                    <a:pt x="110714" y="43214"/>
                  </a:cubicBezTo>
                  <a:cubicBezTo>
                    <a:pt x="101785" y="15000"/>
                    <a:pt x="71428" y="0"/>
                    <a:pt x="43214" y="8928"/>
                  </a:cubicBezTo>
                  <a:cubicBezTo>
                    <a:pt x="15000" y="18214"/>
                    <a:pt x="0" y="48214"/>
                    <a:pt x="8928" y="76428"/>
                  </a:cubicBezTo>
                  <a:cubicBezTo>
                    <a:pt x="17857" y="104285"/>
                    <a:pt x="48214" y="119642"/>
                    <a:pt x="76428" y="110357"/>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158"/>
            <p:cNvSpPr/>
            <p:nvPr/>
          </p:nvSpPr>
          <p:spPr>
            <a:xfrm>
              <a:off x="6727289" y="2544003"/>
              <a:ext cx="177000" cy="177000"/>
            </a:xfrm>
            <a:custGeom>
              <a:rect b="b" l="l" r="r" t="t"/>
              <a:pathLst>
                <a:path extrusionOk="0" h="120000" w="120000">
                  <a:moveTo>
                    <a:pt x="90697" y="112777"/>
                  </a:moveTo>
                  <a:cubicBezTo>
                    <a:pt x="93767" y="111111"/>
                    <a:pt x="96837" y="108888"/>
                    <a:pt x="100186" y="105833"/>
                  </a:cubicBezTo>
                  <a:lnTo>
                    <a:pt x="101023" y="105000"/>
                  </a:lnTo>
                  <a:lnTo>
                    <a:pt x="96279" y="91666"/>
                  </a:lnTo>
                  <a:cubicBezTo>
                    <a:pt x="98511" y="89166"/>
                    <a:pt x="100186" y="86944"/>
                    <a:pt x="101581" y="84444"/>
                  </a:cubicBezTo>
                  <a:lnTo>
                    <a:pt x="115813" y="84444"/>
                  </a:lnTo>
                  <a:lnTo>
                    <a:pt x="115813" y="83888"/>
                  </a:lnTo>
                  <a:cubicBezTo>
                    <a:pt x="117488" y="79722"/>
                    <a:pt x="118883" y="76666"/>
                    <a:pt x="119720" y="72777"/>
                  </a:cubicBezTo>
                  <a:lnTo>
                    <a:pt x="119720" y="71944"/>
                  </a:lnTo>
                  <a:lnTo>
                    <a:pt x="108000" y="64166"/>
                  </a:lnTo>
                  <a:cubicBezTo>
                    <a:pt x="108000" y="61111"/>
                    <a:pt x="108000" y="57777"/>
                    <a:pt x="108000" y="55555"/>
                  </a:cubicBezTo>
                  <a:lnTo>
                    <a:pt x="119720" y="47777"/>
                  </a:lnTo>
                  <a:lnTo>
                    <a:pt x="119720" y="46944"/>
                  </a:lnTo>
                  <a:cubicBezTo>
                    <a:pt x="118883" y="45277"/>
                    <a:pt x="119162" y="42777"/>
                    <a:pt x="118325" y="41388"/>
                  </a:cubicBezTo>
                  <a:cubicBezTo>
                    <a:pt x="117767" y="39722"/>
                    <a:pt x="116651" y="37500"/>
                    <a:pt x="115813" y="35833"/>
                  </a:cubicBezTo>
                  <a:lnTo>
                    <a:pt x="115813" y="35277"/>
                  </a:lnTo>
                  <a:lnTo>
                    <a:pt x="101581" y="35277"/>
                  </a:lnTo>
                  <a:cubicBezTo>
                    <a:pt x="100186" y="32777"/>
                    <a:pt x="98511" y="30555"/>
                    <a:pt x="96279" y="28055"/>
                  </a:cubicBezTo>
                  <a:lnTo>
                    <a:pt x="101023" y="14722"/>
                  </a:lnTo>
                  <a:lnTo>
                    <a:pt x="100186" y="13888"/>
                  </a:lnTo>
                  <a:cubicBezTo>
                    <a:pt x="96837" y="11666"/>
                    <a:pt x="93767" y="9166"/>
                    <a:pt x="90697" y="6944"/>
                  </a:cubicBezTo>
                  <a:lnTo>
                    <a:pt x="89860" y="6944"/>
                  </a:lnTo>
                  <a:lnTo>
                    <a:pt x="78976" y="15555"/>
                  </a:lnTo>
                  <a:cubicBezTo>
                    <a:pt x="76465" y="14722"/>
                    <a:pt x="73395" y="13333"/>
                    <a:pt x="70325" y="13333"/>
                  </a:cubicBezTo>
                  <a:lnTo>
                    <a:pt x="66139" y="0"/>
                  </a:lnTo>
                  <a:lnTo>
                    <a:pt x="65581" y="0"/>
                  </a:lnTo>
                  <a:cubicBezTo>
                    <a:pt x="61395" y="0"/>
                    <a:pt x="57488" y="0"/>
                    <a:pt x="53581" y="0"/>
                  </a:cubicBezTo>
                  <a:lnTo>
                    <a:pt x="52744" y="0"/>
                  </a:lnTo>
                  <a:lnTo>
                    <a:pt x="48837" y="13333"/>
                  </a:lnTo>
                  <a:cubicBezTo>
                    <a:pt x="47441" y="13333"/>
                    <a:pt x="45767" y="13888"/>
                    <a:pt x="44930" y="13888"/>
                  </a:cubicBezTo>
                  <a:cubicBezTo>
                    <a:pt x="43534" y="14722"/>
                    <a:pt x="41860" y="14722"/>
                    <a:pt x="41023" y="15555"/>
                  </a:cubicBezTo>
                  <a:lnTo>
                    <a:pt x="30139" y="6944"/>
                  </a:lnTo>
                  <a:lnTo>
                    <a:pt x="29302" y="6944"/>
                  </a:lnTo>
                  <a:cubicBezTo>
                    <a:pt x="25953" y="8611"/>
                    <a:pt x="22883" y="10833"/>
                    <a:pt x="19813" y="13888"/>
                  </a:cubicBezTo>
                  <a:lnTo>
                    <a:pt x="18976" y="14722"/>
                  </a:lnTo>
                  <a:lnTo>
                    <a:pt x="23720" y="28055"/>
                  </a:lnTo>
                  <a:cubicBezTo>
                    <a:pt x="21488" y="30555"/>
                    <a:pt x="19813" y="32777"/>
                    <a:pt x="18139" y="35277"/>
                  </a:cubicBezTo>
                  <a:lnTo>
                    <a:pt x="3906" y="35277"/>
                  </a:lnTo>
                  <a:lnTo>
                    <a:pt x="3906" y="35833"/>
                  </a:lnTo>
                  <a:cubicBezTo>
                    <a:pt x="2511" y="40000"/>
                    <a:pt x="837" y="43055"/>
                    <a:pt x="0" y="46944"/>
                  </a:cubicBezTo>
                  <a:lnTo>
                    <a:pt x="0" y="47777"/>
                  </a:lnTo>
                  <a:lnTo>
                    <a:pt x="12000" y="55555"/>
                  </a:lnTo>
                  <a:cubicBezTo>
                    <a:pt x="12000" y="58611"/>
                    <a:pt x="12000" y="61944"/>
                    <a:pt x="12000" y="64166"/>
                  </a:cubicBezTo>
                  <a:lnTo>
                    <a:pt x="0" y="71944"/>
                  </a:lnTo>
                  <a:lnTo>
                    <a:pt x="0" y="72777"/>
                  </a:lnTo>
                  <a:cubicBezTo>
                    <a:pt x="837" y="74444"/>
                    <a:pt x="837" y="76666"/>
                    <a:pt x="1674" y="78333"/>
                  </a:cubicBezTo>
                  <a:cubicBezTo>
                    <a:pt x="2511" y="79722"/>
                    <a:pt x="3348" y="82222"/>
                    <a:pt x="3906" y="83888"/>
                  </a:cubicBezTo>
                  <a:lnTo>
                    <a:pt x="3906" y="84444"/>
                  </a:lnTo>
                  <a:lnTo>
                    <a:pt x="18139" y="84444"/>
                  </a:lnTo>
                  <a:cubicBezTo>
                    <a:pt x="19813" y="86944"/>
                    <a:pt x="21488" y="89166"/>
                    <a:pt x="23720" y="91666"/>
                  </a:cubicBezTo>
                  <a:lnTo>
                    <a:pt x="18976" y="105000"/>
                  </a:lnTo>
                  <a:lnTo>
                    <a:pt x="19813" y="105833"/>
                  </a:lnTo>
                  <a:cubicBezTo>
                    <a:pt x="22883" y="108055"/>
                    <a:pt x="25953" y="110555"/>
                    <a:pt x="29302" y="112777"/>
                  </a:cubicBezTo>
                  <a:lnTo>
                    <a:pt x="30139" y="112777"/>
                  </a:lnTo>
                  <a:lnTo>
                    <a:pt x="41023" y="104166"/>
                  </a:lnTo>
                  <a:cubicBezTo>
                    <a:pt x="43534" y="105000"/>
                    <a:pt x="46604" y="106388"/>
                    <a:pt x="49674" y="106388"/>
                  </a:cubicBezTo>
                  <a:lnTo>
                    <a:pt x="53581" y="119722"/>
                  </a:lnTo>
                  <a:lnTo>
                    <a:pt x="54418" y="119722"/>
                  </a:lnTo>
                  <a:cubicBezTo>
                    <a:pt x="58325" y="119722"/>
                    <a:pt x="62232" y="119722"/>
                    <a:pt x="66139" y="119722"/>
                  </a:cubicBezTo>
                  <a:lnTo>
                    <a:pt x="66976" y="119722"/>
                  </a:lnTo>
                  <a:lnTo>
                    <a:pt x="70883" y="106388"/>
                  </a:lnTo>
                  <a:cubicBezTo>
                    <a:pt x="72558" y="106388"/>
                    <a:pt x="74232" y="105833"/>
                    <a:pt x="74790" y="105833"/>
                  </a:cubicBezTo>
                  <a:cubicBezTo>
                    <a:pt x="76465" y="105000"/>
                    <a:pt x="78139" y="105000"/>
                    <a:pt x="78976" y="104166"/>
                  </a:cubicBezTo>
                  <a:lnTo>
                    <a:pt x="90697" y="112777"/>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158"/>
            <p:cNvSpPr/>
            <p:nvPr/>
          </p:nvSpPr>
          <p:spPr>
            <a:xfrm>
              <a:off x="6729096" y="2544003"/>
              <a:ext cx="171600" cy="177000"/>
            </a:xfrm>
            <a:custGeom>
              <a:rect b="b" l="l" r="r" t="t"/>
              <a:pathLst>
                <a:path extrusionOk="0" h="120000" w="120000">
                  <a:moveTo>
                    <a:pt x="24343" y="91732"/>
                  </a:moveTo>
                  <a:cubicBezTo>
                    <a:pt x="21766" y="89237"/>
                    <a:pt x="20334" y="86189"/>
                    <a:pt x="18615" y="83695"/>
                  </a:cubicBezTo>
                  <a:lnTo>
                    <a:pt x="4009" y="83695"/>
                  </a:lnTo>
                  <a:cubicBezTo>
                    <a:pt x="3150" y="82309"/>
                    <a:pt x="2577" y="80646"/>
                    <a:pt x="1718" y="78429"/>
                  </a:cubicBezTo>
                  <a:cubicBezTo>
                    <a:pt x="859" y="76766"/>
                    <a:pt x="859" y="74549"/>
                    <a:pt x="0" y="72886"/>
                  </a:cubicBezTo>
                  <a:lnTo>
                    <a:pt x="12028" y="65127"/>
                  </a:lnTo>
                  <a:cubicBezTo>
                    <a:pt x="12028" y="61801"/>
                    <a:pt x="12028" y="57921"/>
                    <a:pt x="12028" y="54872"/>
                  </a:cubicBezTo>
                  <a:lnTo>
                    <a:pt x="0" y="47113"/>
                  </a:lnTo>
                  <a:cubicBezTo>
                    <a:pt x="859" y="43233"/>
                    <a:pt x="2577" y="39907"/>
                    <a:pt x="3150" y="36027"/>
                  </a:cubicBezTo>
                  <a:lnTo>
                    <a:pt x="17756" y="36027"/>
                  </a:lnTo>
                  <a:cubicBezTo>
                    <a:pt x="19474" y="32979"/>
                    <a:pt x="21766" y="30762"/>
                    <a:pt x="23484" y="28267"/>
                  </a:cubicBezTo>
                  <a:lnTo>
                    <a:pt x="18615" y="14965"/>
                  </a:lnTo>
                  <a:cubicBezTo>
                    <a:pt x="21766" y="12748"/>
                    <a:pt x="25202" y="10254"/>
                    <a:pt x="28353" y="8036"/>
                  </a:cubicBezTo>
                  <a:lnTo>
                    <a:pt x="39522" y="16628"/>
                  </a:lnTo>
                  <a:cubicBezTo>
                    <a:pt x="41241" y="15796"/>
                    <a:pt x="42959" y="14965"/>
                    <a:pt x="44391" y="14965"/>
                  </a:cubicBezTo>
                  <a:cubicBezTo>
                    <a:pt x="46109" y="14133"/>
                    <a:pt x="47828" y="14133"/>
                    <a:pt x="49260" y="13302"/>
                  </a:cubicBezTo>
                  <a:lnTo>
                    <a:pt x="53269" y="0"/>
                  </a:lnTo>
                  <a:cubicBezTo>
                    <a:pt x="57565" y="0"/>
                    <a:pt x="61575" y="0"/>
                    <a:pt x="65584" y="0"/>
                  </a:cubicBezTo>
                  <a:lnTo>
                    <a:pt x="69594" y="13302"/>
                  </a:lnTo>
                  <a:cubicBezTo>
                    <a:pt x="72744" y="14133"/>
                    <a:pt x="75894" y="14965"/>
                    <a:pt x="79331" y="16628"/>
                  </a:cubicBezTo>
                  <a:lnTo>
                    <a:pt x="90501" y="8036"/>
                  </a:lnTo>
                  <a:cubicBezTo>
                    <a:pt x="93937" y="9422"/>
                    <a:pt x="97088" y="11916"/>
                    <a:pt x="100238" y="14965"/>
                  </a:cubicBezTo>
                  <a:lnTo>
                    <a:pt x="95369" y="28267"/>
                  </a:lnTo>
                  <a:cubicBezTo>
                    <a:pt x="97947" y="30762"/>
                    <a:pt x="99379" y="33810"/>
                    <a:pt x="101097" y="36027"/>
                  </a:cubicBezTo>
                  <a:lnTo>
                    <a:pt x="115704" y="36027"/>
                  </a:lnTo>
                  <a:cubicBezTo>
                    <a:pt x="116563" y="37690"/>
                    <a:pt x="117136" y="39353"/>
                    <a:pt x="117995" y="41570"/>
                  </a:cubicBezTo>
                  <a:cubicBezTo>
                    <a:pt x="118854" y="43233"/>
                    <a:pt x="118854" y="45450"/>
                    <a:pt x="119713" y="47113"/>
                  </a:cubicBezTo>
                  <a:lnTo>
                    <a:pt x="107684" y="54872"/>
                  </a:lnTo>
                  <a:cubicBezTo>
                    <a:pt x="107684" y="57921"/>
                    <a:pt x="107684" y="61801"/>
                    <a:pt x="107684" y="65127"/>
                  </a:cubicBezTo>
                  <a:lnTo>
                    <a:pt x="119713" y="72886"/>
                  </a:lnTo>
                  <a:cubicBezTo>
                    <a:pt x="118854" y="76766"/>
                    <a:pt x="117136" y="79815"/>
                    <a:pt x="116563" y="83695"/>
                  </a:cubicBezTo>
                  <a:lnTo>
                    <a:pt x="101957" y="83695"/>
                  </a:lnTo>
                  <a:cubicBezTo>
                    <a:pt x="100238" y="87020"/>
                    <a:pt x="97947" y="89237"/>
                    <a:pt x="96229" y="91732"/>
                  </a:cubicBezTo>
                  <a:lnTo>
                    <a:pt x="101097" y="105034"/>
                  </a:lnTo>
                  <a:cubicBezTo>
                    <a:pt x="97947" y="107251"/>
                    <a:pt x="94510" y="109745"/>
                    <a:pt x="91360" y="111963"/>
                  </a:cubicBezTo>
                  <a:lnTo>
                    <a:pt x="80190" y="103371"/>
                  </a:lnTo>
                  <a:cubicBezTo>
                    <a:pt x="78472" y="104203"/>
                    <a:pt x="76754" y="105034"/>
                    <a:pt x="75322" y="105034"/>
                  </a:cubicBezTo>
                  <a:cubicBezTo>
                    <a:pt x="73603" y="105588"/>
                    <a:pt x="71885" y="105588"/>
                    <a:pt x="70453" y="106420"/>
                  </a:cubicBezTo>
                  <a:lnTo>
                    <a:pt x="66443" y="119722"/>
                  </a:lnTo>
                  <a:cubicBezTo>
                    <a:pt x="62147" y="119722"/>
                    <a:pt x="58138" y="119722"/>
                    <a:pt x="54988" y="119722"/>
                  </a:cubicBezTo>
                  <a:lnTo>
                    <a:pt x="50978" y="106420"/>
                  </a:lnTo>
                  <a:cubicBezTo>
                    <a:pt x="47828" y="105588"/>
                    <a:pt x="44391" y="105034"/>
                    <a:pt x="41241" y="103371"/>
                  </a:cubicBezTo>
                  <a:lnTo>
                    <a:pt x="30071" y="111963"/>
                  </a:lnTo>
                  <a:cubicBezTo>
                    <a:pt x="26634" y="110300"/>
                    <a:pt x="23484" y="108083"/>
                    <a:pt x="20334" y="105034"/>
                  </a:cubicBezTo>
                  <a:lnTo>
                    <a:pt x="24343" y="91732"/>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158"/>
            <p:cNvSpPr/>
            <p:nvPr/>
          </p:nvSpPr>
          <p:spPr>
            <a:xfrm>
              <a:off x="6776068" y="2594588"/>
              <a:ext cx="79500" cy="79500"/>
            </a:xfrm>
            <a:custGeom>
              <a:rect b="b" l="l" r="r" t="t"/>
              <a:pathLst>
                <a:path extrusionOk="0" h="120000" w="120000">
                  <a:moveTo>
                    <a:pt x="75233" y="110673"/>
                  </a:moveTo>
                  <a:cubicBezTo>
                    <a:pt x="103212" y="101347"/>
                    <a:pt x="119378" y="71502"/>
                    <a:pt x="110673" y="43523"/>
                  </a:cubicBezTo>
                  <a:cubicBezTo>
                    <a:pt x="101968" y="14922"/>
                    <a:pt x="72124" y="0"/>
                    <a:pt x="43523" y="8704"/>
                  </a:cubicBezTo>
                  <a:cubicBezTo>
                    <a:pt x="15544" y="17409"/>
                    <a:pt x="0" y="47253"/>
                    <a:pt x="8704" y="75233"/>
                  </a:cubicBezTo>
                  <a:cubicBezTo>
                    <a:pt x="17409" y="103212"/>
                    <a:pt x="47253" y="119378"/>
                    <a:pt x="75233" y="110673"/>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158"/>
            <p:cNvSpPr/>
            <p:nvPr/>
          </p:nvSpPr>
          <p:spPr>
            <a:xfrm>
              <a:off x="6631539" y="2460899"/>
              <a:ext cx="132000" cy="139200"/>
            </a:xfrm>
            <a:custGeom>
              <a:rect b="b" l="l" r="r" t="t"/>
              <a:pathLst>
                <a:path extrusionOk="0" h="120000" w="120000">
                  <a:moveTo>
                    <a:pt x="70875" y="106588"/>
                  </a:moveTo>
                  <a:cubicBezTo>
                    <a:pt x="72000" y="106588"/>
                    <a:pt x="74250" y="105529"/>
                    <a:pt x="75000" y="105529"/>
                  </a:cubicBezTo>
                  <a:cubicBezTo>
                    <a:pt x="76125" y="105529"/>
                    <a:pt x="78375" y="104823"/>
                    <a:pt x="79500" y="104823"/>
                  </a:cubicBezTo>
                  <a:lnTo>
                    <a:pt x="91125" y="112588"/>
                  </a:lnTo>
                  <a:lnTo>
                    <a:pt x="92250" y="112588"/>
                  </a:lnTo>
                  <a:cubicBezTo>
                    <a:pt x="95250" y="110823"/>
                    <a:pt x="98625" y="108705"/>
                    <a:pt x="101625" y="105529"/>
                  </a:cubicBezTo>
                  <a:lnTo>
                    <a:pt x="102750" y="104823"/>
                  </a:lnTo>
                  <a:lnTo>
                    <a:pt x="97500" y="91764"/>
                  </a:lnTo>
                  <a:cubicBezTo>
                    <a:pt x="99375" y="89647"/>
                    <a:pt x="100500" y="87882"/>
                    <a:pt x="102750" y="84705"/>
                  </a:cubicBezTo>
                  <a:lnTo>
                    <a:pt x="116625" y="84705"/>
                  </a:lnTo>
                  <a:lnTo>
                    <a:pt x="116625" y="83647"/>
                  </a:lnTo>
                  <a:cubicBezTo>
                    <a:pt x="117375" y="80823"/>
                    <a:pt x="119625" y="76941"/>
                    <a:pt x="119625" y="72705"/>
                  </a:cubicBezTo>
                  <a:lnTo>
                    <a:pt x="119625" y="71647"/>
                  </a:lnTo>
                  <a:lnTo>
                    <a:pt x="108000" y="63882"/>
                  </a:lnTo>
                  <a:cubicBezTo>
                    <a:pt x="108000" y="60705"/>
                    <a:pt x="108000" y="58941"/>
                    <a:pt x="108000" y="55764"/>
                  </a:cubicBezTo>
                  <a:lnTo>
                    <a:pt x="119625" y="48000"/>
                  </a:lnTo>
                  <a:lnTo>
                    <a:pt x="119625" y="46941"/>
                  </a:lnTo>
                  <a:cubicBezTo>
                    <a:pt x="119625" y="44823"/>
                    <a:pt x="118500" y="43058"/>
                    <a:pt x="118500" y="42000"/>
                  </a:cubicBezTo>
                  <a:cubicBezTo>
                    <a:pt x="117375" y="39882"/>
                    <a:pt x="117375" y="38823"/>
                    <a:pt x="116625" y="37058"/>
                  </a:cubicBezTo>
                  <a:lnTo>
                    <a:pt x="116625" y="36000"/>
                  </a:lnTo>
                  <a:lnTo>
                    <a:pt x="102750" y="36000"/>
                  </a:lnTo>
                  <a:cubicBezTo>
                    <a:pt x="101625" y="33882"/>
                    <a:pt x="99375" y="31058"/>
                    <a:pt x="97500" y="28941"/>
                  </a:cubicBezTo>
                  <a:lnTo>
                    <a:pt x="102750" y="15882"/>
                  </a:lnTo>
                  <a:lnTo>
                    <a:pt x="101625" y="15176"/>
                  </a:lnTo>
                  <a:cubicBezTo>
                    <a:pt x="98625" y="13058"/>
                    <a:pt x="95250" y="9882"/>
                    <a:pt x="92250" y="8117"/>
                  </a:cubicBezTo>
                  <a:lnTo>
                    <a:pt x="91125" y="8117"/>
                  </a:lnTo>
                  <a:lnTo>
                    <a:pt x="79500" y="15882"/>
                  </a:lnTo>
                  <a:cubicBezTo>
                    <a:pt x="77250" y="15176"/>
                    <a:pt x="74250" y="14117"/>
                    <a:pt x="70875" y="13058"/>
                  </a:cubicBezTo>
                  <a:lnTo>
                    <a:pt x="66750" y="0"/>
                  </a:lnTo>
                  <a:lnTo>
                    <a:pt x="65625" y="0"/>
                  </a:lnTo>
                  <a:cubicBezTo>
                    <a:pt x="61500" y="0"/>
                    <a:pt x="58125" y="0"/>
                    <a:pt x="54000" y="0"/>
                  </a:cubicBezTo>
                  <a:lnTo>
                    <a:pt x="52875" y="0"/>
                  </a:lnTo>
                  <a:lnTo>
                    <a:pt x="48750" y="13058"/>
                  </a:lnTo>
                  <a:cubicBezTo>
                    <a:pt x="47625" y="13058"/>
                    <a:pt x="45750" y="14117"/>
                    <a:pt x="44625" y="14117"/>
                  </a:cubicBezTo>
                  <a:cubicBezTo>
                    <a:pt x="43875" y="14117"/>
                    <a:pt x="41250" y="15176"/>
                    <a:pt x="40125" y="15176"/>
                  </a:cubicBezTo>
                  <a:lnTo>
                    <a:pt x="28500" y="7058"/>
                  </a:lnTo>
                  <a:lnTo>
                    <a:pt x="27375" y="7058"/>
                  </a:lnTo>
                  <a:cubicBezTo>
                    <a:pt x="24375" y="9176"/>
                    <a:pt x="21375" y="10941"/>
                    <a:pt x="18000" y="14117"/>
                  </a:cubicBezTo>
                  <a:lnTo>
                    <a:pt x="16875" y="15176"/>
                  </a:lnTo>
                  <a:lnTo>
                    <a:pt x="22125" y="27882"/>
                  </a:lnTo>
                  <a:cubicBezTo>
                    <a:pt x="20250" y="30000"/>
                    <a:pt x="19125" y="32117"/>
                    <a:pt x="16875" y="34941"/>
                  </a:cubicBezTo>
                  <a:lnTo>
                    <a:pt x="3375" y="34941"/>
                  </a:lnTo>
                  <a:lnTo>
                    <a:pt x="3375" y="36000"/>
                  </a:lnTo>
                  <a:cubicBezTo>
                    <a:pt x="2250" y="38823"/>
                    <a:pt x="0" y="43058"/>
                    <a:pt x="0" y="46941"/>
                  </a:cubicBezTo>
                  <a:lnTo>
                    <a:pt x="0" y="48000"/>
                  </a:lnTo>
                  <a:lnTo>
                    <a:pt x="11625" y="55764"/>
                  </a:lnTo>
                  <a:cubicBezTo>
                    <a:pt x="11625" y="58941"/>
                    <a:pt x="11625" y="60705"/>
                    <a:pt x="11625" y="63882"/>
                  </a:cubicBezTo>
                  <a:lnTo>
                    <a:pt x="0" y="71647"/>
                  </a:lnTo>
                  <a:lnTo>
                    <a:pt x="0" y="72705"/>
                  </a:lnTo>
                  <a:cubicBezTo>
                    <a:pt x="0" y="74823"/>
                    <a:pt x="1125" y="76941"/>
                    <a:pt x="1125" y="77647"/>
                  </a:cubicBezTo>
                  <a:cubicBezTo>
                    <a:pt x="2250" y="79764"/>
                    <a:pt x="2250" y="80823"/>
                    <a:pt x="3375" y="82588"/>
                  </a:cubicBezTo>
                  <a:lnTo>
                    <a:pt x="3375" y="83647"/>
                  </a:lnTo>
                  <a:lnTo>
                    <a:pt x="16875" y="83647"/>
                  </a:lnTo>
                  <a:cubicBezTo>
                    <a:pt x="18000" y="85764"/>
                    <a:pt x="20250" y="88588"/>
                    <a:pt x="22125" y="90705"/>
                  </a:cubicBezTo>
                  <a:lnTo>
                    <a:pt x="16875" y="103764"/>
                  </a:lnTo>
                  <a:lnTo>
                    <a:pt x="18000" y="104823"/>
                  </a:lnTo>
                  <a:cubicBezTo>
                    <a:pt x="21375" y="106588"/>
                    <a:pt x="24375" y="109764"/>
                    <a:pt x="27375" y="111529"/>
                  </a:cubicBezTo>
                  <a:lnTo>
                    <a:pt x="28500" y="111529"/>
                  </a:lnTo>
                  <a:lnTo>
                    <a:pt x="40125" y="103764"/>
                  </a:lnTo>
                  <a:cubicBezTo>
                    <a:pt x="42375" y="104823"/>
                    <a:pt x="45375" y="105529"/>
                    <a:pt x="48750" y="106588"/>
                  </a:cubicBezTo>
                  <a:lnTo>
                    <a:pt x="52875" y="119647"/>
                  </a:lnTo>
                  <a:lnTo>
                    <a:pt x="54000" y="119647"/>
                  </a:lnTo>
                  <a:cubicBezTo>
                    <a:pt x="58125" y="119647"/>
                    <a:pt x="61500" y="119647"/>
                    <a:pt x="65625" y="119647"/>
                  </a:cubicBezTo>
                  <a:lnTo>
                    <a:pt x="66750" y="119647"/>
                  </a:lnTo>
                  <a:lnTo>
                    <a:pt x="70875" y="106588"/>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158"/>
            <p:cNvSpPr/>
            <p:nvPr/>
          </p:nvSpPr>
          <p:spPr>
            <a:xfrm>
              <a:off x="6629732" y="2464512"/>
              <a:ext cx="132000" cy="133800"/>
            </a:xfrm>
            <a:custGeom>
              <a:rect b="b" l="l" r="r" t="t"/>
              <a:pathLst>
                <a:path extrusionOk="0" h="120000" w="120000">
                  <a:moveTo>
                    <a:pt x="92250" y="113353"/>
                  </a:moveTo>
                  <a:cubicBezTo>
                    <a:pt x="95250" y="111507"/>
                    <a:pt x="98625" y="109292"/>
                    <a:pt x="101625" y="107076"/>
                  </a:cubicBezTo>
                  <a:lnTo>
                    <a:pt x="102750" y="107076"/>
                  </a:lnTo>
                  <a:lnTo>
                    <a:pt x="97500" y="93784"/>
                  </a:lnTo>
                  <a:cubicBezTo>
                    <a:pt x="99750" y="91569"/>
                    <a:pt x="101625" y="89353"/>
                    <a:pt x="102750" y="86400"/>
                  </a:cubicBezTo>
                  <a:lnTo>
                    <a:pt x="116625" y="86400"/>
                  </a:lnTo>
                  <a:lnTo>
                    <a:pt x="116625" y="85292"/>
                  </a:lnTo>
                  <a:cubicBezTo>
                    <a:pt x="117750" y="82338"/>
                    <a:pt x="119625" y="77907"/>
                    <a:pt x="119625" y="73846"/>
                  </a:cubicBezTo>
                  <a:lnTo>
                    <a:pt x="119625" y="72738"/>
                  </a:lnTo>
                  <a:lnTo>
                    <a:pt x="108000" y="64615"/>
                  </a:lnTo>
                  <a:cubicBezTo>
                    <a:pt x="108000" y="61292"/>
                    <a:pt x="108000" y="58338"/>
                    <a:pt x="108000" y="56123"/>
                  </a:cubicBezTo>
                  <a:lnTo>
                    <a:pt x="119625" y="48000"/>
                  </a:lnTo>
                  <a:lnTo>
                    <a:pt x="119625" y="46892"/>
                  </a:lnTo>
                  <a:cubicBezTo>
                    <a:pt x="119625" y="44676"/>
                    <a:pt x="118500" y="42461"/>
                    <a:pt x="118500" y="41723"/>
                  </a:cubicBezTo>
                  <a:cubicBezTo>
                    <a:pt x="117750" y="39507"/>
                    <a:pt x="117750" y="38400"/>
                    <a:pt x="116625" y="36553"/>
                  </a:cubicBezTo>
                  <a:lnTo>
                    <a:pt x="116625" y="35446"/>
                  </a:lnTo>
                  <a:lnTo>
                    <a:pt x="102750" y="35446"/>
                  </a:lnTo>
                  <a:cubicBezTo>
                    <a:pt x="101625" y="33230"/>
                    <a:pt x="99750" y="30276"/>
                    <a:pt x="97500" y="28061"/>
                  </a:cubicBezTo>
                  <a:lnTo>
                    <a:pt x="102750" y="14400"/>
                  </a:lnTo>
                  <a:lnTo>
                    <a:pt x="101625" y="14400"/>
                  </a:lnTo>
                  <a:cubicBezTo>
                    <a:pt x="98625" y="12553"/>
                    <a:pt x="95250" y="9230"/>
                    <a:pt x="92250" y="8123"/>
                  </a:cubicBezTo>
                  <a:lnTo>
                    <a:pt x="91125" y="8123"/>
                  </a:lnTo>
                  <a:lnTo>
                    <a:pt x="79500" y="16615"/>
                  </a:lnTo>
                  <a:cubicBezTo>
                    <a:pt x="76125" y="15507"/>
                    <a:pt x="74250" y="14400"/>
                    <a:pt x="70875" y="13292"/>
                  </a:cubicBezTo>
                  <a:lnTo>
                    <a:pt x="66750" y="0"/>
                  </a:lnTo>
                  <a:lnTo>
                    <a:pt x="65625" y="0"/>
                  </a:lnTo>
                  <a:cubicBezTo>
                    <a:pt x="61500" y="0"/>
                    <a:pt x="58500" y="0"/>
                    <a:pt x="54000" y="0"/>
                  </a:cubicBezTo>
                  <a:lnTo>
                    <a:pt x="52875" y="0"/>
                  </a:lnTo>
                  <a:lnTo>
                    <a:pt x="48750" y="13292"/>
                  </a:lnTo>
                  <a:cubicBezTo>
                    <a:pt x="47625" y="13292"/>
                    <a:pt x="45750" y="14400"/>
                    <a:pt x="44625" y="14400"/>
                  </a:cubicBezTo>
                  <a:cubicBezTo>
                    <a:pt x="43500" y="14400"/>
                    <a:pt x="41250" y="15507"/>
                    <a:pt x="40500" y="15507"/>
                  </a:cubicBezTo>
                  <a:lnTo>
                    <a:pt x="28500" y="7015"/>
                  </a:lnTo>
                  <a:lnTo>
                    <a:pt x="27750" y="7015"/>
                  </a:lnTo>
                  <a:cubicBezTo>
                    <a:pt x="24375" y="9230"/>
                    <a:pt x="21375" y="11446"/>
                    <a:pt x="18000" y="13292"/>
                  </a:cubicBezTo>
                  <a:lnTo>
                    <a:pt x="16875" y="13292"/>
                  </a:lnTo>
                  <a:lnTo>
                    <a:pt x="22500" y="26953"/>
                  </a:lnTo>
                  <a:cubicBezTo>
                    <a:pt x="20250" y="29169"/>
                    <a:pt x="18000" y="31015"/>
                    <a:pt x="16875" y="34338"/>
                  </a:cubicBezTo>
                  <a:lnTo>
                    <a:pt x="3375" y="34338"/>
                  </a:lnTo>
                  <a:lnTo>
                    <a:pt x="3375" y="35446"/>
                  </a:lnTo>
                  <a:cubicBezTo>
                    <a:pt x="2250" y="38400"/>
                    <a:pt x="0" y="42461"/>
                    <a:pt x="0" y="45784"/>
                  </a:cubicBezTo>
                  <a:lnTo>
                    <a:pt x="0" y="46892"/>
                  </a:lnTo>
                  <a:lnTo>
                    <a:pt x="11625" y="55015"/>
                  </a:lnTo>
                  <a:cubicBezTo>
                    <a:pt x="11625" y="58338"/>
                    <a:pt x="11625" y="61292"/>
                    <a:pt x="11625" y="63507"/>
                  </a:cubicBezTo>
                  <a:lnTo>
                    <a:pt x="0" y="71630"/>
                  </a:lnTo>
                  <a:lnTo>
                    <a:pt x="0" y="72738"/>
                  </a:lnTo>
                  <a:cubicBezTo>
                    <a:pt x="0" y="74953"/>
                    <a:pt x="1125" y="77169"/>
                    <a:pt x="1125" y="77907"/>
                  </a:cubicBezTo>
                  <a:cubicBezTo>
                    <a:pt x="2250" y="80123"/>
                    <a:pt x="2250" y="81230"/>
                    <a:pt x="3375" y="83076"/>
                  </a:cubicBezTo>
                  <a:lnTo>
                    <a:pt x="3375" y="84184"/>
                  </a:lnTo>
                  <a:lnTo>
                    <a:pt x="16875" y="84184"/>
                  </a:lnTo>
                  <a:cubicBezTo>
                    <a:pt x="18000" y="86400"/>
                    <a:pt x="20250" y="89353"/>
                    <a:pt x="22500" y="91569"/>
                  </a:cubicBezTo>
                  <a:lnTo>
                    <a:pt x="16875" y="105230"/>
                  </a:lnTo>
                  <a:lnTo>
                    <a:pt x="18000" y="105230"/>
                  </a:lnTo>
                  <a:cubicBezTo>
                    <a:pt x="21375" y="107076"/>
                    <a:pt x="24375" y="110400"/>
                    <a:pt x="27750" y="111507"/>
                  </a:cubicBezTo>
                  <a:lnTo>
                    <a:pt x="28500" y="111507"/>
                  </a:lnTo>
                  <a:lnTo>
                    <a:pt x="40500" y="103015"/>
                  </a:lnTo>
                  <a:cubicBezTo>
                    <a:pt x="43500" y="104123"/>
                    <a:pt x="45750" y="105230"/>
                    <a:pt x="48750" y="106338"/>
                  </a:cubicBezTo>
                  <a:lnTo>
                    <a:pt x="52875" y="119630"/>
                  </a:lnTo>
                  <a:lnTo>
                    <a:pt x="54000" y="119630"/>
                  </a:lnTo>
                  <a:cubicBezTo>
                    <a:pt x="58500" y="119630"/>
                    <a:pt x="61500" y="119630"/>
                    <a:pt x="65625" y="119630"/>
                  </a:cubicBezTo>
                  <a:lnTo>
                    <a:pt x="66750" y="119630"/>
                  </a:lnTo>
                  <a:lnTo>
                    <a:pt x="70875" y="106338"/>
                  </a:lnTo>
                  <a:cubicBezTo>
                    <a:pt x="72000" y="106338"/>
                    <a:pt x="74625" y="105230"/>
                    <a:pt x="75375" y="105230"/>
                  </a:cubicBezTo>
                  <a:cubicBezTo>
                    <a:pt x="76500" y="105230"/>
                    <a:pt x="78375" y="104123"/>
                    <a:pt x="79500" y="104123"/>
                  </a:cubicBezTo>
                  <a:lnTo>
                    <a:pt x="92250" y="113353"/>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158"/>
            <p:cNvSpPr/>
            <p:nvPr/>
          </p:nvSpPr>
          <p:spPr>
            <a:xfrm>
              <a:off x="6667671" y="2504258"/>
              <a:ext cx="59700" cy="61500"/>
            </a:xfrm>
            <a:custGeom>
              <a:rect b="b" l="l" r="r" t="t"/>
              <a:pathLst>
                <a:path extrusionOk="0" h="120000" w="120000">
                  <a:moveTo>
                    <a:pt x="75918" y="109459"/>
                  </a:moveTo>
                  <a:cubicBezTo>
                    <a:pt x="103673" y="100540"/>
                    <a:pt x="119183" y="69729"/>
                    <a:pt x="110204" y="42972"/>
                  </a:cubicBezTo>
                  <a:cubicBezTo>
                    <a:pt x="101224" y="15405"/>
                    <a:pt x="71020" y="0"/>
                    <a:pt x="43265" y="8918"/>
                  </a:cubicBezTo>
                  <a:cubicBezTo>
                    <a:pt x="15510" y="17837"/>
                    <a:pt x="0" y="47837"/>
                    <a:pt x="8979" y="75405"/>
                  </a:cubicBezTo>
                  <a:cubicBezTo>
                    <a:pt x="17959" y="105405"/>
                    <a:pt x="48163" y="119189"/>
                    <a:pt x="75918" y="109459"/>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sp>
        <p:nvSpPr>
          <p:cNvPr id="1693" name="Google Shape;1693;p159"/>
          <p:cNvSpPr/>
          <p:nvPr/>
        </p:nvSpPr>
        <p:spPr>
          <a:xfrm>
            <a:off x="2418375" y="1960350"/>
            <a:ext cx="5953200" cy="161610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1694" name="Google Shape;1694;p159"/>
          <p:cNvSpPr/>
          <p:nvPr/>
        </p:nvSpPr>
        <p:spPr>
          <a:xfrm>
            <a:off x="2418364" y="3761537"/>
            <a:ext cx="5953200" cy="817200"/>
          </a:xfrm>
          <a:prstGeom prst="rect">
            <a:avLst/>
          </a:prstGeom>
          <a:solidFill>
            <a:srgbClr val="F0F0F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pic>
        <p:nvPicPr>
          <p:cNvPr id="1695" name="Google Shape;1695;p159"/>
          <p:cNvPicPr preferRelativeResize="0"/>
          <p:nvPr/>
        </p:nvPicPr>
        <p:blipFill rotWithShape="1">
          <a:blip r:embed="rId3">
            <a:alphaModFix/>
          </a:blip>
          <a:srcRect b="0" l="0" r="0" t="0"/>
          <a:stretch/>
        </p:blipFill>
        <p:spPr>
          <a:xfrm>
            <a:off x="2824390" y="4067842"/>
            <a:ext cx="369300" cy="369300"/>
          </a:xfrm>
          <a:prstGeom prst="rect">
            <a:avLst/>
          </a:prstGeom>
          <a:noFill/>
          <a:ln>
            <a:noFill/>
          </a:ln>
        </p:spPr>
      </p:pic>
      <p:pic>
        <p:nvPicPr>
          <p:cNvPr id="1696" name="Google Shape;1696;p159"/>
          <p:cNvPicPr preferRelativeResize="0"/>
          <p:nvPr/>
        </p:nvPicPr>
        <p:blipFill rotWithShape="1">
          <a:blip r:embed="rId4">
            <a:alphaModFix/>
          </a:blip>
          <a:srcRect b="0" l="0" r="0" t="0"/>
          <a:stretch/>
        </p:blipFill>
        <p:spPr>
          <a:xfrm>
            <a:off x="3861109" y="4038697"/>
            <a:ext cx="427500" cy="427500"/>
          </a:xfrm>
          <a:prstGeom prst="rect">
            <a:avLst/>
          </a:prstGeom>
          <a:noFill/>
          <a:ln>
            <a:noFill/>
          </a:ln>
        </p:spPr>
      </p:pic>
      <p:pic>
        <p:nvPicPr>
          <p:cNvPr id="1697" name="Google Shape;1697;p159"/>
          <p:cNvPicPr preferRelativeResize="0"/>
          <p:nvPr/>
        </p:nvPicPr>
        <p:blipFill rotWithShape="1">
          <a:blip r:embed="rId5">
            <a:alphaModFix/>
          </a:blip>
          <a:srcRect b="0" l="0" r="0" t="0"/>
          <a:stretch/>
        </p:blipFill>
        <p:spPr>
          <a:xfrm>
            <a:off x="4966279" y="4062185"/>
            <a:ext cx="404400" cy="404400"/>
          </a:xfrm>
          <a:prstGeom prst="rect">
            <a:avLst/>
          </a:prstGeom>
          <a:noFill/>
          <a:ln>
            <a:noFill/>
          </a:ln>
        </p:spPr>
      </p:pic>
      <p:pic>
        <p:nvPicPr>
          <p:cNvPr id="1698" name="Google Shape;1698;p159"/>
          <p:cNvPicPr preferRelativeResize="0"/>
          <p:nvPr/>
        </p:nvPicPr>
        <p:blipFill rotWithShape="1">
          <a:blip r:embed="rId6">
            <a:alphaModFix/>
          </a:blip>
          <a:srcRect b="0" l="0" r="0" t="0"/>
          <a:stretch/>
        </p:blipFill>
        <p:spPr>
          <a:xfrm>
            <a:off x="6168126" y="4073794"/>
            <a:ext cx="579300" cy="309000"/>
          </a:xfrm>
          <a:prstGeom prst="rect">
            <a:avLst/>
          </a:prstGeom>
          <a:noFill/>
          <a:ln>
            <a:noFill/>
          </a:ln>
        </p:spPr>
      </p:pic>
      <p:pic>
        <p:nvPicPr>
          <p:cNvPr id="1699" name="Google Shape;1699;p159"/>
          <p:cNvPicPr preferRelativeResize="0"/>
          <p:nvPr/>
        </p:nvPicPr>
        <p:blipFill rotWithShape="1">
          <a:blip r:embed="rId7">
            <a:alphaModFix/>
          </a:blip>
          <a:srcRect b="0" l="0" r="0" t="0"/>
          <a:stretch/>
        </p:blipFill>
        <p:spPr>
          <a:xfrm>
            <a:off x="7543013" y="4098337"/>
            <a:ext cx="473100" cy="278400"/>
          </a:xfrm>
          <a:prstGeom prst="rect">
            <a:avLst/>
          </a:prstGeom>
          <a:noFill/>
          <a:ln>
            <a:noFill/>
          </a:ln>
        </p:spPr>
      </p:pic>
      <p:pic>
        <p:nvPicPr>
          <p:cNvPr id="1700" name="Google Shape;1700;p159"/>
          <p:cNvPicPr preferRelativeResize="0"/>
          <p:nvPr/>
        </p:nvPicPr>
        <p:blipFill rotWithShape="1">
          <a:blip r:embed="rId8">
            <a:alphaModFix/>
          </a:blip>
          <a:srcRect b="0" l="0" r="0" t="0"/>
          <a:stretch/>
        </p:blipFill>
        <p:spPr>
          <a:xfrm>
            <a:off x="7563202" y="4169898"/>
            <a:ext cx="394500" cy="141000"/>
          </a:xfrm>
          <a:prstGeom prst="rect">
            <a:avLst/>
          </a:prstGeom>
          <a:noFill/>
          <a:ln>
            <a:noFill/>
          </a:ln>
        </p:spPr>
      </p:pic>
      <p:sp>
        <p:nvSpPr>
          <p:cNvPr id="1701" name="Google Shape;1701;p159"/>
          <p:cNvSpPr/>
          <p:nvPr/>
        </p:nvSpPr>
        <p:spPr>
          <a:xfrm>
            <a:off x="5543491" y="3776479"/>
            <a:ext cx="1887600" cy="346200"/>
          </a:xfrm>
          <a:prstGeom prst="rect">
            <a:avLst/>
          </a:prstGeom>
          <a:noFill/>
          <a:ln>
            <a:noFill/>
          </a:ln>
        </p:spPr>
        <p:txBody>
          <a:bodyPr anchorCtr="0" anchor="t" bIns="68625" lIns="68625" spcFirstLastPara="1" rIns="68625" wrap="square" tIns="68625">
            <a:noAutofit/>
          </a:bodyPr>
          <a:lstStyle/>
          <a:p>
            <a:pPr indent="0" lvl="0" marL="0" marR="0" rtl="0" algn="ctr">
              <a:spcBef>
                <a:spcPts val="0"/>
              </a:spcBef>
              <a:spcAft>
                <a:spcPts val="0"/>
              </a:spcAft>
              <a:buNone/>
            </a:pPr>
            <a:r>
              <a:rPr lang="en" sz="1000">
                <a:solidFill>
                  <a:srgbClr val="666666"/>
                </a:solidFill>
                <a:latin typeface="Roboto"/>
                <a:ea typeface="Roboto"/>
                <a:cs typeface="Roboto"/>
                <a:sym typeface="Roboto"/>
              </a:rPr>
              <a:t>Data Warehouse</a:t>
            </a:r>
            <a:endParaRPr sz="1000">
              <a:solidFill>
                <a:srgbClr val="666666"/>
              </a:solidFill>
              <a:latin typeface="Roboto"/>
              <a:ea typeface="Roboto"/>
              <a:cs typeface="Roboto"/>
              <a:sym typeface="Roboto"/>
            </a:endParaRPr>
          </a:p>
        </p:txBody>
      </p:sp>
      <p:sp>
        <p:nvSpPr>
          <p:cNvPr id="1702" name="Google Shape;1702;p159"/>
          <p:cNvSpPr/>
          <p:nvPr/>
        </p:nvSpPr>
        <p:spPr>
          <a:xfrm>
            <a:off x="2441595" y="3794993"/>
            <a:ext cx="1135500" cy="323100"/>
          </a:xfrm>
          <a:prstGeom prst="rect">
            <a:avLst/>
          </a:prstGeom>
          <a:noFill/>
          <a:ln>
            <a:noFill/>
          </a:ln>
        </p:spPr>
        <p:txBody>
          <a:bodyPr anchorCtr="0" anchor="t" bIns="68625" lIns="68625" spcFirstLastPara="1" rIns="68625" wrap="square" tIns="68625">
            <a:noAutofit/>
          </a:bodyPr>
          <a:lstStyle/>
          <a:p>
            <a:pPr indent="0" lvl="0" marL="0" marR="0" rtl="0" algn="ctr">
              <a:spcBef>
                <a:spcPts val="0"/>
              </a:spcBef>
              <a:spcAft>
                <a:spcPts val="0"/>
              </a:spcAft>
              <a:buNone/>
            </a:pPr>
            <a:r>
              <a:rPr lang="en" sz="1000">
                <a:solidFill>
                  <a:srgbClr val="666666"/>
                </a:solidFill>
                <a:latin typeface="Roboto"/>
                <a:ea typeface="Roboto"/>
                <a:cs typeface="Roboto"/>
                <a:sym typeface="Roboto"/>
              </a:rPr>
              <a:t>CRM, ERP, etc.</a:t>
            </a:r>
            <a:endParaRPr sz="1000">
              <a:solidFill>
                <a:srgbClr val="666666"/>
              </a:solidFill>
              <a:latin typeface="Roboto"/>
              <a:ea typeface="Roboto"/>
              <a:cs typeface="Roboto"/>
              <a:sym typeface="Roboto"/>
            </a:endParaRPr>
          </a:p>
        </p:txBody>
      </p:sp>
      <p:sp>
        <p:nvSpPr>
          <p:cNvPr id="1703" name="Google Shape;1703;p159"/>
          <p:cNvSpPr/>
          <p:nvPr/>
        </p:nvSpPr>
        <p:spPr>
          <a:xfrm>
            <a:off x="3782782" y="3788459"/>
            <a:ext cx="594900" cy="346200"/>
          </a:xfrm>
          <a:prstGeom prst="rect">
            <a:avLst/>
          </a:prstGeom>
          <a:noFill/>
          <a:ln>
            <a:noFill/>
          </a:ln>
        </p:spPr>
        <p:txBody>
          <a:bodyPr anchorCtr="0" anchor="t" bIns="68625" lIns="68625" spcFirstLastPara="1" rIns="68625" wrap="square" tIns="68625">
            <a:noAutofit/>
          </a:bodyPr>
          <a:lstStyle/>
          <a:p>
            <a:pPr indent="0" lvl="0" marL="0" marR="0" rtl="0" algn="ctr">
              <a:spcBef>
                <a:spcPts val="0"/>
              </a:spcBef>
              <a:spcAft>
                <a:spcPts val="0"/>
              </a:spcAft>
              <a:buNone/>
            </a:pPr>
            <a:r>
              <a:rPr lang="en" sz="1000">
                <a:solidFill>
                  <a:srgbClr val="666666"/>
                </a:solidFill>
                <a:latin typeface="Roboto"/>
                <a:ea typeface="Roboto"/>
                <a:cs typeface="Roboto"/>
                <a:sym typeface="Roboto"/>
              </a:rPr>
              <a:t>SOA</a:t>
            </a:r>
            <a:endParaRPr sz="1000">
              <a:solidFill>
                <a:srgbClr val="666666"/>
              </a:solidFill>
              <a:latin typeface="Roboto"/>
              <a:ea typeface="Roboto"/>
              <a:cs typeface="Roboto"/>
              <a:sym typeface="Roboto"/>
            </a:endParaRPr>
          </a:p>
        </p:txBody>
      </p:sp>
      <p:sp>
        <p:nvSpPr>
          <p:cNvPr id="1704" name="Google Shape;1704;p159"/>
          <p:cNvSpPr/>
          <p:nvPr/>
        </p:nvSpPr>
        <p:spPr>
          <a:xfrm>
            <a:off x="4676129" y="3788459"/>
            <a:ext cx="998100" cy="346200"/>
          </a:xfrm>
          <a:prstGeom prst="rect">
            <a:avLst/>
          </a:prstGeom>
          <a:noFill/>
          <a:ln>
            <a:noFill/>
          </a:ln>
        </p:spPr>
        <p:txBody>
          <a:bodyPr anchorCtr="0" anchor="t" bIns="68625" lIns="68625" spcFirstLastPara="1" rIns="68625" wrap="square" tIns="68625">
            <a:noAutofit/>
          </a:bodyPr>
          <a:lstStyle/>
          <a:p>
            <a:pPr indent="0" lvl="0" marL="0" marR="0" rtl="0" algn="ctr">
              <a:spcBef>
                <a:spcPts val="0"/>
              </a:spcBef>
              <a:spcAft>
                <a:spcPts val="0"/>
              </a:spcAft>
              <a:buNone/>
            </a:pPr>
            <a:r>
              <a:rPr lang="en" sz="1000">
                <a:solidFill>
                  <a:srgbClr val="666666"/>
                </a:solidFill>
                <a:latin typeface="Roboto"/>
                <a:ea typeface="Roboto"/>
                <a:cs typeface="Roboto"/>
                <a:sym typeface="Roboto"/>
              </a:rPr>
              <a:t>Database</a:t>
            </a:r>
            <a:endParaRPr sz="1000">
              <a:solidFill>
                <a:srgbClr val="666666"/>
              </a:solidFill>
              <a:latin typeface="Roboto"/>
              <a:ea typeface="Roboto"/>
              <a:cs typeface="Roboto"/>
              <a:sym typeface="Roboto"/>
            </a:endParaRPr>
          </a:p>
        </p:txBody>
      </p:sp>
      <p:sp>
        <p:nvSpPr>
          <p:cNvPr id="1705" name="Google Shape;1705;p159"/>
          <p:cNvSpPr/>
          <p:nvPr/>
        </p:nvSpPr>
        <p:spPr>
          <a:xfrm>
            <a:off x="7369283" y="3784159"/>
            <a:ext cx="925500" cy="346200"/>
          </a:xfrm>
          <a:prstGeom prst="rect">
            <a:avLst/>
          </a:prstGeom>
          <a:noFill/>
          <a:ln>
            <a:noFill/>
          </a:ln>
        </p:spPr>
        <p:txBody>
          <a:bodyPr anchorCtr="0" anchor="t" bIns="68625" lIns="68625" spcFirstLastPara="1" rIns="68625" wrap="square" tIns="68625">
            <a:noAutofit/>
          </a:bodyPr>
          <a:lstStyle/>
          <a:p>
            <a:pPr indent="0" lvl="0" marL="0" marR="0" rtl="0" algn="ctr">
              <a:spcBef>
                <a:spcPts val="0"/>
              </a:spcBef>
              <a:spcAft>
                <a:spcPts val="0"/>
              </a:spcAft>
              <a:buNone/>
            </a:pPr>
            <a:r>
              <a:rPr lang="en" sz="1000">
                <a:solidFill>
                  <a:srgbClr val="666666"/>
                </a:solidFill>
                <a:latin typeface="Roboto"/>
                <a:ea typeface="Roboto"/>
                <a:cs typeface="Roboto"/>
                <a:sym typeface="Roboto"/>
              </a:rPr>
              <a:t>Data Lake</a:t>
            </a:r>
            <a:endParaRPr sz="1000">
              <a:solidFill>
                <a:srgbClr val="666666"/>
              </a:solidFill>
              <a:latin typeface="Roboto"/>
              <a:ea typeface="Roboto"/>
              <a:cs typeface="Roboto"/>
              <a:sym typeface="Roboto"/>
            </a:endParaRPr>
          </a:p>
        </p:txBody>
      </p:sp>
      <p:grpSp>
        <p:nvGrpSpPr>
          <p:cNvPr id="1706" name="Google Shape;1706;p159"/>
          <p:cNvGrpSpPr/>
          <p:nvPr/>
        </p:nvGrpSpPr>
        <p:grpSpPr>
          <a:xfrm>
            <a:off x="2418364" y="3486446"/>
            <a:ext cx="5953163" cy="279000"/>
            <a:chOff x="0" y="0"/>
            <a:chExt cx="15875100" cy="744000"/>
          </a:xfrm>
        </p:grpSpPr>
        <p:sp>
          <p:nvSpPr>
            <p:cNvPr id="1707" name="Google Shape;1707;p159"/>
            <p:cNvSpPr/>
            <p:nvPr/>
          </p:nvSpPr>
          <p:spPr>
            <a:xfrm>
              <a:off x="0" y="0"/>
              <a:ext cx="15875100" cy="744000"/>
            </a:xfrm>
            <a:prstGeom prst="rect">
              <a:avLst/>
            </a:prstGeom>
            <a:solidFill>
              <a:srgbClr val="A6AAA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1708" name="Google Shape;1708;p159"/>
            <p:cNvSpPr/>
            <p:nvPr/>
          </p:nvSpPr>
          <p:spPr>
            <a:xfrm>
              <a:off x="0" y="94980"/>
              <a:ext cx="15875100" cy="554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1500">
                  <a:solidFill>
                    <a:srgbClr val="FFFFFF"/>
                  </a:solidFill>
                  <a:latin typeface="Roboto Condensed"/>
                  <a:ea typeface="Roboto Condensed"/>
                  <a:cs typeface="Roboto Condensed"/>
                  <a:sym typeface="Roboto Condensed"/>
                </a:rPr>
                <a:t>ESB / Integration</a:t>
              </a:r>
              <a:endParaRPr b="1" sz="1500">
                <a:solidFill>
                  <a:srgbClr val="FFFFFF"/>
                </a:solidFill>
                <a:latin typeface="Roboto Condensed"/>
                <a:ea typeface="Roboto Condensed"/>
                <a:cs typeface="Roboto Condensed"/>
                <a:sym typeface="Roboto Condensed"/>
              </a:endParaRPr>
            </a:p>
          </p:txBody>
        </p:sp>
      </p:grpSp>
      <p:grpSp>
        <p:nvGrpSpPr>
          <p:cNvPr id="1709" name="Google Shape;1709;p159"/>
          <p:cNvGrpSpPr/>
          <p:nvPr/>
        </p:nvGrpSpPr>
        <p:grpSpPr>
          <a:xfrm>
            <a:off x="7339060" y="1455897"/>
            <a:ext cx="319120" cy="434805"/>
            <a:chOff x="0" y="0"/>
            <a:chExt cx="834300" cy="1088100"/>
          </a:xfrm>
        </p:grpSpPr>
        <p:sp>
          <p:nvSpPr>
            <p:cNvPr id="1710" name="Google Shape;1710;p159"/>
            <p:cNvSpPr/>
            <p:nvPr/>
          </p:nvSpPr>
          <p:spPr>
            <a:xfrm>
              <a:off x="0" y="0"/>
              <a:ext cx="834300" cy="1088100"/>
            </a:xfrm>
            <a:custGeom>
              <a:rect b="b" l="l" r="r" t="t"/>
              <a:pathLst>
                <a:path extrusionOk="0" h="120000" w="12000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99999"/>
            </a:solidFill>
            <a:ln>
              <a:noFill/>
            </a:ln>
          </p:spPr>
          <p:txBody>
            <a:bodyPr anchorCtr="0" anchor="ctr" bIns="28600" lIns="28600" spcFirstLastPara="1" rIns="28600" wrap="square" tIns="28600">
              <a:noAutofit/>
            </a:bodyPr>
            <a:lstStyle/>
            <a:p>
              <a:pPr indent="0" lvl="0" marL="0" marR="0" rtl="0" algn="ctr">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1711" name="Google Shape;1711;p159"/>
            <p:cNvSpPr/>
            <p:nvPr/>
          </p:nvSpPr>
          <p:spPr>
            <a:xfrm>
              <a:off x="219088"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a:noFill/>
            </a:ln>
          </p:spPr>
          <p:txBody>
            <a:bodyPr anchorCtr="0" anchor="ctr" bIns="28600" lIns="28600" spcFirstLastPara="1" rIns="28600" wrap="square" tIns="28600">
              <a:noAutofit/>
            </a:bodyPr>
            <a:lstStyle/>
            <a:p>
              <a:pPr indent="0" lvl="0" marL="0" marR="0" rtl="0" algn="ctr">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1712" name="Google Shape;1712;p159"/>
            <p:cNvSpPr/>
            <p:nvPr/>
          </p:nvSpPr>
          <p:spPr>
            <a:xfrm>
              <a:off x="360851"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a:noFill/>
            </a:ln>
          </p:spPr>
          <p:txBody>
            <a:bodyPr anchorCtr="0" anchor="ctr" bIns="28600" lIns="28600" spcFirstLastPara="1" rIns="28600" wrap="square" tIns="28600">
              <a:noAutofit/>
            </a:bodyPr>
            <a:lstStyle/>
            <a:p>
              <a:pPr indent="0" lvl="0" marL="0" marR="0" rtl="0" algn="ctr">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1713" name="Google Shape;1713;p159"/>
            <p:cNvSpPr/>
            <p:nvPr/>
          </p:nvSpPr>
          <p:spPr>
            <a:xfrm>
              <a:off x="506909"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a:noFill/>
            </a:ln>
          </p:spPr>
          <p:txBody>
            <a:bodyPr anchorCtr="0" anchor="ctr" bIns="28600" lIns="28600" spcFirstLastPara="1" rIns="28600" wrap="square" tIns="28600">
              <a:noAutofit/>
            </a:bodyPr>
            <a:lstStyle/>
            <a:p>
              <a:pPr indent="0" lvl="0" marL="0" marR="0" rtl="0" algn="ctr">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1714" name="Google Shape;1714;p159"/>
            <p:cNvSpPr/>
            <p:nvPr/>
          </p:nvSpPr>
          <p:spPr>
            <a:xfrm>
              <a:off x="219088" y="399513"/>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a:noFill/>
            </a:ln>
          </p:spPr>
          <p:txBody>
            <a:bodyPr anchorCtr="0" anchor="ctr" bIns="28600" lIns="28600" spcFirstLastPara="1" rIns="28600" wrap="square" tIns="28600">
              <a:noAutofit/>
            </a:bodyPr>
            <a:lstStyle/>
            <a:p>
              <a:pPr indent="0" lvl="0" marL="0" marR="0" rtl="0" algn="ctr">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1715" name="Google Shape;1715;p159"/>
            <p:cNvSpPr/>
            <p:nvPr/>
          </p:nvSpPr>
          <p:spPr>
            <a:xfrm>
              <a:off x="360851" y="399513"/>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a:noFill/>
            </a:ln>
          </p:spPr>
          <p:txBody>
            <a:bodyPr anchorCtr="0" anchor="ctr" bIns="28600" lIns="28600" spcFirstLastPara="1" rIns="28600" wrap="square" tIns="28600">
              <a:noAutofit/>
            </a:bodyPr>
            <a:lstStyle/>
            <a:p>
              <a:pPr indent="0" lvl="0" marL="0" marR="0" rtl="0" algn="ctr">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1716" name="Google Shape;1716;p159"/>
            <p:cNvSpPr/>
            <p:nvPr/>
          </p:nvSpPr>
          <p:spPr>
            <a:xfrm>
              <a:off x="506909" y="399513"/>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a:noFill/>
            </a:ln>
          </p:spPr>
          <p:txBody>
            <a:bodyPr anchorCtr="0" anchor="ctr" bIns="28600" lIns="28600" spcFirstLastPara="1" rIns="28600" wrap="square" tIns="28600">
              <a:noAutofit/>
            </a:bodyPr>
            <a:lstStyle/>
            <a:p>
              <a:pPr indent="0" lvl="0" marL="0" marR="0" rtl="0" algn="ctr">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1717" name="Google Shape;1717;p159"/>
            <p:cNvSpPr/>
            <p:nvPr/>
          </p:nvSpPr>
          <p:spPr>
            <a:xfrm>
              <a:off x="219088" y="541276"/>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a:noFill/>
            </a:ln>
          </p:spPr>
          <p:txBody>
            <a:bodyPr anchorCtr="0" anchor="ctr" bIns="28600" lIns="28600" spcFirstLastPara="1" rIns="28600" wrap="square" tIns="28600">
              <a:noAutofit/>
            </a:bodyPr>
            <a:lstStyle/>
            <a:p>
              <a:pPr indent="0" lvl="0" marL="0" marR="0" rtl="0" algn="ctr">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1718" name="Google Shape;1718;p159"/>
            <p:cNvSpPr/>
            <p:nvPr/>
          </p:nvSpPr>
          <p:spPr>
            <a:xfrm>
              <a:off x="360851" y="541276"/>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a:noFill/>
            </a:ln>
          </p:spPr>
          <p:txBody>
            <a:bodyPr anchorCtr="0" anchor="ctr" bIns="28600" lIns="28600" spcFirstLastPara="1" rIns="28600" wrap="square" tIns="28600">
              <a:noAutofit/>
            </a:bodyPr>
            <a:lstStyle/>
            <a:p>
              <a:pPr indent="0" lvl="0" marL="0" marR="0" rtl="0" algn="ctr">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grpSp>
      <p:grpSp>
        <p:nvGrpSpPr>
          <p:cNvPr id="1719" name="Google Shape;1719;p159"/>
          <p:cNvGrpSpPr/>
          <p:nvPr/>
        </p:nvGrpSpPr>
        <p:grpSpPr>
          <a:xfrm>
            <a:off x="3874196" y="1463686"/>
            <a:ext cx="145826" cy="419138"/>
            <a:chOff x="0" y="0"/>
            <a:chExt cx="490500" cy="1349446"/>
          </a:xfrm>
        </p:grpSpPr>
        <p:sp>
          <p:nvSpPr>
            <p:cNvPr id="1720" name="Google Shape;1720;p159"/>
            <p:cNvSpPr/>
            <p:nvPr/>
          </p:nvSpPr>
          <p:spPr>
            <a:xfrm>
              <a:off x="0" y="394206"/>
              <a:ext cx="490500" cy="558900"/>
            </a:xfrm>
            <a:custGeom>
              <a:rect b="b" l="l" r="r" t="t"/>
              <a:pathLst>
                <a:path extrusionOk="0" h="120000" w="120000">
                  <a:moveTo>
                    <a:pt x="103283" y="104277"/>
                  </a:moveTo>
                  <a:lnTo>
                    <a:pt x="16716" y="104277"/>
                  </a:lnTo>
                  <a:lnTo>
                    <a:pt x="16716" y="15722"/>
                  </a:lnTo>
                  <a:lnTo>
                    <a:pt x="103283" y="15722"/>
                  </a:lnTo>
                  <a:cubicBezTo>
                    <a:pt x="103283" y="15722"/>
                    <a:pt x="103283" y="104277"/>
                    <a:pt x="103283" y="104277"/>
                  </a:cubicBezTo>
                  <a:close/>
                  <a:moveTo>
                    <a:pt x="0" y="0"/>
                  </a:moveTo>
                  <a:lnTo>
                    <a:pt x="0" y="120000"/>
                  </a:lnTo>
                  <a:lnTo>
                    <a:pt x="120000" y="120000"/>
                  </a:lnTo>
                  <a:lnTo>
                    <a:pt x="120000" y="0"/>
                  </a:lnTo>
                  <a:cubicBezTo>
                    <a:pt x="120000" y="0"/>
                    <a:pt x="0" y="0"/>
                    <a:pt x="0" y="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21" name="Google Shape;1721;p159"/>
            <p:cNvSpPr/>
            <p:nvPr/>
          </p:nvSpPr>
          <p:spPr>
            <a:xfrm>
              <a:off x="99379" y="0"/>
              <a:ext cx="292500" cy="3954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22" name="Google Shape;1722;p159"/>
            <p:cNvSpPr/>
            <p:nvPr/>
          </p:nvSpPr>
          <p:spPr>
            <a:xfrm>
              <a:off x="99379" y="954046"/>
              <a:ext cx="292500" cy="3954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23" name="Google Shape;1723;p159"/>
            <p:cNvSpPr/>
            <p:nvPr/>
          </p:nvSpPr>
          <p:spPr>
            <a:xfrm>
              <a:off x="202072" y="629405"/>
              <a:ext cx="85500" cy="855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24" name="Google Shape;1724;p159"/>
            <p:cNvSpPr/>
            <p:nvPr/>
          </p:nvSpPr>
          <p:spPr>
            <a:xfrm>
              <a:off x="142444" y="576402"/>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25" name="Google Shape;1725;p159"/>
            <p:cNvSpPr/>
            <p:nvPr/>
          </p:nvSpPr>
          <p:spPr>
            <a:xfrm>
              <a:off x="168945" y="516774"/>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26" name="Google Shape;1726;p159"/>
            <p:cNvSpPr/>
            <p:nvPr/>
          </p:nvSpPr>
          <p:spPr>
            <a:xfrm>
              <a:off x="288201" y="785100"/>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27" name="Google Shape;1727;p159"/>
            <p:cNvSpPr/>
            <p:nvPr/>
          </p:nvSpPr>
          <p:spPr>
            <a:xfrm>
              <a:off x="168945" y="785100"/>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28" name="Google Shape;1728;p159"/>
            <p:cNvSpPr/>
            <p:nvPr/>
          </p:nvSpPr>
          <p:spPr>
            <a:xfrm>
              <a:off x="228573" y="818227"/>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29" name="Google Shape;1729;p159"/>
            <p:cNvSpPr/>
            <p:nvPr/>
          </p:nvSpPr>
          <p:spPr>
            <a:xfrm>
              <a:off x="225260" y="496898"/>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30" name="Google Shape;1730;p159"/>
            <p:cNvSpPr/>
            <p:nvPr/>
          </p:nvSpPr>
          <p:spPr>
            <a:xfrm>
              <a:off x="149069" y="652594"/>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31" name="Google Shape;1731;p159"/>
            <p:cNvSpPr/>
            <p:nvPr/>
          </p:nvSpPr>
          <p:spPr>
            <a:xfrm>
              <a:off x="304764" y="652594"/>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32" name="Google Shape;1732;p159"/>
            <p:cNvSpPr/>
            <p:nvPr/>
          </p:nvSpPr>
          <p:spPr>
            <a:xfrm>
              <a:off x="281576" y="516774"/>
              <a:ext cx="34800" cy="348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33" name="Google Shape;1733;p159"/>
            <p:cNvSpPr/>
            <p:nvPr/>
          </p:nvSpPr>
          <p:spPr>
            <a:xfrm>
              <a:off x="288201" y="576402"/>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34" name="Google Shape;1734;p159"/>
            <p:cNvSpPr/>
            <p:nvPr/>
          </p:nvSpPr>
          <p:spPr>
            <a:xfrm>
              <a:off x="215322" y="546588"/>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35" name="Google Shape;1735;p159"/>
            <p:cNvSpPr/>
            <p:nvPr/>
          </p:nvSpPr>
          <p:spPr>
            <a:xfrm>
              <a:off x="142444" y="702283"/>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36" name="Google Shape;1736;p159"/>
            <p:cNvSpPr/>
            <p:nvPr/>
          </p:nvSpPr>
          <p:spPr>
            <a:xfrm>
              <a:off x="288201" y="702283"/>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37" name="Google Shape;1737;p159"/>
            <p:cNvSpPr/>
            <p:nvPr/>
          </p:nvSpPr>
          <p:spPr>
            <a:xfrm>
              <a:off x="215322" y="742035"/>
              <a:ext cx="59100" cy="59100"/>
            </a:xfrm>
            <a:custGeom>
              <a:rect b="b" l="l" r="r" t="t"/>
              <a:pathLst>
                <a:path extrusionOk="0" h="120000" w="120000">
                  <a:moveTo>
                    <a:pt x="0" y="60000"/>
                  </a:moveTo>
                  <a:cubicBezTo>
                    <a:pt x="0" y="93138"/>
                    <a:pt x="26861" y="120000"/>
                    <a:pt x="60000" y="120000"/>
                  </a:cubicBezTo>
                  <a:cubicBezTo>
                    <a:pt x="93138" y="120000"/>
                    <a:pt x="120000" y="93138"/>
                    <a:pt x="120000" y="60000"/>
                  </a:cubicBezTo>
                  <a:cubicBezTo>
                    <a:pt x="120000" y="26861"/>
                    <a:pt x="93138" y="0"/>
                    <a:pt x="60000" y="0"/>
                  </a:cubicBezTo>
                  <a:cubicBezTo>
                    <a:pt x="26861" y="0"/>
                    <a:pt x="0" y="26861"/>
                    <a:pt x="0" y="6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grpSp>
      <p:grpSp>
        <p:nvGrpSpPr>
          <p:cNvPr id="1738" name="Google Shape;1738;p159"/>
          <p:cNvGrpSpPr/>
          <p:nvPr/>
        </p:nvGrpSpPr>
        <p:grpSpPr>
          <a:xfrm>
            <a:off x="5722279" y="1596862"/>
            <a:ext cx="398352" cy="152825"/>
            <a:chOff x="0" y="0"/>
            <a:chExt cx="1252678" cy="459900"/>
          </a:xfrm>
        </p:grpSpPr>
        <p:sp>
          <p:nvSpPr>
            <p:cNvPr id="1739" name="Google Shape;1739;p159"/>
            <p:cNvSpPr/>
            <p:nvPr/>
          </p:nvSpPr>
          <p:spPr>
            <a:xfrm>
              <a:off x="82329" y="0"/>
              <a:ext cx="1086900" cy="459900"/>
            </a:xfrm>
            <a:custGeom>
              <a:rect b="b" l="l" r="r" t="t"/>
              <a:pathLst>
                <a:path extrusionOk="0" h="120000" w="120000">
                  <a:moveTo>
                    <a:pt x="103844" y="10911"/>
                  </a:moveTo>
                  <a:lnTo>
                    <a:pt x="76155" y="10911"/>
                  </a:lnTo>
                  <a:cubicBezTo>
                    <a:pt x="73555" y="10911"/>
                    <a:pt x="71088" y="13405"/>
                    <a:pt x="69088" y="17277"/>
                  </a:cubicBezTo>
                  <a:cubicBezTo>
                    <a:pt x="68411" y="6244"/>
                    <a:pt x="65188" y="0"/>
                    <a:pt x="60000" y="0"/>
                  </a:cubicBezTo>
                  <a:cubicBezTo>
                    <a:pt x="54811" y="0"/>
                    <a:pt x="51588" y="6244"/>
                    <a:pt x="50911" y="17277"/>
                  </a:cubicBezTo>
                  <a:cubicBezTo>
                    <a:pt x="48911" y="13405"/>
                    <a:pt x="46444" y="10911"/>
                    <a:pt x="43844" y="10911"/>
                  </a:cubicBezTo>
                  <a:lnTo>
                    <a:pt x="16155" y="10911"/>
                  </a:lnTo>
                  <a:cubicBezTo>
                    <a:pt x="6488" y="10911"/>
                    <a:pt x="0" y="33472"/>
                    <a:pt x="0" y="54544"/>
                  </a:cubicBezTo>
                  <a:cubicBezTo>
                    <a:pt x="0" y="91861"/>
                    <a:pt x="11905" y="120000"/>
                    <a:pt x="27694" y="120000"/>
                  </a:cubicBezTo>
                  <a:cubicBezTo>
                    <a:pt x="43477" y="120000"/>
                    <a:pt x="55383" y="91861"/>
                    <a:pt x="55383" y="54544"/>
                  </a:cubicBezTo>
                  <a:lnTo>
                    <a:pt x="55383" y="49088"/>
                  </a:lnTo>
                  <a:lnTo>
                    <a:pt x="55383" y="38183"/>
                  </a:lnTo>
                  <a:lnTo>
                    <a:pt x="55383" y="21816"/>
                  </a:lnTo>
                  <a:cubicBezTo>
                    <a:pt x="55383" y="13966"/>
                    <a:pt x="56677" y="10911"/>
                    <a:pt x="60000" y="10911"/>
                  </a:cubicBezTo>
                  <a:cubicBezTo>
                    <a:pt x="63322" y="10911"/>
                    <a:pt x="64616" y="13966"/>
                    <a:pt x="64616" y="21816"/>
                  </a:cubicBezTo>
                  <a:lnTo>
                    <a:pt x="64616" y="38183"/>
                  </a:lnTo>
                  <a:lnTo>
                    <a:pt x="64616" y="49088"/>
                  </a:lnTo>
                  <a:lnTo>
                    <a:pt x="64616" y="54544"/>
                  </a:lnTo>
                  <a:cubicBezTo>
                    <a:pt x="64616" y="91861"/>
                    <a:pt x="76522" y="120000"/>
                    <a:pt x="92305" y="120000"/>
                  </a:cubicBezTo>
                  <a:cubicBezTo>
                    <a:pt x="108094" y="120000"/>
                    <a:pt x="120000" y="91861"/>
                    <a:pt x="120000" y="54544"/>
                  </a:cubicBezTo>
                  <a:cubicBezTo>
                    <a:pt x="120000" y="33472"/>
                    <a:pt x="113511" y="10911"/>
                    <a:pt x="103844" y="10911"/>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40" name="Google Shape;1740;p159"/>
            <p:cNvSpPr/>
            <p:nvPr/>
          </p:nvSpPr>
          <p:spPr>
            <a:xfrm>
              <a:off x="0" y="0"/>
              <a:ext cx="125400" cy="125400"/>
            </a:xfrm>
            <a:custGeom>
              <a:rect b="b" l="l" r="r" t="t"/>
              <a:pathLst>
                <a:path extrusionOk="0" h="120000" w="120000">
                  <a:moveTo>
                    <a:pt x="120000" y="20000"/>
                  </a:moveTo>
                  <a:cubicBezTo>
                    <a:pt x="120000" y="8944"/>
                    <a:pt x="111055" y="0"/>
                    <a:pt x="100000" y="0"/>
                  </a:cubicBezTo>
                  <a:cubicBezTo>
                    <a:pt x="48594" y="0"/>
                    <a:pt x="0" y="48594"/>
                    <a:pt x="0" y="100000"/>
                  </a:cubicBezTo>
                  <a:cubicBezTo>
                    <a:pt x="0" y="111055"/>
                    <a:pt x="8944" y="120000"/>
                    <a:pt x="20000" y="120000"/>
                  </a:cubicBezTo>
                  <a:cubicBezTo>
                    <a:pt x="31055" y="120000"/>
                    <a:pt x="40000" y="111055"/>
                    <a:pt x="40000" y="100000"/>
                  </a:cubicBezTo>
                  <a:cubicBezTo>
                    <a:pt x="40000" y="70838"/>
                    <a:pt x="70838" y="40000"/>
                    <a:pt x="100000" y="40000"/>
                  </a:cubicBezTo>
                  <a:cubicBezTo>
                    <a:pt x="111055" y="40000"/>
                    <a:pt x="120000" y="31055"/>
                    <a:pt x="120000" y="2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41" name="Google Shape;1741;p159"/>
            <p:cNvSpPr/>
            <p:nvPr/>
          </p:nvSpPr>
          <p:spPr>
            <a:xfrm>
              <a:off x="1127278" y="0"/>
              <a:ext cx="125400" cy="125400"/>
            </a:xfrm>
            <a:custGeom>
              <a:rect b="b" l="l" r="r" t="t"/>
              <a:pathLst>
                <a:path extrusionOk="0" h="120000" w="120000">
                  <a:moveTo>
                    <a:pt x="20000" y="0"/>
                  </a:moveTo>
                  <a:cubicBezTo>
                    <a:pt x="8944" y="0"/>
                    <a:pt x="0" y="8944"/>
                    <a:pt x="0" y="20000"/>
                  </a:cubicBezTo>
                  <a:cubicBezTo>
                    <a:pt x="0" y="31055"/>
                    <a:pt x="8944" y="40000"/>
                    <a:pt x="20000" y="40000"/>
                  </a:cubicBezTo>
                  <a:cubicBezTo>
                    <a:pt x="49161" y="40000"/>
                    <a:pt x="80000" y="70838"/>
                    <a:pt x="80000" y="100000"/>
                  </a:cubicBezTo>
                  <a:cubicBezTo>
                    <a:pt x="80000" y="111055"/>
                    <a:pt x="88944" y="120000"/>
                    <a:pt x="100000" y="120000"/>
                  </a:cubicBezTo>
                  <a:cubicBezTo>
                    <a:pt x="111055" y="120000"/>
                    <a:pt x="120000" y="111055"/>
                    <a:pt x="120000" y="100000"/>
                  </a:cubicBezTo>
                  <a:cubicBezTo>
                    <a:pt x="120000" y="48594"/>
                    <a:pt x="71405" y="0"/>
                    <a:pt x="20000" y="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grpSp>
      <p:grpSp>
        <p:nvGrpSpPr>
          <p:cNvPr id="1742" name="Google Shape;1742;p159"/>
          <p:cNvGrpSpPr/>
          <p:nvPr/>
        </p:nvGrpSpPr>
        <p:grpSpPr>
          <a:xfrm>
            <a:off x="4374118" y="1514046"/>
            <a:ext cx="304231" cy="318398"/>
            <a:chOff x="0" y="0"/>
            <a:chExt cx="956700" cy="958163"/>
          </a:xfrm>
        </p:grpSpPr>
        <p:sp>
          <p:nvSpPr>
            <p:cNvPr id="1743" name="Google Shape;1743;p159"/>
            <p:cNvSpPr/>
            <p:nvPr/>
          </p:nvSpPr>
          <p:spPr>
            <a:xfrm>
              <a:off x="239370" y="239370"/>
              <a:ext cx="478200" cy="478200"/>
            </a:xfrm>
            <a:custGeom>
              <a:rect b="b" l="l" r="r" t="t"/>
              <a:pathLst>
                <a:path extrusionOk="0" h="120000" w="120000">
                  <a:moveTo>
                    <a:pt x="60000" y="120000"/>
                  </a:moveTo>
                  <a:cubicBezTo>
                    <a:pt x="93083" y="120000"/>
                    <a:pt x="120000" y="93083"/>
                    <a:pt x="120000" y="60000"/>
                  </a:cubicBezTo>
                  <a:cubicBezTo>
                    <a:pt x="120000" y="26916"/>
                    <a:pt x="93083" y="0"/>
                    <a:pt x="60000" y="0"/>
                  </a:cubicBezTo>
                  <a:cubicBezTo>
                    <a:pt x="26916" y="0"/>
                    <a:pt x="0" y="26916"/>
                    <a:pt x="0" y="60000"/>
                  </a:cubicBezTo>
                  <a:cubicBezTo>
                    <a:pt x="0" y="93083"/>
                    <a:pt x="26916" y="120000"/>
                    <a:pt x="60000" y="120000"/>
                  </a:cubicBezTo>
                  <a:close/>
                </a:path>
              </a:pathLst>
            </a:custGeom>
            <a:solidFill>
              <a:srgbClr val="999999"/>
            </a:solidFill>
            <a:ln>
              <a:noFill/>
            </a:ln>
          </p:spPr>
          <p:txBody>
            <a:bodyPr anchorCtr="0" anchor="ctr" bIns="38125" lIns="38125" spcFirstLastPara="1" rIns="38125" wrap="square" tIns="38125">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44" name="Google Shape;1744;p159"/>
            <p:cNvSpPr/>
            <p:nvPr/>
          </p:nvSpPr>
          <p:spPr>
            <a:xfrm>
              <a:off x="0" y="0"/>
              <a:ext cx="956700" cy="655200"/>
            </a:xfrm>
            <a:custGeom>
              <a:rect b="b" l="l" r="r" t="t"/>
              <a:pathLst>
                <a:path extrusionOk="0" h="120000" w="120000">
                  <a:moveTo>
                    <a:pt x="99905" y="55377"/>
                  </a:moveTo>
                  <a:cubicBezTo>
                    <a:pt x="98894" y="24605"/>
                    <a:pt x="81411" y="0"/>
                    <a:pt x="60000" y="0"/>
                  </a:cubicBezTo>
                  <a:cubicBezTo>
                    <a:pt x="38588" y="0"/>
                    <a:pt x="21105" y="24605"/>
                    <a:pt x="20094" y="55377"/>
                  </a:cubicBezTo>
                  <a:cubicBezTo>
                    <a:pt x="8855" y="56805"/>
                    <a:pt x="0" y="70711"/>
                    <a:pt x="0" y="87616"/>
                  </a:cubicBezTo>
                  <a:cubicBezTo>
                    <a:pt x="0" y="105472"/>
                    <a:pt x="9866" y="120000"/>
                    <a:pt x="22000" y="120000"/>
                  </a:cubicBezTo>
                  <a:cubicBezTo>
                    <a:pt x="23105" y="120000"/>
                    <a:pt x="24000" y="118694"/>
                    <a:pt x="24000" y="117077"/>
                  </a:cubicBezTo>
                  <a:lnTo>
                    <a:pt x="24000" y="58161"/>
                  </a:lnTo>
                  <a:cubicBezTo>
                    <a:pt x="24000" y="29311"/>
                    <a:pt x="40150" y="5838"/>
                    <a:pt x="60000" y="5838"/>
                  </a:cubicBezTo>
                  <a:cubicBezTo>
                    <a:pt x="79850" y="5838"/>
                    <a:pt x="96000" y="29311"/>
                    <a:pt x="96000" y="58161"/>
                  </a:cubicBezTo>
                  <a:lnTo>
                    <a:pt x="96000" y="117077"/>
                  </a:lnTo>
                  <a:cubicBezTo>
                    <a:pt x="96000" y="118694"/>
                    <a:pt x="96894" y="120000"/>
                    <a:pt x="98000" y="120000"/>
                  </a:cubicBezTo>
                  <a:cubicBezTo>
                    <a:pt x="110133" y="120000"/>
                    <a:pt x="120000" y="105472"/>
                    <a:pt x="120000" y="87616"/>
                  </a:cubicBezTo>
                  <a:cubicBezTo>
                    <a:pt x="120000" y="70711"/>
                    <a:pt x="111144" y="56805"/>
                    <a:pt x="99905" y="55377"/>
                  </a:cubicBezTo>
                  <a:close/>
                </a:path>
              </a:pathLst>
            </a:custGeom>
            <a:solidFill>
              <a:srgbClr val="999999"/>
            </a:solidFill>
            <a:ln>
              <a:noFill/>
            </a:ln>
          </p:spPr>
          <p:txBody>
            <a:bodyPr anchorCtr="0" anchor="ctr" bIns="38125" lIns="38125" spcFirstLastPara="1" rIns="38125" wrap="square" tIns="38125">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45" name="Google Shape;1745;p159"/>
            <p:cNvSpPr/>
            <p:nvPr/>
          </p:nvSpPr>
          <p:spPr>
            <a:xfrm>
              <a:off x="141315" y="798863"/>
              <a:ext cx="675300" cy="159300"/>
            </a:xfrm>
            <a:custGeom>
              <a:rect b="b" l="l" r="r" t="t"/>
              <a:pathLst>
                <a:path extrusionOk="0" h="120000" w="120000">
                  <a:moveTo>
                    <a:pt x="95727" y="0"/>
                  </a:moveTo>
                  <a:lnTo>
                    <a:pt x="24272" y="0"/>
                  </a:lnTo>
                  <a:cubicBezTo>
                    <a:pt x="11116" y="0"/>
                    <a:pt x="0" y="49455"/>
                    <a:pt x="0" y="108000"/>
                  </a:cubicBezTo>
                  <a:cubicBezTo>
                    <a:pt x="0" y="114633"/>
                    <a:pt x="1266" y="120000"/>
                    <a:pt x="2833" y="120000"/>
                  </a:cubicBezTo>
                  <a:lnTo>
                    <a:pt x="117166" y="120000"/>
                  </a:lnTo>
                  <a:cubicBezTo>
                    <a:pt x="118733" y="120000"/>
                    <a:pt x="120000" y="114633"/>
                    <a:pt x="120000" y="108000"/>
                  </a:cubicBezTo>
                  <a:cubicBezTo>
                    <a:pt x="120000" y="49455"/>
                    <a:pt x="108883" y="0"/>
                    <a:pt x="95727" y="0"/>
                  </a:cubicBezTo>
                  <a:close/>
                </a:path>
              </a:pathLst>
            </a:custGeom>
            <a:solidFill>
              <a:srgbClr val="999999"/>
            </a:solidFill>
            <a:ln>
              <a:noFill/>
            </a:ln>
          </p:spPr>
          <p:txBody>
            <a:bodyPr anchorCtr="0" anchor="ctr" bIns="38125" lIns="38125" spcFirstLastPara="1" rIns="38125" wrap="square" tIns="38125">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grpSp>
      <p:grpSp>
        <p:nvGrpSpPr>
          <p:cNvPr id="1746" name="Google Shape;1746;p159"/>
          <p:cNvGrpSpPr/>
          <p:nvPr/>
        </p:nvGrpSpPr>
        <p:grpSpPr>
          <a:xfrm>
            <a:off x="2524391" y="1454757"/>
            <a:ext cx="418266" cy="436981"/>
            <a:chOff x="0" y="0"/>
            <a:chExt cx="1088100" cy="1088100"/>
          </a:xfrm>
        </p:grpSpPr>
        <p:sp>
          <p:nvSpPr>
            <p:cNvPr id="1747" name="Google Shape;1747;p159"/>
            <p:cNvSpPr/>
            <p:nvPr/>
          </p:nvSpPr>
          <p:spPr>
            <a:xfrm>
              <a:off x="0" y="0"/>
              <a:ext cx="1088100" cy="1088100"/>
            </a:xfrm>
            <a:custGeom>
              <a:rect b="b" l="l" r="r" t="t"/>
              <a:pathLst>
                <a:path extrusionOk="0" h="120000" w="120000">
                  <a:moveTo>
                    <a:pt x="60000" y="5833"/>
                  </a:moveTo>
                  <a:cubicBezTo>
                    <a:pt x="30133" y="5833"/>
                    <a:pt x="5833" y="30133"/>
                    <a:pt x="5833" y="60000"/>
                  </a:cubicBezTo>
                  <a:cubicBezTo>
                    <a:pt x="5833" y="89866"/>
                    <a:pt x="30133" y="114166"/>
                    <a:pt x="60000" y="114166"/>
                  </a:cubicBezTo>
                  <a:cubicBezTo>
                    <a:pt x="89866" y="114166"/>
                    <a:pt x="114166" y="89866"/>
                    <a:pt x="114166" y="60000"/>
                  </a:cubicBezTo>
                  <a:cubicBezTo>
                    <a:pt x="114166" y="30133"/>
                    <a:pt x="89866" y="5833"/>
                    <a:pt x="60000" y="5833"/>
                  </a:cubicBezTo>
                  <a:close/>
                  <a:moveTo>
                    <a:pt x="60000" y="120000"/>
                  </a:moveTo>
                  <a:cubicBezTo>
                    <a:pt x="26916" y="120000"/>
                    <a:pt x="0" y="93083"/>
                    <a:pt x="0" y="60000"/>
                  </a:cubicBezTo>
                  <a:cubicBezTo>
                    <a:pt x="0" y="26916"/>
                    <a:pt x="26916" y="0"/>
                    <a:pt x="60000" y="0"/>
                  </a:cubicBezTo>
                  <a:cubicBezTo>
                    <a:pt x="93083" y="0"/>
                    <a:pt x="120000" y="26916"/>
                    <a:pt x="120000" y="60000"/>
                  </a:cubicBezTo>
                  <a:cubicBezTo>
                    <a:pt x="120000" y="93083"/>
                    <a:pt x="93083" y="120000"/>
                    <a:pt x="60000" y="12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48" name="Google Shape;1748;p159"/>
            <p:cNvSpPr/>
            <p:nvPr/>
          </p:nvSpPr>
          <p:spPr>
            <a:xfrm>
              <a:off x="355122" y="423124"/>
              <a:ext cx="175500" cy="244500"/>
            </a:xfrm>
            <a:custGeom>
              <a:rect b="b" l="l" r="r" t="t"/>
              <a:pathLst>
                <a:path extrusionOk="0" h="120000" w="120000">
                  <a:moveTo>
                    <a:pt x="120000" y="18700"/>
                  </a:moveTo>
                  <a:cubicBezTo>
                    <a:pt x="115016" y="22222"/>
                    <a:pt x="108072" y="28500"/>
                    <a:pt x="99183" y="37527"/>
                  </a:cubicBezTo>
                  <a:cubicBezTo>
                    <a:pt x="90294" y="46555"/>
                    <a:pt x="82838" y="55877"/>
                    <a:pt x="76850" y="65494"/>
                  </a:cubicBezTo>
                  <a:cubicBezTo>
                    <a:pt x="72083" y="73038"/>
                    <a:pt x="67800" y="82266"/>
                    <a:pt x="63988" y="93166"/>
                  </a:cubicBezTo>
                  <a:cubicBezTo>
                    <a:pt x="60155" y="104066"/>
                    <a:pt x="58250" y="113011"/>
                    <a:pt x="58250" y="120000"/>
                  </a:cubicBezTo>
                  <a:lnTo>
                    <a:pt x="23694" y="120000"/>
                  </a:lnTo>
                  <a:cubicBezTo>
                    <a:pt x="24705" y="98194"/>
                    <a:pt x="34672" y="75527"/>
                    <a:pt x="53600" y="51994"/>
                  </a:cubicBezTo>
                  <a:cubicBezTo>
                    <a:pt x="65838" y="37400"/>
                    <a:pt x="76072" y="27227"/>
                    <a:pt x="84338" y="21466"/>
                  </a:cubicBezTo>
                  <a:lnTo>
                    <a:pt x="0" y="21466"/>
                  </a:lnTo>
                  <a:lnTo>
                    <a:pt x="466" y="0"/>
                  </a:lnTo>
                  <a:lnTo>
                    <a:pt x="120000" y="0"/>
                  </a:lnTo>
                  <a:cubicBezTo>
                    <a:pt x="120000" y="0"/>
                    <a:pt x="120000" y="18700"/>
                    <a:pt x="120000" y="187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49" name="Google Shape;1749;p159"/>
            <p:cNvSpPr/>
            <p:nvPr/>
          </p:nvSpPr>
          <p:spPr>
            <a:xfrm>
              <a:off x="551572" y="415568"/>
              <a:ext cx="169500" cy="249000"/>
            </a:xfrm>
            <a:custGeom>
              <a:rect b="b" l="l" r="r" t="t"/>
              <a:pathLst>
                <a:path extrusionOk="0" h="120000" w="120000">
                  <a:moveTo>
                    <a:pt x="8094" y="96527"/>
                  </a:moveTo>
                  <a:cubicBezTo>
                    <a:pt x="13011" y="88566"/>
                    <a:pt x="24611" y="80138"/>
                    <a:pt x="42900" y="71244"/>
                  </a:cubicBezTo>
                  <a:cubicBezTo>
                    <a:pt x="58772" y="63500"/>
                    <a:pt x="69044" y="57955"/>
                    <a:pt x="73716" y="54605"/>
                  </a:cubicBezTo>
                  <a:cubicBezTo>
                    <a:pt x="80883" y="49388"/>
                    <a:pt x="84472" y="43677"/>
                    <a:pt x="84472" y="37472"/>
                  </a:cubicBezTo>
                  <a:cubicBezTo>
                    <a:pt x="84472" y="32422"/>
                    <a:pt x="82416" y="28222"/>
                    <a:pt x="78305" y="24872"/>
                  </a:cubicBezTo>
                  <a:cubicBezTo>
                    <a:pt x="74200" y="21522"/>
                    <a:pt x="68316" y="19850"/>
                    <a:pt x="60666" y="19850"/>
                  </a:cubicBezTo>
                  <a:cubicBezTo>
                    <a:pt x="50188" y="19850"/>
                    <a:pt x="43061" y="22511"/>
                    <a:pt x="39277" y="27838"/>
                  </a:cubicBezTo>
                  <a:cubicBezTo>
                    <a:pt x="37100" y="30911"/>
                    <a:pt x="35811" y="35800"/>
                    <a:pt x="35405" y="42500"/>
                  </a:cubicBezTo>
                  <a:lnTo>
                    <a:pt x="1933" y="42500"/>
                  </a:lnTo>
                  <a:cubicBezTo>
                    <a:pt x="2500" y="32338"/>
                    <a:pt x="5194" y="24133"/>
                    <a:pt x="10027" y="17872"/>
                  </a:cubicBezTo>
                  <a:cubicBezTo>
                    <a:pt x="19233" y="5955"/>
                    <a:pt x="35566" y="0"/>
                    <a:pt x="59033" y="0"/>
                  </a:cubicBezTo>
                  <a:cubicBezTo>
                    <a:pt x="77583" y="0"/>
                    <a:pt x="92344" y="3500"/>
                    <a:pt x="103305" y="10500"/>
                  </a:cubicBezTo>
                  <a:cubicBezTo>
                    <a:pt x="114277" y="17500"/>
                    <a:pt x="119761" y="26766"/>
                    <a:pt x="119761" y="38300"/>
                  </a:cubicBezTo>
                  <a:cubicBezTo>
                    <a:pt x="119761" y="47138"/>
                    <a:pt x="115888" y="54988"/>
                    <a:pt x="108138" y="61855"/>
                  </a:cubicBezTo>
                  <a:cubicBezTo>
                    <a:pt x="103038" y="66411"/>
                    <a:pt x="94700" y="71488"/>
                    <a:pt x="83083" y="77088"/>
                  </a:cubicBezTo>
                  <a:lnTo>
                    <a:pt x="69266" y="83761"/>
                  </a:lnTo>
                  <a:cubicBezTo>
                    <a:pt x="60622" y="87933"/>
                    <a:pt x="54722" y="90955"/>
                    <a:pt x="51538" y="92822"/>
                  </a:cubicBezTo>
                  <a:cubicBezTo>
                    <a:pt x="48361" y="94688"/>
                    <a:pt x="45677" y="96855"/>
                    <a:pt x="43505" y="99327"/>
                  </a:cubicBezTo>
                  <a:lnTo>
                    <a:pt x="120000" y="99327"/>
                  </a:lnTo>
                  <a:lnTo>
                    <a:pt x="120000" y="120000"/>
                  </a:lnTo>
                  <a:lnTo>
                    <a:pt x="0" y="120000"/>
                  </a:lnTo>
                  <a:cubicBezTo>
                    <a:pt x="322" y="111433"/>
                    <a:pt x="3022" y="103611"/>
                    <a:pt x="8094" y="96527"/>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50" name="Google Shape;1750;p159"/>
            <p:cNvSpPr/>
            <p:nvPr/>
          </p:nvSpPr>
          <p:spPr>
            <a:xfrm>
              <a:off x="105781" y="105781"/>
              <a:ext cx="876600" cy="876600"/>
            </a:xfrm>
            <a:custGeom>
              <a:rect b="b" l="l" r="r" t="t"/>
              <a:pathLst>
                <a:path extrusionOk="0" h="120000" w="120000">
                  <a:moveTo>
                    <a:pt x="60000" y="99827"/>
                  </a:moveTo>
                  <a:cubicBezTo>
                    <a:pt x="38005" y="99827"/>
                    <a:pt x="20172" y="81994"/>
                    <a:pt x="20172" y="60000"/>
                  </a:cubicBezTo>
                  <a:cubicBezTo>
                    <a:pt x="20172" y="38005"/>
                    <a:pt x="38005" y="20172"/>
                    <a:pt x="60000" y="20172"/>
                  </a:cubicBezTo>
                  <a:cubicBezTo>
                    <a:pt x="81994" y="20172"/>
                    <a:pt x="99827" y="38005"/>
                    <a:pt x="99827" y="60000"/>
                  </a:cubicBezTo>
                  <a:cubicBezTo>
                    <a:pt x="99827" y="81994"/>
                    <a:pt x="81994" y="99827"/>
                    <a:pt x="60000" y="99827"/>
                  </a:cubicBezTo>
                  <a:close/>
                  <a:moveTo>
                    <a:pt x="24638" y="100811"/>
                  </a:moveTo>
                  <a:lnTo>
                    <a:pt x="23111" y="99433"/>
                  </a:lnTo>
                  <a:lnTo>
                    <a:pt x="29922" y="91866"/>
                  </a:lnTo>
                  <a:lnTo>
                    <a:pt x="31450" y="93244"/>
                  </a:lnTo>
                  <a:cubicBezTo>
                    <a:pt x="31450" y="93244"/>
                    <a:pt x="24638" y="100811"/>
                    <a:pt x="24638" y="100811"/>
                  </a:cubicBezTo>
                  <a:close/>
                  <a:moveTo>
                    <a:pt x="19188" y="95361"/>
                  </a:moveTo>
                  <a:lnTo>
                    <a:pt x="26755" y="88550"/>
                  </a:lnTo>
                  <a:lnTo>
                    <a:pt x="28133" y="90077"/>
                  </a:lnTo>
                  <a:lnTo>
                    <a:pt x="20566" y="96888"/>
                  </a:lnTo>
                  <a:cubicBezTo>
                    <a:pt x="20566" y="96888"/>
                    <a:pt x="19188" y="95361"/>
                    <a:pt x="19188" y="95361"/>
                  </a:cubicBezTo>
                  <a:close/>
                  <a:moveTo>
                    <a:pt x="16927" y="92566"/>
                  </a:moveTo>
                  <a:lnTo>
                    <a:pt x="15716" y="90900"/>
                  </a:lnTo>
                  <a:lnTo>
                    <a:pt x="23955" y="84916"/>
                  </a:lnTo>
                  <a:lnTo>
                    <a:pt x="25166" y="86583"/>
                  </a:lnTo>
                  <a:cubicBezTo>
                    <a:pt x="25166" y="86583"/>
                    <a:pt x="16927" y="92566"/>
                    <a:pt x="16927" y="92566"/>
                  </a:cubicBezTo>
                  <a:close/>
                  <a:moveTo>
                    <a:pt x="12727" y="86105"/>
                  </a:moveTo>
                  <a:lnTo>
                    <a:pt x="21550" y="81011"/>
                  </a:lnTo>
                  <a:lnTo>
                    <a:pt x="22577" y="82794"/>
                  </a:lnTo>
                  <a:lnTo>
                    <a:pt x="13755" y="87883"/>
                  </a:lnTo>
                  <a:cubicBezTo>
                    <a:pt x="13755" y="87883"/>
                    <a:pt x="12727" y="86105"/>
                    <a:pt x="12727" y="86105"/>
                  </a:cubicBezTo>
                  <a:close/>
                  <a:moveTo>
                    <a:pt x="10261" y="81022"/>
                  </a:moveTo>
                  <a:lnTo>
                    <a:pt x="19561" y="76877"/>
                  </a:lnTo>
                  <a:lnTo>
                    <a:pt x="20400" y="78755"/>
                  </a:lnTo>
                  <a:lnTo>
                    <a:pt x="11094" y="82900"/>
                  </a:lnTo>
                  <a:cubicBezTo>
                    <a:pt x="11094" y="82900"/>
                    <a:pt x="10261" y="81022"/>
                    <a:pt x="10261" y="81022"/>
                  </a:cubicBezTo>
                  <a:close/>
                  <a:moveTo>
                    <a:pt x="8333" y="75705"/>
                  </a:moveTo>
                  <a:lnTo>
                    <a:pt x="18016" y="72561"/>
                  </a:lnTo>
                  <a:lnTo>
                    <a:pt x="18655" y="74516"/>
                  </a:lnTo>
                  <a:lnTo>
                    <a:pt x="8972" y="77661"/>
                  </a:lnTo>
                  <a:cubicBezTo>
                    <a:pt x="8972" y="77661"/>
                    <a:pt x="8333" y="75705"/>
                    <a:pt x="8333" y="75705"/>
                  </a:cubicBezTo>
                  <a:close/>
                  <a:moveTo>
                    <a:pt x="6977" y="70216"/>
                  </a:moveTo>
                  <a:lnTo>
                    <a:pt x="16938" y="68100"/>
                  </a:lnTo>
                  <a:lnTo>
                    <a:pt x="17366" y="70116"/>
                  </a:lnTo>
                  <a:lnTo>
                    <a:pt x="7405" y="72233"/>
                  </a:lnTo>
                  <a:cubicBezTo>
                    <a:pt x="7405" y="72233"/>
                    <a:pt x="6977" y="70216"/>
                    <a:pt x="6977" y="70216"/>
                  </a:cubicBezTo>
                  <a:close/>
                  <a:moveTo>
                    <a:pt x="6200" y="64622"/>
                  </a:moveTo>
                  <a:lnTo>
                    <a:pt x="16327" y="63555"/>
                  </a:lnTo>
                  <a:lnTo>
                    <a:pt x="16538" y="65600"/>
                  </a:lnTo>
                  <a:lnTo>
                    <a:pt x="6411" y="66666"/>
                  </a:lnTo>
                  <a:cubicBezTo>
                    <a:pt x="6411" y="66666"/>
                    <a:pt x="6200" y="64622"/>
                    <a:pt x="6200" y="64622"/>
                  </a:cubicBezTo>
                  <a:close/>
                  <a:moveTo>
                    <a:pt x="6011" y="58972"/>
                  </a:moveTo>
                  <a:lnTo>
                    <a:pt x="16194" y="58972"/>
                  </a:lnTo>
                  <a:lnTo>
                    <a:pt x="16194" y="61027"/>
                  </a:lnTo>
                  <a:lnTo>
                    <a:pt x="6011" y="61027"/>
                  </a:lnTo>
                  <a:cubicBezTo>
                    <a:pt x="6011" y="61027"/>
                    <a:pt x="6011" y="58972"/>
                    <a:pt x="6011" y="58972"/>
                  </a:cubicBezTo>
                  <a:close/>
                  <a:moveTo>
                    <a:pt x="6411" y="53333"/>
                  </a:moveTo>
                  <a:lnTo>
                    <a:pt x="16538" y="54400"/>
                  </a:lnTo>
                  <a:lnTo>
                    <a:pt x="16327" y="56444"/>
                  </a:lnTo>
                  <a:lnTo>
                    <a:pt x="6200" y="55377"/>
                  </a:lnTo>
                  <a:cubicBezTo>
                    <a:pt x="6200" y="55377"/>
                    <a:pt x="6411" y="53333"/>
                    <a:pt x="6411" y="53333"/>
                  </a:cubicBezTo>
                  <a:close/>
                  <a:moveTo>
                    <a:pt x="7405" y="47766"/>
                  </a:moveTo>
                  <a:lnTo>
                    <a:pt x="17366" y="49883"/>
                  </a:lnTo>
                  <a:lnTo>
                    <a:pt x="16938" y="51900"/>
                  </a:lnTo>
                  <a:lnTo>
                    <a:pt x="6977" y="49783"/>
                  </a:lnTo>
                  <a:cubicBezTo>
                    <a:pt x="6977" y="49783"/>
                    <a:pt x="7405" y="47766"/>
                    <a:pt x="7405" y="47766"/>
                  </a:cubicBezTo>
                  <a:close/>
                  <a:moveTo>
                    <a:pt x="8972" y="42338"/>
                  </a:moveTo>
                  <a:lnTo>
                    <a:pt x="18655" y="45483"/>
                  </a:lnTo>
                  <a:lnTo>
                    <a:pt x="18016" y="47438"/>
                  </a:lnTo>
                  <a:lnTo>
                    <a:pt x="8333" y="44294"/>
                  </a:lnTo>
                  <a:cubicBezTo>
                    <a:pt x="8333" y="44294"/>
                    <a:pt x="8972" y="42338"/>
                    <a:pt x="8972" y="42338"/>
                  </a:cubicBezTo>
                  <a:close/>
                  <a:moveTo>
                    <a:pt x="11094" y="37100"/>
                  </a:moveTo>
                  <a:lnTo>
                    <a:pt x="20400" y="41244"/>
                  </a:lnTo>
                  <a:lnTo>
                    <a:pt x="19561" y="43122"/>
                  </a:lnTo>
                  <a:lnTo>
                    <a:pt x="10261" y="38977"/>
                  </a:lnTo>
                  <a:cubicBezTo>
                    <a:pt x="10261" y="38977"/>
                    <a:pt x="11094" y="37100"/>
                    <a:pt x="11094" y="37100"/>
                  </a:cubicBezTo>
                  <a:close/>
                  <a:moveTo>
                    <a:pt x="13755" y="32116"/>
                  </a:moveTo>
                  <a:lnTo>
                    <a:pt x="22577" y="37205"/>
                  </a:lnTo>
                  <a:lnTo>
                    <a:pt x="21550" y="38988"/>
                  </a:lnTo>
                  <a:lnTo>
                    <a:pt x="12727" y="33894"/>
                  </a:lnTo>
                  <a:cubicBezTo>
                    <a:pt x="12727" y="33894"/>
                    <a:pt x="13755" y="32116"/>
                    <a:pt x="13755" y="32116"/>
                  </a:cubicBezTo>
                  <a:close/>
                  <a:moveTo>
                    <a:pt x="16927" y="27433"/>
                  </a:moveTo>
                  <a:lnTo>
                    <a:pt x="25166" y="33416"/>
                  </a:lnTo>
                  <a:lnTo>
                    <a:pt x="23955" y="35083"/>
                  </a:lnTo>
                  <a:lnTo>
                    <a:pt x="15716" y="29100"/>
                  </a:lnTo>
                  <a:cubicBezTo>
                    <a:pt x="15716" y="29100"/>
                    <a:pt x="16927" y="27433"/>
                    <a:pt x="16927" y="27433"/>
                  </a:cubicBezTo>
                  <a:close/>
                  <a:moveTo>
                    <a:pt x="20566" y="23111"/>
                  </a:moveTo>
                  <a:lnTo>
                    <a:pt x="28133" y="29922"/>
                  </a:lnTo>
                  <a:lnTo>
                    <a:pt x="26755" y="31450"/>
                  </a:lnTo>
                  <a:lnTo>
                    <a:pt x="19188" y="24638"/>
                  </a:lnTo>
                  <a:cubicBezTo>
                    <a:pt x="19188" y="24638"/>
                    <a:pt x="20566" y="23111"/>
                    <a:pt x="20566" y="23111"/>
                  </a:cubicBezTo>
                  <a:close/>
                  <a:moveTo>
                    <a:pt x="24638" y="19188"/>
                  </a:moveTo>
                  <a:lnTo>
                    <a:pt x="31450" y="26755"/>
                  </a:lnTo>
                  <a:lnTo>
                    <a:pt x="29922" y="28133"/>
                  </a:lnTo>
                  <a:lnTo>
                    <a:pt x="23111" y="20566"/>
                  </a:lnTo>
                  <a:cubicBezTo>
                    <a:pt x="23111" y="20566"/>
                    <a:pt x="24638" y="19188"/>
                    <a:pt x="24638" y="19188"/>
                  </a:cubicBezTo>
                  <a:close/>
                  <a:moveTo>
                    <a:pt x="29100" y="15716"/>
                  </a:moveTo>
                  <a:lnTo>
                    <a:pt x="35083" y="23955"/>
                  </a:lnTo>
                  <a:lnTo>
                    <a:pt x="33416" y="25166"/>
                  </a:lnTo>
                  <a:lnTo>
                    <a:pt x="27433" y="16927"/>
                  </a:lnTo>
                  <a:cubicBezTo>
                    <a:pt x="27433" y="16927"/>
                    <a:pt x="29100" y="15716"/>
                    <a:pt x="29100" y="15716"/>
                  </a:cubicBezTo>
                  <a:close/>
                  <a:moveTo>
                    <a:pt x="33894" y="12727"/>
                  </a:moveTo>
                  <a:lnTo>
                    <a:pt x="38988" y="21550"/>
                  </a:lnTo>
                  <a:lnTo>
                    <a:pt x="37205" y="22577"/>
                  </a:lnTo>
                  <a:lnTo>
                    <a:pt x="32116" y="13755"/>
                  </a:lnTo>
                  <a:cubicBezTo>
                    <a:pt x="32116" y="13755"/>
                    <a:pt x="33894" y="12727"/>
                    <a:pt x="33894" y="12727"/>
                  </a:cubicBezTo>
                  <a:close/>
                  <a:moveTo>
                    <a:pt x="38977" y="10261"/>
                  </a:moveTo>
                  <a:lnTo>
                    <a:pt x="43122" y="19561"/>
                  </a:lnTo>
                  <a:lnTo>
                    <a:pt x="41244" y="20400"/>
                  </a:lnTo>
                  <a:lnTo>
                    <a:pt x="37100" y="11094"/>
                  </a:lnTo>
                  <a:cubicBezTo>
                    <a:pt x="37100" y="11094"/>
                    <a:pt x="38977" y="10261"/>
                    <a:pt x="38977" y="10261"/>
                  </a:cubicBezTo>
                  <a:close/>
                  <a:moveTo>
                    <a:pt x="44294" y="8333"/>
                  </a:moveTo>
                  <a:lnTo>
                    <a:pt x="47438" y="18016"/>
                  </a:lnTo>
                  <a:lnTo>
                    <a:pt x="45483" y="18655"/>
                  </a:lnTo>
                  <a:lnTo>
                    <a:pt x="42338" y="8972"/>
                  </a:lnTo>
                  <a:cubicBezTo>
                    <a:pt x="42338" y="8972"/>
                    <a:pt x="44294" y="8333"/>
                    <a:pt x="44294" y="8333"/>
                  </a:cubicBezTo>
                  <a:close/>
                  <a:moveTo>
                    <a:pt x="49783" y="6977"/>
                  </a:moveTo>
                  <a:lnTo>
                    <a:pt x="51900" y="16938"/>
                  </a:lnTo>
                  <a:lnTo>
                    <a:pt x="49883" y="17366"/>
                  </a:lnTo>
                  <a:lnTo>
                    <a:pt x="47766" y="7405"/>
                  </a:lnTo>
                  <a:cubicBezTo>
                    <a:pt x="47766" y="7405"/>
                    <a:pt x="49783" y="6977"/>
                    <a:pt x="49783" y="6977"/>
                  </a:cubicBezTo>
                  <a:close/>
                  <a:moveTo>
                    <a:pt x="55377" y="6200"/>
                  </a:moveTo>
                  <a:lnTo>
                    <a:pt x="56444" y="16327"/>
                  </a:lnTo>
                  <a:lnTo>
                    <a:pt x="54400" y="16538"/>
                  </a:lnTo>
                  <a:lnTo>
                    <a:pt x="53333" y="6411"/>
                  </a:lnTo>
                  <a:cubicBezTo>
                    <a:pt x="53333" y="6411"/>
                    <a:pt x="55377" y="6200"/>
                    <a:pt x="55377" y="6200"/>
                  </a:cubicBezTo>
                  <a:close/>
                  <a:moveTo>
                    <a:pt x="58972" y="6011"/>
                  </a:moveTo>
                  <a:lnTo>
                    <a:pt x="61027" y="6011"/>
                  </a:lnTo>
                  <a:lnTo>
                    <a:pt x="61027" y="16194"/>
                  </a:lnTo>
                  <a:lnTo>
                    <a:pt x="58972" y="16194"/>
                  </a:lnTo>
                  <a:cubicBezTo>
                    <a:pt x="58972" y="16194"/>
                    <a:pt x="58972" y="6011"/>
                    <a:pt x="58972" y="6011"/>
                  </a:cubicBezTo>
                  <a:close/>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grpSp>
      <p:grpSp>
        <p:nvGrpSpPr>
          <p:cNvPr id="1751" name="Google Shape;1751;p159"/>
          <p:cNvGrpSpPr/>
          <p:nvPr/>
        </p:nvGrpSpPr>
        <p:grpSpPr>
          <a:xfrm>
            <a:off x="5081965" y="1498852"/>
            <a:ext cx="282852" cy="348772"/>
            <a:chOff x="0" y="0"/>
            <a:chExt cx="742200" cy="875871"/>
          </a:xfrm>
        </p:grpSpPr>
        <p:sp>
          <p:nvSpPr>
            <p:cNvPr id="1752" name="Google Shape;1752;p159"/>
            <p:cNvSpPr/>
            <p:nvPr/>
          </p:nvSpPr>
          <p:spPr>
            <a:xfrm>
              <a:off x="0" y="198771"/>
              <a:ext cx="742200" cy="677100"/>
            </a:xfrm>
            <a:custGeom>
              <a:rect b="b" l="l" r="r" t="t"/>
              <a:pathLst>
                <a:path extrusionOk="0" h="120000" w="120000">
                  <a:moveTo>
                    <a:pt x="60000" y="109277"/>
                  </a:moveTo>
                  <a:cubicBezTo>
                    <a:pt x="35911" y="109277"/>
                    <a:pt x="16388" y="87877"/>
                    <a:pt x="16388" y="61483"/>
                  </a:cubicBezTo>
                  <a:cubicBezTo>
                    <a:pt x="16388" y="35083"/>
                    <a:pt x="35911" y="13688"/>
                    <a:pt x="60000" y="13688"/>
                  </a:cubicBezTo>
                  <a:cubicBezTo>
                    <a:pt x="84088" y="13688"/>
                    <a:pt x="103611" y="35083"/>
                    <a:pt x="103611" y="61483"/>
                  </a:cubicBezTo>
                  <a:cubicBezTo>
                    <a:pt x="103611" y="87877"/>
                    <a:pt x="84088" y="109277"/>
                    <a:pt x="60000" y="109277"/>
                  </a:cubicBezTo>
                  <a:close/>
                  <a:moveTo>
                    <a:pt x="0" y="0"/>
                  </a:moveTo>
                  <a:lnTo>
                    <a:pt x="0" y="120000"/>
                  </a:lnTo>
                  <a:lnTo>
                    <a:pt x="120000" y="120000"/>
                  </a:lnTo>
                  <a:lnTo>
                    <a:pt x="120000" y="0"/>
                  </a:lnTo>
                  <a:cubicBezTo>
                    <a:pt x="120000" y="0"/>
                    <a:pt x="0" y="0"/>
                    <a:pt x="0" y="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53" name="Google Shape;1753;p159"/>
            <p:cNvSpPr/>
            <p:nvPr/>
          </p:nvSpPr>
          <p:spPr>
            <a:xfrm>
              <a:off x="0" y="0"/>
              <a:ext cx="742200" cy="166800"/>
            </a:xfrm>
            <a:custGeom>
              <a:rect b="b" l="l" r="r" t="t"/>
              <a:pathLst>
                <a:path extrusionOk="0" h="120000" w="120000">
                  <a:moveTo>
                    <a:pt x="105672" y="84144"/>
                  </a:moveTo>
                  <a:cubicBezTo>
                    <a:pt x="102672" y="84144"/>
                    <a:pt x="100244" y="73333"/>
                    <a:pt x="100244" y="60000"/>
                  </a:cubicBezTo>
                  <a:cubicBezTo>
                    <a:pt x="100244" y="46666"/>
                    <a:pt x="102672" y="35855"/>
                    <a:pt x="105672" y="35855"/>
                  </a:cubicBezTo>
                  <a:cubicBezTo>
                    <a:pt x="108666" y="35855"/>
                    <a:pt x="111100" y="46666"/>
                    <a:pt x="111100" y="60000"/>
                  </a:cubicBezTo>
                  <a:cubicBezTo>
                    <a:pt x="111100" y="73333"/>
                    <a:pt x="108666" y="84144"/>
                    <a:pt x="105672" y="84144"/>
                  </a:cubicBezTo>
                  <a:close/>
                  <a:moveTo>
                    <a:pt x="0" y="0"/>
                  </a:moveTo>
                  <a:lnTo>
                    <a:pt x="0" y="120000"/>
                  </a:lnTo>
                  <a:lnTo>
                    <a:pt x="120000" y="120000"/>
                  </a:lnTo>
                  <a:lnTo>
                    <a:pt x="120000" y="0"/>
                  </a:lnTo>
                  <a:cubicBezTo>
                    <a:pt x="120000" y="0"/>
                    <a:pt x="0" y="0"/>
                    <a:pt x="0" y="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54" name="Google Shape;1754;p159"/>
            <p:cNvSpPr/>
            <p:nvPr/>
          </p:nvSpPr>
          <p:spPr>
            <a:xfrm>
              <a:off x="66257" y="483676"/>
              <a:ext cx="614400" cy="67800"/>
            </a:xfrm>
            <a:custGeom>
              <a:rect b="b" l="l" r="r" t="t"/>
              <a:pathLst>
                <a:path extrusionOk="0" h="120000" w="120000">
                  <a:moveTo>
                    <a:pt x="13656" y="120000"/>
                  </a:moveTo>
                  <a:cubicBezTo>
                    <a:pt x="13287" y="120011"/>
                    <a:pt x="12918" y="119874"/>
                    <a:pt x="12550" y="119588"/>
                  </a:cubicBezTo>
                  <a:cubicBezTo>
                    <a:pt x="5088" y="114043"/>
                    <a:pt x="614" y="53358"/>
                    <a:pt x="424" y="50788"/>
                  </a:cubicBezTo>
                  <a:cubicBezTo>
                    <a:pt x="-357" y="39967"/>
                    <a:pt x="-22" y="25463"/>
                    <a:pt x="1172" y="18376"/>
                  </a:cubicBezTo>
                  <a:cubicBezTo>
                    <a:pt x="2368" y="11312"/>
                    <a:pt x="3971" y="14333"/>
                    <a:pt x="4758" y="25143"/>
                  </a:cubicBezTo>
                  <a:cubicBezTo>
                    <a:pt x="4781" y="25508"/>
                    <a:pt x="8076" y="69473"/>
                    <a:pt x="13008" y="72957"/>
                  </a:cubicBezTo>
                  <a:cubicBezTo>
                    <a:pt x="16398" y="75349"/>
                    <a:pt x="19978" y="58241"/>
                    <a:pt x="23653" y="22116"/>
                  </a:cubicBezTo>
                  <a:lnTo>
                    <a:pt x="25898" y="0"/>
                  </a:lnTo>
                  <a:lnTo>
                    <a:pt x="27719" y="25143"/>
                  </a:lnTo>
                  <a:cubicBezTo>
                    <a:pt x="27747" y="25520"/>
                    <a:pt x="31043" y="69473"/>
                    <a:pt x="35974" y="72957"/>
                  </a:cubicBezTo>
                  <a:cubicBezTo>
                    <a:pt x="39342" y="75326"/>
                    <a:pt x="42939" y="58264"/>
                    <a:pt x="46614" y="22116"/>
                  </a:cubicBezTo>
                  <a:lnTo>
                    <a:pt x="48865" y="0"/>
                  </a:lnTo>
                  <a:lnTo>
                    <a:pt x="50686" y="25143"/>
                  </a:lnTo>
                  <a:cubicBezTo>
                    <a:pt x="50714" y="25520"/>
                    <a:pt x="54004" y="69473"/>
                    <a:pt x="58936" y="72957"/>
                  </a:cubicBezTo>
                  <a:cubicBezTo>
                    <a:pt x="62303" y="75326"/>
                    <a:pt x="65900" y="58264"/>
                    <a:pt x="69581" y="22116"/>
                  </a:cubicBezTo>
                  <a:lnTo>
                    <a:pt x="71826" y="0"/>
                  </a:lnTo>
                  <a:lnTo>
                    <a:pt x="73647" y="25143"/>
                  </a:lnTo>
                  <a:cubicBezTo>
                    <a:pt x="73675" y="25520"/>
                    <a:pt x="76970" y="69473"/>
                    <a:pt x="81902" y="72957"/>
                  </a:cubicBezTo>
                  <a:cubicBezTo>
                    <a:pt x="85265" y="75326"/>
                    <a:pt x="88867" y="58264"/>
                    <a:pt x="92542" y="22116"/>
                  </a:cubicBezTo>
                  <a:lnTo>
                    <a:pt x="94793" y="0"/>
                  </a:lnTo>
                  <a:lnTo>
                    <a:pt x="96614" y="25143"/>
                  </a:lnTo>
                  <a:cubicBezTo>
                    <a:pt x="96642" y="25520"/>
                    <a:pt x="99932" y="69473"/>
                    <a:pt x="104863" y="72957"/>
                  </a:cubicBezTo>
                  <a:cubicBezTo>
                    <a:pt x="108231" y="75326"/>
                    <a:pt x="111828" y="58264"/>
                    <a:pt x="115509" y="22116"/>
                  </a:cubicBezTo>
                  <a:cubicBezTo>
                    <a:pt x="116475" y="12625"/>
                    <a:pt x="118112" y="11986"/>
                    <a:pt x="119162" y="20740"/>
                  </a:cubicBezTo>
                  <a:cubicBezTo>
                    <a:pt x="120217" y="29483"/>
                    <a:pt x="120284" y="44296"/>
                    <a:pt x="119318" y="53804"/>
                  </a:cubicBezTo>
                  <a:cubicBezTo>
                    <a:pt x="114492" y="101218"/>
                    <a:pt x="109488" y="123346"/>
                    <a:pt x="104405" y="119588"/>
                  </a:cubicBezTo>
                  <a:cubicBezTo>
                    <a:pt x="99770" y="116145"/>
                    <a:pt x="96290" y="91447"/>
                    <a:pt x="94274" y="72591"/>
                  </a:cubicBezTo>
                  <a:cubicBezTo>
                    <a:pt x="90096" y="107025"/>
                    <a:pt x="85795" y="122798"/>
                    <a:pt x="81444" y="119588"/>
                  </a:cubicBezTo>
                  <a:cubicBezTo>
                    <a:pt x="76808" y="116145"/>
                    <a:pt x="73329" y="91447"/>
                    <a:pt x="71307" y="72591"/>
                  </a:cubicBezTo>
                  <a:cubicBezTo>
                    <a:pt x="67129" y="107025"/>
                    <a:pt x="62834" y="122798"/>
                    <a:pt x="58478" y="119588"/>
                  </a:cubicBezTo>
                  <a:cubicBezTo>
                    <a:pt x="53842" y="116145"/>
                    <a:pt x="50362" y="91447"/>
                    <a:pt x="48346" y="72591"/>
                  </a:cubicBezTo>
                  <a:cubicBezTo>
                    <a:pt x="44168" y="107025"/>
                    <a:pt x="39867" y="122798"/>
                    <a:pt x="35516" y="119588"/>
                  </a:cubicBezTo>
                  <a:cubicBezTo>
                    <a:pt x="30881" y="116145"/>
                    <a:pt x="27401" y="91447"/>
                    <a:pt x="25379" y="72591"/>
                  </a:cubicBezTo>
                  <a:cubicBezTo>
                    <a:pt x="21559" y="104102"/>
                    <a:pt x="17627" y="120000"/>
                    <a:pt x="13656" y="12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grpSp>
      <p:sp>
        <p:nvSpPr>
          <p:cNvPr id="1755" name="Google Shape;1755;p159"/>
          <p:cNvSpPr/>
          <p:nvPr/>
        </p:nvSpPr>
        <p:spPr>
          <a:xfrm>
            <a:off x="3268025" y="1480245"/>
            <a:ext cx="258600" cy="386100"/>
          </a:xfrm>
          <a:custGeom>
            <a:rect b="b" l="l" r="r" t="t"/>
            <a:pathLst>
              <a:path extrusionOk="0" h="120000" w="120000">
                <a:moveTo>
                  <a:pt x="105682" y="5711"/>
                </a:moveTo>
                <a:cubicBezTo>
                  <a:pt x="105476" y="4727"/>
                  <a:pt x="104274" y="4000"/>
                  <a:pt x="102855" y="4000"/>
                </a:cubicBezTo>
                <a:lnTo>
                  <a:pt x="62857" y="4000"/>
                </a:lnTo>
                <a:lnTo>
                  <a:pt x="62857" y="2000"/>
                </a:lnTo>
                <a:cubicBezTo>
                  <a:pt x="62857" y="894"/>
                  <a:pt x="61577" y="0"/>
                  <a:pt x="59997" y="0"/>
                </a:cubicBezTo>
                <a:cubicBezTo>
                  <a:pt x="58416" y="0"/>
                  <a:pt x="57142" y="894"/>
                  <a:pt x="57142" y="2000"/>
                </a:cubicBezTo>
                <a:lnTo>
                  <a:pt x="57142" y="4000"/>
                </a:lnTo>
                <a:lnTo>
                  <a:pt x="19999" y="4000"/>
                </a:lnTo>
                <a:cubicBezTo>
                  <a:pt x="18613" y="4000"/>
                  <a:pt x="17422" y="4694"/>
                  <a:pt x="17183" y="5650"/>
                </a:cubicBezTo>
                <a:lnTo>
                  <a:pt x="44" y="73650"/>
                </a:lnTo>
                <a:cubicBezTo>
                  <a:pt x="-105" y="74233"/>
                  <a:pt x="122" y="74833"/>
                  <a:pt x="667" y="75283"/>
                </a:cubicBezTo>
                <a:cubicBezTo>
                  <a:pt x="1207" y="75738"/>
                  <a:pt x="2008" y="76000"/>
                  <a:pt x="2854" y="76000"/>
                </a:cubicBezTo>
                <a:lnTo>
                  <a:pt x="57142" y="76000"/>
                </a:lnTo>
                <a:lnTo>
                  <a:pt x="57142" y="116000"/>
                </a:lnTo>
                <a:lnTo>
                  <a:pt x="37143" y="116000"/>
                </a:lnTo>
                <a:cubicBezTo>
                  <a:pt x="35563" y="116000"/>
                  <a:pt x="34283" y="116894"/>
                  <a:pt x="34283" y="118000"/>
                </a:cubicBezTo>
                <a:cubicBezTo>
                  <a:pt x="34283" y="119105"/>
                  <a:pt x="35563" y="120000"/>
                  <a:pt x="37143" y="120000"/>
                </a:cubicBezTo>
                <a:lnTo>
                  <a:pt x="82856" y="120000"/>
                </a:lnTo>
                <a:cubicBezTo>
                  <a:pt x="84436" y="120000"/>
                  <a:pt x="85711" y="119105"/>
                  <a:pt x="85711" y="118000"/>
                </a:cubicBezTo>
                <a:cubicBezTo>
                  <a:pt x="85711" y="116894"/>
                  <a:pt x="84436" y="116000"/>
                  <a:pt x="82856" y="116000"/>
                </a:cubicBezTo>
                <a:lnTo>
                  <a:pt x="62857" y="116000"/>
                </a:lnTo>
                <a:lnTo>
                  <a:pt x="62857" y="76000"/>
                </a:lnTo>
                <a:lnTo>
                  <a:pt x="74287" y="76000"/>
                </a:lnTo>
                <a:lnTo>
                  <a:pt x="74287" y="88000"/>
                </a:lnTo>
                <a:cubicBezTo>
                  <a:pt x="74287" y="89105"/>
                  <a:pt x="75561" y="90000"/>
                  <a:pt x="77141" y="90000"/>
                </a:cubicBezTo>
                <a:cubicBezTo>
                  <a:pt x="78722" y="90000"/>
                  <a:pt x="79996" y="89105"/>
                  <a:pt x="79996" y="88000"/>
                </a:cubicBezTo>
                <a:lnTo>
                  <a:pt x="79996" y="76000"/>
                </a:lnTo>
                <a:lnTo>
                  <a:pt x="117139" y="76000"/>
                </a:lnTo>
                <a:cubicBezTo>
                  <a:pt x="117974" y="76000"/>
                  <a:pt x="118759" y="75744"/>
                  <a:pt x="119304" y="75305"/>
                </a:cubicBezTo>
                <a:cubicBezTo>
                  <a:pt x="119844" y="74866"/>
                  <a:pt x="120089" y="74283"/>
                  <a:pt x="119966" y="73711"/>
                </a:cubicBezTo>
                <a:cubicBezTo>
                  <a:pt x="119966" y="73711"/>
                  <a:pt x="105682" y="5711"/>
                  <a:pt x="105682" y="5711"/>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grpSp>
        <p:nvGrpSpPr>
          <p:cNvPr id="1756" name="Google Shape;1756;p159"/>
          <p:cNvGrpSpPr/>
          <p:nvPr/>
        </p:nvGrpSpPr>
        <p:grpSpPr>
          <a:xfrm>
            <a:off x="6527202" y="1499096"/>
            <a:ext cx="416807" cy="348301"/>
            <a:chOff x="-1" y="0"/>
            <a:chExt cx="1110301" cy="888069"/>
          </a:xfrm>
        </p:grpSpPr>
        <p:sp>
          <p:nvSpPr>
            <p:cNvPr id="1757" name="Google Shape;1757;p159"/>
            <p:cNvSpPr/>
            <p:nvPr/>
          </p:nvSpPr>
          <p:spPr>
            <a:xfrm>
              <a:off x="-1" y="0"/>
              <a:ext cx="1110300" cy="407100"/>
            </a:xfrm>
            <a:custGeom>
              <a:rect b="b" l="l" r="r" t="t"/>
              <a:pathLst>
                <a:path extrusionOk="0" h="120000" w="120000">
                  <a:moveTo>
                    <a:pt x="2000" y="120000"/>
                  </a:moveTo>
                  <a:lnTo>
                    <a:pt x="118005" y="120000"/>
                  </a:lnTo>
                  <a:cubicBezTo>
                    <a:pt x="118880" y="120000"/>
                    <a:pt x="119649" y="118445"/>
                    <a:pt x="119910" y="116167"/>
                  </a:cubicBezTo>
                  <a:cubicBezTo>
                    <a:pt x="120172" y="113889"/>
                    <a:pt x="119860" y="111410"/>
                    <a:pt x="119136" y="110056"/>
                  </a:cubicBezTo>
                  <a:lnTo>
                    <a:pt x="104004" y="81591"/>
                  </a:lnTo>
                  <a:lnTo>
                    <a:pt x="104004" y="27273"/>
                  </a:lnTo>
                  <a:cubicBezTo>
                    <a:pt x="104004" y="24259"/>
                    <a:pt x="103107" y="21819"/>
                    <a:pt x="102004" y="21819"/>
                  </a:cubicBezTo>
                  <a:lnTo>
                    <a:pt x="86003" y="21819"/>
                  </a:lnTo>
                  <a:cubicBezTo>
                    <a:pt x="84895" y="21819"/>
                    <a:pt x="84003" y="24259"/>
                    <a:pt x="84003" y="27273"/>
                  </a:cubicBezTo>
                  <a:lnTo>
                    <a:pt x="84003" y="43973"/>
                  </a:lnTo>
                  <a:lnTo>
                    <a:pt x="61139" y="963"/>
                  </a:lnTo>
                  <a:cubicBezTo>
                    <a:pt x="60454" y="-323"/>
                    <a:pt x="59551" y="-323"/>
                    <a:pt x="58866" y="963"/>
                  </a:cubicBezTo>
                  <a:lnTo>
                    <a:pt x="869" y="110056"/>
                  </a:lnTo>
                  <a:cubicBezTo>
                    <a:pt x="144" y="111410"/>
                    <a:pt x="-167" y="113889"/>
                    <a:pt x="94" y="116167"/>
                  </a:cubicBezTo>
                  <a:cubicBezTo>
                    <a:pt x="356" y="118445"/>
                    <a:pt x="1125" y="120000"/>
                    <a:pt x="2000" y="12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58" name="Google Shape;1758;p159"/>
            <p:cNvSpPr/>
            <p:nvPr/>
          </p:nvSpPr>
          <p:spPr>
            <a:xfrm>
              <a:off x="0" y="444069"/>
              <a:ext cx="1110300" cy="444000"/>
            </a:xfrm>
            <a:custGeom>
              <a:rect b="b" l="l" r="r" t="t"/>
              <a:pathLst>
                <a:path extrusionOk="0" h="120000" w="120000">
                  <a:moveTo>
                    <a:pt x="96000" y="65000"/>
                  </a:moveTo>
                  <a:cubicBezTo>
                    <a:pt x="96000" y="67761"/>
                    <a:pt x="95105" y="70000"/>
                    <a:pt x="94000" y="70000"/>
                  </a:cubicBezTo>
                  <a:lnTo>
                    <a:pt x="62000" y="70000"/>
                  </a:lnTo>
                  <a:cubicBezTo>
                    <a:pt x="60894" y="70000"/>
                    <a:pt x="60000" y="67761"/>
                    <a:pt x="60000" y="65000"/>
                  </a:cubicBezTo>
                  <a:lnTo>
                    <a:pt x="60000" y="25000"/>
                  </a:lnTo>
                  <a:cubicBezTo>
                    <a:pt x="60000" y="22238"/>
                    <a:pt x="60894" y="20000"/>
                    <a:pt x="62000" y="20000"/>
                  </a:cubicBezTo>
                  <a:lnTo>
                    <a:pt x="94000" y="20000"/>
                  </a:lnTo>
                  <a:cubicBezTo>
                    <a:pt x="95105" y="20000"/>
                    <a:pt x="96000" y="22238"/>
                    <a:pt x="96000" y="25000"/>
                  </a:cubicBezTo>
                  <a:cubicBezTo>
                    <a:pt x="96000" y="25000"/>
                    <a:pt x="96000" y="65000"/>
                    <a:pt x="96000" y="65000"/>
                  </a:cubicBezTo>
                  <a:close/>
                  <a:moveTo>
                    <a:pt x="51000" y="110000"/>
                  </a:moveTo>
                  <a:lnTo>
                    <a:pt x="25000" y="110000"/>
                  </a:lnTo>
                  <a:lnTo>
                    <a:pt x="25000" y="100000"/>
                  </a:lnTo>
                  <a:cubicBezTo>
                    <a:pt x="25000" y="98616"/>
                    <a:pt x="25444" y="97500"/>
                    <a:pt x="26000" y="97500"/>
                  </a:cubicBezTo>
                  <a:lnTo>
                    <a:pt x="50000" y="97500"/>
                  </a:lnTo>
                  <a:cubicBezTo>
                    <a:pt x="50555" y="97500"/>
                    <a:pt x="51000" y="98616"/>
                    <a:pt x="51000" y="100000"/>
                  </a:cubicBezTo>
                  <a:cubicBezTo>
                    <a:pt x="51000" y="100000"/>
                    <a:pt x="51000" y="110000"/>
                    <a:pt x="51000" y="110000"/>
                  </a:cubicBezTo>
                  <a:close/>
                  <a:moveTo>
                    <a:pt x="28000" y="25000"/>
                  </a:moveTo>
                  <a:cubicBezTo>
                    <a:pt x="28000" y="22238"/>
                    <a:pt x="28894" y="20000"/>
                    <a:pt x="30000" y="20000"/>
                  </a:cubicBezTo>
                  <a:lnTo>
                    <a:pt x="46000" y="20000"/>
                  </a:lnTo>
                  <a:cubicBezTo>
                    <a:pt x="47105" y="20000"/>
                    <a:pt x="48000" y="22238"/>
                    <a:pt x="48000" y="25000"/>
                  </a:cubicBezTo>
                  <a:lnTo>
                    <a:pt x="48000" y="85000"/>
                  </a:lnTo>
                  <a:cubicBezTo>
                    <a:pt x="48000" y="87761"/>
                    <a:pt x="47105" y="90000"/>
                    <a:pt x="46000" y="90000"/>
                  </a:cubicBezTo>
                  <a:lnTo>
                    <a:pt x="30000" y="90000"/>
                  </a:lnTo>
                  <a:cubicBezTo>
                    <a:pt x="28894" y="90000"/>
                    <a:pt x="28000" y="87761"/>
                    <a:pt x="28000" y="85000"/>
                  </a:cubicBezTo>
                  <a:cubicBezTo>
                    <a:pt x="28000" y="85000"/>
                    <a:pt x="28000" y="25000"/>
                    <a:pt x="28000" y="25000"/>
                  </a:cubicBezTo>
                  <a:close/>
                  <a:moveTo>
                    <a:pt x="118000" y="110000"/>
                  </a:moveTo>
                  <a:lnTo>
                    <a:pt x="108000" y="110000"/>
                  </a:lnTo>
                  <a:lnTo>
                    <a:pt x="108000" y="5000"/>
                  </a:lnTo>
                  <a:cubicBezTo>
                    <a:pt x="108000" y="2238"/>
                    <a:pt x="107105" y="0"/>
                    <a:pt x="106000" y="0"/>
                  </a:cubicBezTo>
                  <a:lnTo>
                    <a:pt x="14000" y="0"/>
                  </a:lnTo>
                  <a:cubicBezTo>
                    <a:pt x="12894" y="0"/>
                    <a:pt x="12000" y="2238"/>
                    <a:pt x="12000" y="5000"/>
                  </a:cubicBezTo>
                  <a:lnTo>
                    <a:pt x="12000" y="110000"/>
                  </a:lnTo>
                  <a:lnTo>
                    <a:pt x="2000" y="110000"/>
                  </a:lnTo>
                  <a:cubicBezTo>
                    <a:pt x="894" y="110000"/>
                    <a:pt x="0" y="112238"/>
                    <a:pt x="0" y="115000"/>
                  </a:cubicBezTo>
                  <a:cubicBezTo>
                    <a:pt x="0" y="117761"/>
                    <a:pt x="894" y="120000"/>
                    <a:pt x="2000" y="120000"/>
                  </a:cubicBezTo>
                  <a:lnTo>
                    <a:pt x="14000" y="120000"/>
                  </a:lnTo>
                  <a:lnTo>
                    <a:pt x="106000" y="120000"/>
                  </a:lnTo>
                  <a:lnTo>
                    <a:pt x="118000" y="120000"/>
                  </a:lnTo>
                  <a:cubicBezTo>
                    <a:pt x="119105" y="120000"/>
                    <a:pt x="120000" y="117761"/>
                    <a:pt x="120000" y="115000"/>
                  </a:cubicBezTo>
                  <a:cubicBezTo>
                    <a:pt x="120000" y="112238"/>
                    <a:pt x="119105" y="110000"/>
                    <a:pt x="118000" y="11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grpSp>
      <p:sp>
        <p:nvSpPr>
          <p:cNvPr id="1759" name="Google Shape;1759;p159"/>
          <p:cNvSpPr/>
          <p:nvPr/>
        </p:nvSpPr>
        <p:spPr>
          <a:xfrm>
            <a:off x="8043443" y="1528208"/>
            <a:ext cx="348900" cy="290100"/>
          </a:xfrm>
          <a:custGeom>
            <a:rect b="b" l="l" r="r" t="t"/>
            <a:pathLst>
              <a:path extrusionOk="0" h="120000" w="120000">
                <a:moveTo>
                  <a:pt x="8000" y="59974"/>
                </a:moveTo>
                <a:cubicBezTo>
                  <a:pt x="6356" y="59974"/>
                  <a:pt x="4875" y="60008"/>
                  <a:pt x="3393" y="59974"/>
                </a:cubicBezTo>
                <a:cubicBezTo>
                  <a:pt x="1090" y="59906"/>
                  <a:pt x="0" y="58078"/>
                  <a:pt x="646" y="55285"/>
                </a:cubicBezTo>
                <a:cubicBezTo>
                  <a:pt x="1063" y="53440"/>
                  <a:pt x="1535" y="51595"/>
                  <a:pt x="2168" y="49834"/>
                </a:cubicBezTo>
                <a:cubicBezTo>
                  <a:pt x="3191" y="46940"/>
                  <a:pt x="4996" y="45281"/>
                  <a:pt x="7595" y="45196"/>
                </a:cubicBezTo>
                <a:cubicBezTo>
                  <a:pt x="7636" y="45179"/>
                  <a:pt x="7690" y="45196"/>
                  <a:pt x="7730" y="45179"/>
                </a:cubicBezTo>
                <a:cubicBezTo>
                  <a:pt x="9212" y="45112"/>
                  <a:pt x="11030" y="45653"/>
                  <a:pt x="12053" y="44756"/>
                </a:cubicBezTo>
                <a:cubicBezTo>
                  <a:pt x="13023" y="43910"/>
                  <a:pt x="13158" y="41557"/>
                  <a:pt x="13656" y="39864"/>
                </a:cubicBezTo>
                <a:cubicBezTo>
                  <a:pt x="16080" y="31586"/>
                  <a:pt x="18518" y="23309"/>
                  <a:pt x="20888" y="15014"/>
                </a:cubicBezTo>
                <a:cubicBezTo>
                  <a:pt x="22060" y="10969"/>
                  <a:pt x="24377" y="8328"/>
                  <a:pt x="27326" y="6432"/>
                </a:cubicBezTo>
                <a:cubicBezTo>
                  <a:pt x="32538" y="3046"/>
                  <a:pt x="38141" y="1591"/>
                  <a:pt x="43946" y="998"/>
                </a:cubicBezTo>
                <a:cubicBezTo>
                  <a:pt x="53387" y="50"/>
                  <a:pt x="62814" y="0"/>
                  <a:pt x="72255" y="660"/>
                </a:cubicBezTo>
                <a:cubicBezTo>
                  <a:pt x="78922" y="1117"/>
                  <a:pt x="85508" y="2099"/>
                  <a:pt x="91703" y="5603"/>
                </a:cubicBezTo>
                <a:cubicBezTo>
                  <a:pt x="95259" y="7600"/>
                  <a:pt x="97764" y="10681"/>
                  <a:pt x="99084" y="15471"/>
                </a:cubicBezTo>
                <a:cubicBezTo>
                  <a:pt x="101683" y="24849"/>
                  <a:pt x="104525" y="34126"/>
                  <a:pt x="107191" y="43470"/>
                </a:cubicBezTo>
                <a:cubicBezTo>
                  <a:pt x="107569" y="44790"/>
                  <a:pt x="108053" y="45230"/>
                  <a:pt x="109185" y="45230"/>
                </a:cubicBezTo>
                <a:cubicBezTo>
                  <a:pt x="111191" y="45247"/>
                  <a:pt x="113373" y="44485"/>
                  <a:pt x="115151" y="46195"/>
                </a:cubicBezTo>
                <a:cubicBezTo>
                  <a:pt x="116215" y="47211"/>
                  <a:pt x="117198" y="48548"/>
                  <a:pt x="117858" y="50021"/>
                </a:cubicBezTo>
                <a:cubicBezTo>
                  <a:pt x="118572" y="51612"/>
                  <a:pt x="118936" y="53491"/>
                  <a:pt x="119353" y="55285"/>
                </a:cubicBezTo>
                <a:cubicBezTo>
                  <a:pt x="119986" y="58078"/>
                  <a:pt x="118909" y="59906"/>
                  <a:pt x="116606" y="59974"/>
                </a:cubicBezTo>
                <a:cubicBezTo>
                  <a:pt x="115124" y="60008"/>
                  <a:pt x="113629" y="59974"/>
                  <a:pt x="112121" y="59974"/>
                </a:cubicBezTo>
                <a:cubicBezTo>
                  <a:pt x="112579" y="62462"/>
                  <a:pt x="113050" y="64815"/>
                  <a:pt x="113427" y="67185"/>
                </a:cubicBezTo>
                <a:cubicBezTo>
                  <a:pt x="113589" y="68218"/>
                  <a:pt x="113602" y="69284"/>
                  <a:pt x="113602" y="70334"/>
                </a:cubicBezTo>
                <a:cubicBezTo>
                  <a:pt x="113602" y="84739"/>
                  <a:pt x="113602" y="99128"/>
                  <a:pt x="113602" y="113516"/>
                </a:cubicBezTo>
                <a:cubicBezTo>
                  <a:pt x="113602" y="118002"/>
                  <a:pt x="112067" y="119949"/>
                  <a:pt x="108511" y="119949"/>
                </a:cubicBezTo>
                <a:cubicBezTo>
                  <a:pt x="103905" y="119949"/>
                  <a:pt x="99286" y="119966"/>
                  <a:pt x="94680" y="119949"/>
                </a:cubicBezTo>
                <a:cubicBezTo>
                  <a:pt x="91461" y="119932"/>
                  <a:pt x="89885" y="117951"/>
                  <a:pt x="89872" y="113922"/>
                </a:cubicBezTo>
                <a:cubicBezTo>
                  <a:pt x="89858" y="111451"/>
                  <a:pt x="89831" y="108997"/>
                  <a:pt x="89885" y="106542"/>
                </a:cubicBezTo>
                <a:cubicBezTo>
                  <a:pt x="89912" y="105374"/>
                  <a:pt x="89670" y="104900"/>
                  <a:pt x="88646" y="104900"/>
                </a:cubicBezTo>
                <a:cubicBezTo>
                  <a:pt x="69562" y="104934"/>
                  <a:pt x="50478" y="104934"/>
                  <a:pt x="31393" y="104900"/>
                </a:cubicBezTo>
                <a:cubicBezTo>
                  <a:pt x="30424" y="104900"/>
                  <a:pt x="30074" y="105239"/>
                  <a:pt x="30101" y="106491"/>
                </a:cubicBezTo>
                <a:cubicBezTo>
                  <a:pt x="30168" y="109064"/>
                  <a:pt x="30141" y="111637"/>
                  <a:pt x="30114" y="114210"/>
                </a:cubicBezTo>
                <a:cubicBezTo>
                  <a:pt x="30087" y="117816"/>
                  <a:pt x="28471" y="119915"/>
                  <a:pt x="25629" y="119932"/>
                </a:cubicBezTo>
                <a:cubicBezTo>
                  <a:pt x="20740" y="119983"/>
                  <a:pt x="15851" y="119966"/>
                  <a:pt x="10962" y="119949"/>
                </a:cubicBezTo>
                <a:cubicBezTo>
                  <a:pt x="8067" y="119915"/>
                  <a:pt x="6397" y="117799"/>
                  <a:pt x="6397" y="114109"/>
                </a:cubicBezTo>
                <a:cubicBezTo>
                  <a:pt x="6383" y="99297"/>
                  <a:pt x="6343" y="84502"/>
                  <a:pt x="6437" y="69691"/>
                </a:cubicBezTo>
                <a:cubicBezTo>
                  <a:pt x="6451" y="67219"/>
                  <a:pt x="7084" y="64765"/>
                  <a:pt x="7447" y="62310"/>
                </a:cubicBezTo>
                <a:cubicBezTo>
                  <a:pt x="7569" y="61582"/>
                  <a:pt x="7784" y="60888"/>
                  <a:pt x="8000" y="59974"/>
                </a:cubicBezTo>
                <a:close/>
                <a:moveTo>
                  <a:pt x="98734" y="47482"/>
                </a:moveTo>
                <a:cubicBezTo>
                  <a:pt x="98531" y="46449"/>
                  <a:pt x="98464" y="45890"/>
                  <a:pt x="98316" y="45349"/>
                </a:cubicBezTo>
                <a:cubicBezTo>
                  <a:pt x="96013" y="36529"/>
                  <a:pt x="93750" y="27693"/>
                  <a:pt x="91340" y="18925"/>
                </a:cubicBezTo>
                <a:cubicBezTo>
                  <a:pt x="91003" y="17689"/>
                  <a:pt x="90020" y="16572"/>
                  <a:pt x="89131" y="15776"/>
                </a:cubicBezTo>
                <a:cubicBezTo>
                  <a:pt x="88282" y="15014"/>
                  <a:pt x="87191" y="14659"/>
                  <a:pt x="86168" y="14286"/>
                </a:cubicBezTo>
                <a:cubicBezTo>
                  <a:pt x="80821" y="12306"/>
                  <a:pt x="75286" y="11646"/>
                  <a:pt x="69764" y="11527"/>
                </a:cubicBezTo>
                <a:cubicBezTo>
                  <a:pt x="61616" y="11375"/>
                  <a:pt x="53481" y="11476"/>
                  <a:pt x="45346" y="11933"/>
                </a:cubicBezTo>
                <a:cubicBezTo>
                  <a:pt x="41441" y="12137"/>
                  <a:pt x="37535" y="13237"/>
                  <a:pt x="33670" y="14202"/>
                </a:cubicBezTo>
                <a:cubicBezTo>
                  <a:pt x="30882" y="14896"/>
                  <a:pt x="28835" y="16809"/>
                  <a:pt x="27905" y="20533"/>
                </a:cubicBezTo>
                <a:cubicBezTo>
                  <a:pt x="26558" y="25882"/>
                  <a:pt x="24888" y="31079"/>
                  <a:pt x="23501" y="36411"/>
                </a:cubicBezTo>
                <a:cubicBezTo>
                  <a:pt x="22585" y="39881"/>
                  <a:pt x="21939" y="43470"/>
                  <a:pt x="21063" y="47482"/>
                </a:cubicBezTo>
                <a:cubicBezTo>
                  <a:pt x="47084" y="54388"/>
                  <a:pt x="72794" y="54456"/>
                  <a:pt x="98734" y="47482"/>
                </a:cubicBezTo>
                <a:close/>
                <a:moveTo>
                  <a:pt x="24942" y="83267"/>
                </a:moveTo>
                <a:cubicBezTo>
                  <a:pt x="24942" y="83182"/>
                  <a:pt x="24956" y="83097"/>
                  <a:pt x="24956" y="83013"/>
                </a:cubicBezTo>
                <a:cubicBezTo>
                  <a:pt x="26585" y="83013"/>
                  <a:pt x="28215" y="83030"/>
                  <a:pt x="29845" y="82996"/>
                </a:cubicBezTo>
                <a:cubicBezTo>
                  <a:pt x="30720" y="82979"/>
                  <a:pt x="31609" y="82860"/>
                  <a:pt x="32484" y="82776"/>
                </a:cubicBezTo>
                <a:cubicBezTo>
                  <a:pt x="35313" y="82522"/>
                  <a:pt x="36969" y="80423"/>
                  <a:pt x="36188" y="77579"/>
                </a:cubicBezTo>
                <a:cubicBezTo>
                  <a:pt x="35797" y="76157"/>
                  <a:pt x="34666" y="74650"/>
                  <a:pt x="33575" y="74024"/>
                </a:cubicBezTo>
                <a:cubicBezTo>
                  <a:pt x="29144" y="71468"/>
                  <a:pt x="24646" y="69115"/>
                  <a:pt x="20080" y="66982"/>
                </a:cubicBezTo>
                <a:cubicBezTo>
                  <a:pt x="18680" y="66322"/>
                  <a:pt x="16969" y="66407"/>
                  <a:pt x="15434" y="66542"/>
                </a:cubicBezTo>
                <a:cubicBezTo>
                  <a:pt x="13575" y="66677"/>
                  <a:pt x="12659" y="67896"/>
                  <a:pt x="12430" y="70198"/>
                </a:cubicBezTo>
                <a:cubicBezTo>
                  <a:pt x="12255" y="71925"/>
                  <a:pt x="12255" y="73685"/>
                  <a:pt x="12255" y="75446"/>
                </a:cubicBezTo>
                <a:cubicBezTo>
                  <a:pt x="12228" y="79593"/>
                  <a:pt x="13144" y="81286"/>
                  <a:pt x="16377" y="82031"/>
                </a:cubicBezTo>
                <a:cubicBezTo>
                  <a:pt x="19191" y="82691"/>
                  <a:pt x="22087" y="82877"/>
                  <a:pt x="24942" y="83267"/>
                </a:cubicBezTo>
                <a:close/>
                <a:moveTo>
                  <a:pt x="94936" y="82776"/>
                </a:moveTo>
                <a:cubicBezTo>
                  <a:pt x="94936" y="82860"/>
                  <a:pt x="94936" y="82928"/>
                  <a:pt x="94936" y="83013"/>
                </a:cubicBezTo>
                <a:cubicBezTo>
                  <a:pt x="95218" y="83013"/>
                  <a:pt x="95501" y="83030"/>
                  <a:pt x="95771" y="83013"/>
                </a:cubicBezTo>
                <a:cubicBezTo>
                  <a:pt x="98909" y="82759"/>
                  <a:pt x="102101" y="83030"/>
                  <a:pt x="105117" y="81455"/>
                </a:cubicBezTo>
                <a:cubicBezTo>
                  <a:pt x="106855" y="80541"/>
                  <a:pt x="107771" y="79001"/>
                  <a:pt x="107757" y="76614"/>
                </a:cubicBezTo>
                <a:cubicBezTo>
                  <a:pt x="107744" y="75277"/>
                  <a:pt x="107757" y="73922"/>
                  <a:pt x="107744" y="72585"/>
                </a:cubicBezTo>
                <a:cubicBezTo>
                  <a:pt x="107703" y="67608"/>
                  <a:pt x="106101" y="65814"/>
                  <a:pt x="102154" y="66322"/>
                </a:cubicBezTo>
                <a:cubicBezTo>
                  <a:pt x="101966" y="66356"/>
                  <a:pt x="101791" y="66373"/>
                  <a:pt x="101602" y="66440"/>
                </a:cubicBezTo>
                <a:cubicBezTo>
                  <a:pt x="100215" y="66914"/>
                  <a:pt x="98787" y="67236"/>
                  <a:pt x="97468" y="67913"/>
                </a:cubicBezTo>
                <a:cubicBezTo>
                  <a:pt x="93818" y="69792"/>
                  <a:pt x="90154" y="71688"/>
                  <a:pt x="86626" y="73872"/>
                </a:cubicBezTo>
                <a:cubicBezTo>
                  <a:pt x="85481" y="74583"/>
                  <a:pt x="84269" y="76005"/>
                  <a:pt x="83824" y="77460"/>
                </a:cubicBezTo>
                <a:cubicBezTo>
                  <a:pt x="82949" y="80253"/>
                  <a:pt x="84619" y="82589"/>
                  <a:pt x="87407" y="82742"/>
                </a:cubicBezTo>
                <a:cubicBezTo>
                  <a:pt x="89912" y="82894"/>
                  <a:pt x="92430" y="82776"/>
                  <a:pt x="94936" y="82776"/>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400">
              <a:solidFill>
                <a:srgbClr val="FFFFFF"/>
              </a:solidFill>
              <a:latin typeface="Helvetica Neue"/>
              <a:ea typeface="Helvetica Neue"/>
              <a:cs typeface="Helvetica Neue"/>
              <a:sym typeface="Helvetica Neue"/>
            </a:endParaRPr>
          </a:p>
        </p:txBody>
      </p:sp>
      <p:sp>
        <p:nvSpPr>
          <p:cNvPr id="1760" name="Google Shape;1760;p159"/>
          <p:cNvSpPr/>
          <p:nvPr/>
        </p:nvSpPr>
        <p:spPr>
          <a:xfrm>
            <a:off x="3753088" y="1179009"/>
            <a:ext cx="1050000" cy="276900"/>
          </a:xfrm>
          <a:prstGeom prst="rect">
            <a:avLst/>
          </a:prstGeom>
          <a:noFill/>
          <a:ln>
            <a:noFill/>
          </a:ln>
        </p:spPr>
        <p:txBody>
          <a:bodyPr anchorCtr="0" anchor="ctr" bIns="68625" lIns="68625" spcFirstLastPara="1" rIns="68625" wrap="square" tIns="68625">
            <a:noAutofit/>
          </a:bodyPr>
          <a:lstStyle/>
          <a:p>
            <a:pPr indent="0" lvl="0" marL="0" marR="0" rtl="0" algn="ctr">
              <a:spcBef>
                <a:spcPts val="0"/>
              </a:spcBef>
              <a:spcAft>
                <a:spcPts val="0"/>
              </a:spcAft>
              <a:buNone/>
            </a:pPr>
            <a:r>
              <a:rPr lang="en" sz="1000">
                <a:solidFill>
                  <a:srgbClr val="666666"/>
                </a:solidFill>
                <a:latin typeface="Roboto"/>
                <a:ea typeface="Roboto"/>
                <a:cs typeface="Roboto"/>
                <a:sym typeface="Roboto"/>
              </a:rPr>
              <a:t>Customers</a:t>
            </a:r>
            <a:endParaRPr sz="1000">
              <a:solidFill>
                <a:srgbClr val="666666"/>
              </a:solidFill>
              <a:latin typeface="Roboto"/>
              <a:ea typeface="Roboto"/>
              <a:cs typeface="Roboto"/>
              <a:sym typeface="Roboto"/>
            </a:endParaRPr>
          </a:p>
        </p:txBody>
      </p:sp>
      <p:sp>
        <p:nvSpPr>
          <p:cNvPr id="1761" name="Google Shape;1761;p159"/>
          <p:cNvSpPr/>
          <p:nvPr/>
        </p:nvSpPr>
        <p:spPr>
          <a:xfrm>
            <a:off x="4120536" y="838845"/>
            <a:ext cx="360900" cy="330900"/>
          </a:xfrm>
          <a:custGeom>
            <a:rect b="b" l="l" r="r" t="t"/>
            <a:pathLst>
              <a:path extrusionOk="0" h="120000" w="120000">
                <a:moveTo>
                  <a:pt x="58944" y="37092"/>
                </a:moveTo>
                <a:lnTo>
                  <a:pt x="71956" y="23362"/>
                </a:lnTo>
                <a:cubicBezTo>
                  <a:pt x="71956" y="23362"/>
                  <a:pt x="71956" y="23357"/>
                  <a:pt x="71962" y="23357"/>
                </a:cubicBezTo>
                <a:lnTo>
                  <a:pt x="74968" y="20188"/>
                </a:lnTo>
                <a:lnTo>
                  <a:pt x="87757" y="37092"/>
                </a:lnTo>
                <a:cubicBezTo>
                  <a:pt x="87757" y="37092"/>
                  <a:pt x="58944" y="37092"/>
                  <a:pt x="58944" y="37092"/>
                </a:cubicBezTo>
                <a:close/>
                <a:moveTo>
                  <a:pt x="47998" y="37092"/>
                </a:moveTo>
                <a:lnTo>
                  <a:pt x="47998" y="24002"/>
                </a:lnTo>
                <a:lnTo>
                  <a:pt x="65598" y="24002"/>
                </a:lnTo>
                <a:lnTo>
                  <a:pt x="53193" y="37092"/>
                </a:lnTo>
                <a:cubicBezTo>
                  <a:pt x="53193" y="37092"/>
                  <a:pt x="47998" y="37092"/>
                  <a:pt x="47998" y="37092"/>
                </a:cubicBezTo>
                <a:close/>
                <a:moveTo>
                  <a:pt x="15316" y="37092"/>
                </a:moveTo>
                <a:lnTo>
                  <a:pt x="4593" y="9794"/>
                </a:lnTo>
                <a:lnTo>
                  <a:pt x="13629" y="5108"/>
                </a:lnTo>
                <a:lnTo>
                  <a:pt x="26897" y="37092"/>
                </a:lnTo>
                <a:cubicBezTo>
                  <a:pt x="26897" y="37092"/>
                  <a:pt x="15316" y="37092"/>
                  <a:pt x="15316" y="37092"/>
                </a:cubicBezTo>
                <a:close/>
                <a:moveTo>
                  <a:pt x="118001" y="6542"/>
                </a:moveTo>
                <a:lnTo>
                  <a:pt x="100346" y="6542"/>
                </a:lnTo>
                <a:cubicBezTo>
                  <a:pt x="99427" y="6542"/>
                  <a:pt x="98620" y="7237"/>
                  <a:pt x="98403" y="8215"/>
                </a:cubicBezTo>
                <a:lnTo>
                  <a:pt x="92206" y="36120"/>
                </a:lnTo>
                <a:lnTo>
                  <a:pt x="76672" y="15591"/>
                </a:lnTo>
                <a:cubicBezTo>
                  <a:pt x="76316" y="15119"/>
                  <a:pt x="75798" y="14836"/>
                  <a:pt x="75241" y="14802"/>
                </a:cubicBezTo>
                <a:cubicBezTo>
                  <a:pt x="74662" y="14758"/>
                  <a:pt x="74139" y="14986"/>
                  <a:pt x="73738" y="15408"/>
                </a:cubicBezTo>
                <a:lnTo>
                  <a:pt x="69735" y="19633"/>
                </a:lnTo>
                <a:lnTo>
                  <a:pt x="46000" y="19633"/>
                </a:lnTo>
                <a:cubicBezTo>
                  <a:pt x="44897" y="19633"/>
                  <a:pt x="44001" y="20611"/>
                  <a:pt x="44001" y="21817"/>
                </a:cubicBezTo>
                <a:lnTo>
                  <a:pt x="44001" y="37092"/>
                </a:lnTo>
                <a:lnTo>
                  <a:pt x="31290" y="37092"/>
                </a:lnTo>
                <a:lnTo>
                  <a:pt x="16430" y="1284"/>
                </a:lnTo>
                <a:cubicBezTo>
                  <a:pt x="16207" y="744"/>
                  <a:pt x="15801" y="333"/>
                  <a:pt x="15294" y="133"/>
                </a:cubicBezTo>
                <a:cubicBezTo>
                  <a:pt x="14793" y="-66"/>
                  <a:pt x="14236" y="-38"/>
                  <a:pt x="13752" y="211"/>
                </a:cubicBezTo>
                <a:lnTo>
                  <a:pt x="1141" y="6753"/>
                </a:lnTo>
                <a:cubicBezTo>
                  <a:pt x="172" y="7259"/>
                  <a:pt x="-261" y="8510"/>
                  <a:pt x="161" y="9583"/>
                </a:cubicBezTo>
                <a:lnTo>
                  <a:pt x="10968" y="37092"/>
                </a:lnTo>
                <a:lnTo>
                  <a:pt x="1998" y="37092"/>
                </a:lnTo>
                <a:cubicBezTo>
                  <a:pt x="1364" y="37092"/>
                  <a:pt x="762" y="37420"/>
                  <a:pt x="389" y="37982"/>
                </a:cubicBezTo>
                <a:cubicBezTo>
                  <a:pt x="11" y="38543"/>
                  <a:pt x="-100" y="39266"/>
                  <a:pt x="94" y="39927"/>
                </a:cubicBezTo>
                <a:lnTo>
                  <a:pt x="15222" y="92290"/>
                </a:lnTo>
                <a:cubicBezTo>
                  <a:pt x="15483" y="93201"/>
                  <a:pt x="16257" y="93818"/>
                  <a:pt x="17131" y="93818"/>
                </a:cubicBezTo>
                <a:lnTo>
                  <a:pt x="79394" y="93818"/>
                </a:lnTo>
                <a:lnTo>
                  <a:pt x="78426" y="98182"/>
                </a:lnTo>
                <a:lnTo>
                  <a:pt x="24002" y="98182"/>
                </a:lnTo>
                <a:cubicBezTo>
                  <a:pt x="18484" y="98182"/>
                  <a:pt x="14002" y="103073"/>
                  <a:pt x="14002" y="109088"/>
                </a:cubicBezTo>
                <a:cubicBezTo>
                  <a:pt x="14002" y="115108"/>
                  <a:pt x="18484" y="120000"/>
                  <a:pt x="24002" y="120000"/>
                </a:cubicBezTo>
                <a:cubicBezTo>
                  <a:pt x="29514" y="120000"/>
                  <a:pt x="34001" y="115108"/>
                  <a:pt x="34001" y="109088"/>
                </a:cubicBezTo>
                <a:cubicBezTo>
                  <a:pt x="34001" y="106625"/>
                  <a:pt x="33216" y="104374"/>
                  <a:pt x="31947" y="102545"/>
                </a:cubicBezTo>
                <a:lnTo>
                  <a:pt x="70052" y="102545"/>
                </a:lnTo>
                <a:cubicBezTo>
                  <a:pt x="68783" y="104374"/>
                  <a:pt x="67997" y="106625"/>
                  <a:pt x="67997" y="109088"/>
                </a:cubicBezTo>
                <a:cubicBezTo>
                  <a:pt x="67997" y="115108"/>
                  <a:pt x="72485" y="120000"/>
                  <a:pt x="77997" y="120000"/>
                </a:cubicBezTo>
                <a:cubicBezTo>
                  <a:pt x="83515" y="120000"/>
                  <a:pt x="88002" y="115108"/>
                  <a:pt x="88002" y="109088"/>
                </a:cubicBezTo>
                <a:cubicBezTo>
                  <a:pt x="88002" y="104758"/>
                  <a:pt x="85658" y="101045"/>
                  <a:pt x="82295" y="99282"/>
                </a:cubicBezTo>
                <a:lnTo>
                  <a:pt x="83799" y="92512"/>
                </a:lnTo>
                <a:cubicBezTo>
                  <a:pt x="83849" y="92390"/>
                  <a:pt x="83915" y="92279"/>
                  <a:pt x="83943" y="92145"/>
                </a:cubicBezTo>
                <a:lnTo>
                  <a:pt x="95507" y="39783"/>
                </a:lnTo>
                <a:cubicBezTo>
                  <a:pt x="95507" y="39783"/>
                  <a:pt x="95507" y="39783"/>
                  <a:pt x="95507" y="39783"/>
                </a:cubicBezTo>
                <a:lnTo>
                  <a:pt x="101921" y="10906"/>
                </a:lnTo>
                <a:lnTo>
                  <a:pt x="118001" y="10906"/>
                </a:lnTo>
                <a:cubicBezTo>
                  <a:pt x="119103" y="10906"/>
                  <a:pt x="119999" y="9933"/>
                  <a:pt x="119999" y="8727"/>
                </a:cubicBezTo>
                <a:cubicBezTo>
                  <a:pt x="119999" y="7520"/>
                  <a:pt x="119103" y="6542"/>
                  <a:pt x="118001" y="6542"/>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sp>
        <p:nvSpPr>
          <p:cNvPr id="1762" name="Google Shape;1762;p159"/>
          <p:cNvSpPr/>
          <p:nvPr/>
        </p:nvSpPr>
        <p:spPr>
          <a:xfrm>
            <a:off x="4661372" y="1181854"/>
            <a:ext cx="1077000" cy="276900"/>
          </a:xfrm>
          <a:prstGeom prst="rect">
            <a:avLst/>
          </a:prstGeom>
          <a:noFill/>
          <a:ln>
            <a:noFill/>
          </a:ln>
        </p:spPr>
        <p:txBody>
          <a:bodyPr anchorCtr="0" anchor="ctr" bIns="68625" lIns="68625" spcFirstLastPara="1" rIns="68625" wrap="square" tIns="68625">
            <a:noAutofit/>
          </a:bodyPr>
          <a:lstStyle/>
          <a:p>
            <a:pPr indent="0" lvl="0" marL="0" marR="0" rtl="0" algn="ctr">
              <a:spcBef>
                <a:spcPts val="0"/>
              </a:spcBef>
              <a:spcAft>
                <a:spcPts val="0"/>
              </a:spcAft>
              <a:buNone/>
            </a:pPr>
            <a:r>
              <a:rPr lang="en" sz="1000">
                <a:solidFill>
                  <a:srgbClr val="666666"/>
                </a:solidFill>
                <a:latin typeface="Roboto"/>
                <a:ea typeface="Roboto"/>
                <a:cs typeface="Roboto"/>
                <a:sym typeface="Roboto"/>
              </a:rPr>
              <a:t>Employees</a:t>
            </a:r>
            <a:endParaRPr sz="1000">
              <a:solidFill>
                <a:srgbClr val="666666"/>
              </a:solidFill>
              <a:latin typeface="Roboto"/>
              <a:ea typeface="Roboto"/>
              <a:cs typeface="Roboto"/>
              <a:sym typeface="Roboto"/>
            </a:endParaRPr>
          </a:p>
        </p:txBody>
      </p:sp>
      <p:grpSp>
        <p:nvGrpSpPr>
          <p:cNvPr id="1763" name="Google Shape;1763;p159"/>
          <p:cNvGrpSpPr/>
          <p:nvPr/>
        </p:nvGrpSpPr>
        <p:grpSpPr>
          <a:xfrm>
            <a:off x="5036320" y="842222"/>
            <a:ext cx="327199" cy="327684"/>
            <a:chOff x="0" y="0"/>
            <a:chExt cx="1058553" cy="1060467"/>
          </a:xfrm>
        </p:grpSpPr>
        <p:sp>
          <p:nvSpPr>
            <p:cNvPr id="1764" name="Google Shape;1764;p159"/>
            <p:cNvSpPr/>
            <p:nvPr/>
          </p:nvSpPr>
          <p:spPr>
            <a:xfrm>
              <a:off x="0" y="143513"/>
              <a:ext cx="484500" cy="342900"/>
            </a:xfrm>
            <a:custGeom>
              <a:rect b="b" l="l" r="r" t="t"/>
              <a:pathLst>
                <a:path extrusionOk="0" h="120000" w="120000">
                  <a:moveTo>
                    <a:pt x="120000" y="107438"/>
                  </a:moveTo>
                  <a:cubicBezTo>
                    <a:pt x="120000" y="95333"/>
                    <a:pt x="114394" y="83944"/>
                    <a:pt x="106844" y="80900"/>
                  </a:cubicBez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11"/>
                    <a:pt x="33488" y="9777"/>
                    <a:pt x="22672"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cubicBezTo>
                    <a:pt x="120000" y="120000"/>
                    <a:pt x="120000" y="107438"/>
                    <a:pt x="120000" y="107438"/>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sp>
          <p:nvSpPr>
            <p:cNvPr id="1765" name="Google Shape;1765;p159"/>
            <p:cNvSpPr/>
            <p:nvPr/>
          </p:nvSpPr>
          <p:spPr>
            <a:xfrm>
              <a:off x="89695" y="0"/>
              <a:ext cx="296100" cy="138900"/>
            </a:xfrm>
            <a:custGeom>
              <a:rect b="b" l="l" r="r" t="t"/>
              <a:pathLst>
                <a:path extrusionOk="0" h="120000" w="120000">
                  <a:moveTo>
                    <a:pt x="62961" y="89417"/>
                  </a:moveTo>
                  <a:cubicBezTo>
                    <a:pt x="64588" y="85954"/>
                    <a:pt x="66872" y="84314"/>
                    <a:pt x="69161" y="85040"/>
                  </a:cubicBezTo>
                  <a:cubicBezTo>
                    <a:pt x="71433" y="85748"/>
                    <a:pt x="73416" y="88720"/>
                    <a:pt x="74505" y="93040"/>
                  </a:cubicBezTo>
                  <a:cubicBezTo>
                    <a:pt x="77622" y="105422"/>
                    <a:pt x="86361" y="114977"/>
                    <a:pt x="97872" y="118594"/>
                  </a:cubicBezTo>
                  <a:cubicBezTo>
                    <a:pt x="107744" y="121708"/>
                    <a:pt x="116044" y="119182"/>
                    <a:pt x="120000" y="115622"/>
                  </a:cubicBezTo>
                  <a:cubicBezTo>
                    <a:pt x="114361" y="49805"/>
                    <a:pt x="89133" y="0"/>
                    <a:pt x="58933" y="0"/>
                  </a:cubicBezTo>
                  <a:cubicBezTo>
                    <a:pt x="31577" y="0"/>
                    <a:pt x="8327" y="40920"/>
                    <a:pt x="0" y="97548"/>
                  </a:cubicBezTo>
                  <a:lnTo>
                    <a:pt x="550" y="95880"/>
                  </a:lnTo>
                  <a:cubicBezTo>
                    <a:pt x="12461" y="113828"/>
                    <a:pt x="47005" y="123428"/>
                    <a:pt x="62961" y="89417"/>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sp>
          <p:nvSpPr>
            <p:cNvPr id="1766" name="Google Shape;1766;p159"/>
            <p:cNvSpPr/>
            <p:nvPr/>
          </p:nvSpPr>
          <p:spPr>
            <a:xfrm>
              <a:off x="574053" y="143513"/>
              <a:ext cx="484500" cy="342900"/>
            </a:xfrm>
            <a:custGeom>
              <a:rect b="b" l="l" r="r" t="t"/>
              <a:pathLst>
                <a:path extrusionOk="0" h="120000" w="120000">
                  <a:moveTo>
                    <a:pt x="106844" y="80900"/>
                  </a:move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11"/>
                    <a:pt x="33488" y="9777"/>
                    <a:pt x="22666"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lnTo>
                    <a:pt x="120000" y="107438"/>
                  </a:lnTo>
                  <a:cubicBezTo>
                    <a:pt x="120000" y="95333"/>
                    <a:pt x="114394" y="83944"/>
                    <a:pt x="106844" y="809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sp>
          <p:nvSpPr>
            <p:cNvPr id="1767" name="Google Shape;1767;p159"/>
            <p:cNvSpPr/>
            <p:nvPr/>
          </p:nvSpPr>
          <p:spPr>
            <a:xfrm>
              <a:off x="663749" y="0"/>
              <a:ext cx="296100" cy="138900"/>
            </a:xfrm>
            <a:custGeom>
              <a:rect b="b" l="l" r="r" t="t"/>
              <a:pathLst>
                <a:path extrusionOk="0" h="120000" w="120000">
                  <a:moveTo>
                    <a:pt x="62961" y="89417"/>
                  </a:moveTo>
                  <a:cubicBezTo>
                    <a:pt x="64583" y="85954"/>
                    <a:pt x="66888" y="84314"/>
                    <a:pt x="69161" y="85040"/>
                  </a:cubicBezTo>
                  <a:cubicBezTo>
                    <a:pt x="71433" y="85748"/>
                    <a:pt x="73416" y="88720"/>
                    <a:pt x="74505" y="93040"/>
                  </a:cubicBezTo>
                  <a:cubicBezTo>
                    <a:pt x="77622" y="105422"/>
                    <a:pt x="86361" y="114977"/>
                    <a:pt x="97872" y="118594"/>
                  </a:cubicBezTo>
                  <a:cubicBezTo>
                    <a:pt x="107744" y="121708"/>
                    <a:pt x="116044" y="119182"/>
                    <a:pt x="120000" y="115622"/>
                  </a:cubicBezTo>
                  <a:cubicBezTo>
                    <a:pt x="114361" y="49805"/>
                    <a:pt x="89133" y="0"/>
                    <a:pt x="58933" y="0"/>
                  </a:cubicBezTo>
                  <a:cubicBezTo>
                    <a:pt x="31577" y="0"/>
                    <a:pt x="8327" y="40920"/>
                    <a:pt x="0" y="97548"/>
                  </a:cubicBezTo>
                  <a:lnTo>
                    <a:pt x="550" y="95880"/>
                  </a:lnTo>
                  <a:cubicBezTo>
                    <a:pt x="12461" y="113828"/>
                    <a:pt x="47005" y="123428"/>
                    <a:pt x="62961" y="89417"/>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sp>
          <p:nvSpPr>
            <p:cNvPr id="1768" name="Google Shape;1768;p159"/>
            <p:cNvSpPr/>
            <p:nvPr/>
          </p:nvSpPr>
          <p:spPr>
            <a:xfrm>
              <a:off x="358783" y="574054"/>
              <a:ext cx="296100" cy="138900"/>
            </a:xfrm>
            <a:custGeom>
              <a:rect b="b" l="l" r="r" t="t"/>
              <a:pathLst>
                <a:path extrusionOk="0" h="120000" w="120000">
                  <a:moveTo>
                    <a:pt x="0" y="97534"/>
                  </a:moveTo>
                  <a:lnTo>
                    <a:pt x="550" y="95866"/>
                  </a:lnTo>
                  <a:cubicBezTo>
                    <a:pt x="12461" y="113812"/>
                    <a:pt x="47005" y="123410"/>
                    <a:pt x="62961" y="89404"/>
                  </a:cubicBezTo>
                  <a:cubicBezTo>
                    <a:pt x="64588" y="85936"/>
                    <a:pt x="66872" y="84279"/>
                    <a:pt x="69161" y="85027"/>
                  </a:cubicBezTo>
                  <a:cubicBezTo>
                    <a:pt x="71433" y="85736"/>
                    <a:pt x="73416" y="88707"/>
                    <a:pt x="74505" y="93026"/>
                  </a:cubicBezTo>
                  <a:cubicBezTo>
                    <a:pt x="77622" y="105407"/>
                    <a:pt x="86361" y="114960"/>
                    <a:pt x="97872" y="118577"/>
                  </a:cubicBezTo>
                  <a:cubicBezTo>
                    <a:pt x="107744" y="121714"/>
                    <a:pt x="116044" y="119177"/>
                    <a:pt x="120000" y="115606"/>
                  </a:cubicBezTo>
                  <a:cubicBezTo>
                    <a:pt x="114361" y="49798"/>
                    <a:pt x="89138" y="0"/>
                    <a:pt x="58933" y="0"/>
                  </a:cubicBezTo>
                  <a:cubicBezTo>
                    <a:pt x="31577" y="0"/>
                    <a:pt x="8327" y="40914"/>
                    <a:pt x="0" y="97534"/>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sp>
          <p:nvSpPr>
            <p:cNvPr id="1769" name="Google Shape;1769;p159"/>
            <p:cNvSpPr/>
            <p:nvPr/>
          </p:nvSpPr>
          <p:spPr>
            <a:xfrm>
              <a:off x="269087" y="717567"/>
              <a:ext cx="484500" cy="342900"/>
            </a:xfrm>
            <a:custGeom>
              <a:rect b="b" l="l" r="r" t="t"/>
              <a:pathLst>
                <a:path extrusionOk="0" h="120000" w="120000">
                  <a:moveTo>
                    <a:pt x="106844" y="80900"/>
                  </a:move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05"/>
                    <a:pt x="33488" y="9777"/>
                    <a:pt x="22666"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lnTo>
                    <a:pt x="120000" y="107438"/>
                  </a:lnTo>
                  <a:cubicBezTo>
                    <a:pt x="120000" y="95333"/>
                    <a:pt x="114394" y="83944"/>
                    <a:pt x="106844" y="809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sp>
          <p:nvSpPr>
            <p:cNvPr id="1770" name="Google Shape;1770;p159"/>
            <p:cNvSpPr/>
            <p:nvPr/>
          </p:nvSpPr>
          <p:spPr>
            <a:xfrm>
              <a:off x="143514" y="520236"/>
              <a:ext cx="149100" cy="149100"/>
            </a:xfrm>
            <a:custGeom>
              <a:rect b="b" l="l" r="r" t="t"/>
              <a:pathLst>
                <a:path extrusionOk="0" h="120000" w="120000">
                  <a:moveTo>
                    <a:pt x="115769" y="115767"/>
                  </a:moveTo>
                  <a:cubicBezTo>
                    <a:pt x="121415" y="110124"/>
                    <a:pt x="121415" y="100978"/>
                    <a:pt x="115769" y="95335"/>
                  </a:cubicBezTo>
                  <a:lnTo>
                    <a:pt x="24667" y="4232"/>
                  </a:lnTo>
                  <a:cubicBezTo>
                    <a:pt x="19026" y="-1410"/>
                    <a:pt x="9882" y="-1410"/>
                    <a:pt x="4236" y="4232"/>
                  </a:cubicBezTo>
                  <a:cubicBezTo>
                    <a:pt x="-1410" y="9875"/>
                    <a:pt x="-1410" y="19021"/>
                    <a:pt x="4236" y="24664"/>
                  </a:cubicBezTo>
                  <a:lnTo>
                    <a:pt x="95338" y="115767"/>
                  </a:lnTo>
                  <a:cubicBezTo>
                    <a:pt x="98158" y="118589"/>
                    <a:pt x="101854" y="120000"/>
                    <a:pt x="105556" y="120000"/>
                  </a:cubicBezTo>
                  <a:cubicBezTo>
                    <a:pt x="109252" y="120000"/>
                    <a:pt x="112948" y="118589"/>
                    <a:pt x="115769" y="115767"/>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sp>
          <p:nvSpPr>
            <p:cNvPr id="1771" name="Google Shape;1771;p159"/>
            <p:cNvSpPr/>
            <p:nvPr/>
          </p:nvSpPr>
          <p:spPr>
            <a:xfrm>
              <a:off x="753447" y="520236"/>
              <a:ext cx="149100" cy="149100"/>
            </a:xfrm>
            <a:custGeom>
              <a:rect b="b" l="l" r="r" t="t"/>
              <a:pathLst>
                <a:path extrusionOk="0" h="120000" w="120000">
                  <a:moveTo>
                    <a:pt x="95333" y="4232"/>
                  </a:moveTo>
                  <a:lnTo>
                    <a:pt x="4236" y="95335"/>
                  </a:lnTo>
                  <a:cubicBezTo>
                    <a:pt x="-1410" y="100978"/>
                    <a:pt x="-1410" y="110124"/>
                    <a:pt x="4236" y="115767"/>
                  </a:cubicBezTo>
                  <a:cubicBezTo>
                    <a:pt x="7056" y="118589"/>
                    <a:pt x="10752" y="120000"/>
                    <a:pt x="14448" y="120000"/>
                  </a:cubicBezTo>
                  <a:cubicBezTo>
                    <a:pt x="18150" y="120000"/>
                    <a:pt x="21846" y="118589"/>
                    <a:pt x="24666" y="115767"/>
                  </a:cubicBezTo>
                  <a:lnTo>
                    <a:pt x="115763" y="24664"/>
                  </a:lnTo>
                  <a:cubicBezTo>
                    <a:pt x="121410" y="19021"/>
                    <a:pt x="121410" y="9875"/>
                    <a:pt x="115763" y="4232"/>
                  </a:cubicBezTo>
                  <a:cubicBezTo>
                    <a:pt x="110123" y="-1410"/>
                    <a:pt x="100974" y="-1410"/>
                    <a:pt x="95333" y="4232"/>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grpSp>
      <p:grpSp>
        <p:nvGrpSpPr>
          <p:cNvPr id="1772" name="Google Shape;1772;p159"/>
          <p:cNvGrpSpPr/>
          <p:nvPr/>
        </p:nvGrpSpPr>
        <p:grpSpPr>
          <a:xfrm>
            <a:off x="5892580" y="839065"/>
            <a:ext cx="328750" cy="330701"/>
            <a:chOff x="0" y="0"/>
            <a:chExt cx="1067371" cy="1073706"/>
          </a:xfrm>
        </p:grpSpPr>
        <p:sp>
          <p:nvSpPr>
            <p:cNvPr id="1773" name="Google Shape;1773;p159"/>
            <p:cNvSpPr/>
            <p:nvPr/>
          </p:nvSpPr>
          <p:spPr>
            <a:xfrm>
              <a:off x="787348" y="357885"/>
              <a:ext cx="214800" cy="214800"/>
            </a:xfrm>
            <a:custGeom>
              <a:rect b="b" l="l" r="r" t="t"/>
              <a:pathLst>
                <a:path extrusionOk="0" h="120000" w="120000">
                  <a:moveTo>
                    <a:pt x="60011" y="120000"/>
                  </a:moveTo>
                  <a:cubicBezTo>
                    <a:pt x="93088" y="120000"/>
                    <a:pt x="120000" y="93083"/>
                    <a:pt x="120000" y="60000"/>
                  </a:cubicBezTo>
                  <a:cubicBezTo>
                    <a:pt x="120000" y="26916"/>
                    <a:pt x="93088" y="0"/>
                    <a:pt x="60011" y="0"/>
                  </a:cubicBezTo>
                  <a:cubicBezTo>
                    <a:pt x="26916" y="0"/>
                    <a:pt x="0" y="26916"/>
                    <a:pt x="0" y="60000"/>
                  </a:cubicBezTo>
                  <a:cubicBezTo>
                    <a:pt x="0" y="93083"/>
                    <a:pt x="26916" y="120000"/>
                    <a:pt x="60011" y="12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600">
                <a:solidFill>
                  <a:srgbClr val="5A5A5A"/>
                </a:solidFill>
                <a:latin typeface="Helvetica Neue"/>
                <a:ea typeface="Helvetica Neue"/>
                <a:cs typeface="Helvetica Neue"/>
                <a:sym typeface="Helvetica Neue"/>
              </a:endParaRPr>
            </a:p>
          </p:txBody>
        </p:sp>
        <p:sp>
          <p:nvSpPr>
            <p:cNvPr id="1774" name="Google Shape;1774;p159"/>
            <p:cNvSpPr/>
            <p:nvPr/>
          </p:nvSpPr>
          <p:spPr>
            <a:xfrm>
              <a:off x="715771" y="608406"/>
              <a:ext cx="351600" cy="465300"/>
            </a:xfrm>
            <a:custGeom>
              <a:rect b="b" l="l" r="r" t="t"/>
              <a:pathLst>
                <a:path extrusionOk="0" h="120000" w="120000">
                  <a:moveTo>
                    <a:pt x="0" y="0"/>
                  </a:moveTo>
                  <a:lnTo>
                    <a:pt x="0" y="4616"/>
                  </a:lnTo>
                  <a:cubicBezTo>
                    <a:pt x="0" y="32977"/>
                    <a:pt x="2761" y="63622"/>
                    <a:pt x="34511" y="71738"/>
                  </a:cubicBezTo>
                  <a:lnTo>
                    <a:pt x="34511" y="120000"/>
                  </a:lnTo>
                  <a:lnTo>
                    <a:pt x="83361" y="120000"/>
                  </a:lnTo>
                  <a:lnTo>
                    <a:pt x="83361" y="71811"/>
                  </a:lnTo>
                  <a:cubicBezTo>
                    <a:pt x="117066" y="63822"/>
                    <a:pt x="120000" y="33072"/>
                    <a:pt x="120000" y="4616"/>
                  </a:cubicBezTo>
                  <a:lnTo>
                    <a:pt x="120000" y="0"/>
                  </a:lnTo>
                  <a:cubicBezTo>
                    <a:pt x="120000" y="0"/>
                    <a:pt x="0" y="0"/>
                    <a:pt x="0" y="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600">
                <a:solidFill>
                  <a:srgbClr val="5A5A5A"/>
                </a:solidFill>
                <a:latin typeface="Helvetica Neue"/>
                <a:ea typeface="Helvetica Neue"/>
                <a:cs typeface="Helvetica Neue"/>
                <a:sym typeface="Helvetica Neue"/>
              </a:endParaRPr>
            </a:p>
          </p:txBody>
        </p:sp>
        <p:sp>
          <p:nvSpPr>
            <p:cNvPr id="1775" name="Google Shape;1775;p159"/>
            <p:cNvSpPr/>
            <p:nvPr/>
          </p:nvSpPr>
          <p:spPr>
            <a:xfrm>
              <a:off x="429462" y="0"/>
              <a:ext cx="214800" cy="214800"/>
            </a:xfrm>
            <a:custGeom>
              <a:rect b="b" l="l" r="r" t="t"/>
              <a:pathLst>
                <a:path extrusionOk="0" h="120000" w="120000">
                  <a:moveTo>
                    <a:pt x="60011" y="120000"/>
                  </a:moveTo>
                  <a:cubicBezTo>
                    <a:pt x="93088" y="120000"/>
                    <a:pt x="120000" y="93083"/>
                    <a:pt x="120000" y="60000"/>
                  </a:cubicBezTo>
                  <a:cubicBezTo>
                    <a:pt x="120000" y="26916"/>
                    <a:pt x="93088" y="0"/>
                    <a:pt x="60011" y="0"/>
                  </a:cubicBezTo>
                  <a:cubicBezTo>
                    <a:pt x="26916" y="0"/>
                    <a:pt x="0" y="26916"/>
                    <a:pt x="0" y="60000"/>
                  </a:cubicBezTo>
                  <a:cubicBezTo>
                    <a:pt x="0" y="93083"/>
                    <a:pt x="26916" y="120000"/>
                    <a:pt x="60011" y="12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600">
                <a:solidFill>
                  <a:srgbClr val="5A5A5A"/>
                </a:solidFill>
                <a:latin typeface="Helvetica Neue"/>
                <a:ea typeface="Helvetica Neue"/>
                <a:cs typeface="Helvetica Neue"/>
                <a:sym typeface="Helvetica Neue"/>
              </a:endParaRPr>
            </a:p>
          </p:txBody>
        </p:sp>
        <p:sp>
          <p:nvSpPr>
            <p:cNvPr id="1776" name="Google Shape;1776;p159"/>
            <p:cNvSpPr/>
            <p:nvPr/>
          </p:nvSpPr>
          <p:spPr>
            <a:xfrm>
              <a:off x="357885" y="250519"/>
              <a:ext cx="351600" cy="465300"/>
            </a:xfrm>
            <a:custGeom>
              <a:rect b="b" l="l" r="r" t="t"/>
              <a:pathLst>
                <a:path extrusionOk="0" h="120000" w="120000">
                  <a:moveTo>
                    <a:pt x="0" y="4616"/>
                  </a:moveTo>
                  <a:cubicBezTo>
                    <a:pt x="0" y="33433"/>
                    <a:pt x="2761" y="64561"/>
                    <a:pt x="34511" y="72722"/>
                  </a:cubicBezTo>
                  <a:lnTo>
                    <a:pt x="34511" y="120000"/>
                  </a:lnTo>
                  <a:lnTo>
                    <a:pt x="83361" y="120000"/>
                  </a:lnTo>
                  <a:lnTo>
                    <a:pt x="83361" y="72788"/>
                  </a:lnTo>
                  <a:cubicBezTo>
                    <a:pt x="117066" y="64755"/>
                    <a:pt x="120000" y="33527"/>
                    <a:pt x="120000" y="4616"/>
                  </a:cubicBezTo>
                  <a:lnTo>
                    <a:pt x="120000" y="0"/>
                  </a:lnTo>
                  <a:lnTo>
                    <a:pt x="0" y="0"/>
                  </a:lnTo>
                  <a:cubicBezTo>
                    <a:pt x="0" y="0"/>
                    <a:pt x="0" y="4616"/>
                    <a:pt x="0" y="4616"/>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600">
                <a:solidFill>
                  <a:srgbClr val="5A5A5A"/>
                </a:solidFill>
                <a:latin typeface="Helvetica Neue"/>
                <a:ea typeface="Helvetica Neue"/>
                <a:cs typeface="Helvetica Neue"/>
                <a:sym typeface="Helvetica Neue"/>
              </a:endParaRPr>
            </a:p>
          </p:txBody>
        </p:sp>
        <p:sp>
          <p:nvSpPr>
            <p:cNvPr id="1777" name="Google Shape;1777;p159"/>
            <p:cNvSpPr/>
            <p:nvPr/>
          </p:nvSpPr>
          <p:spPr>
            <a:xfrm>
              <a:off x="71577" y="357885"/>
              <a:ext cx="214800" cy="214800"/>
            </a:xfrm>
            <a:custGeom>
              <a:rect b="b" l="l" r="r" t="t"/>
              <a:pathLst>
                <a:path extrusionOk="0" h="120000" w="120000">
                  <a:moveTo>
                    <a:pt x="60011" y="120000"/>
                  </a:moveTo>
                  <a:cubicBezTo>
                    <a:pt x="93088" y="120000"/>
                    <a:pt x="120000" y="93083"/>
                    <a:pt x="120000" y="60000"/>
                  </a:cubicBezTo>
                  <a:cubicBezTo>
                    <a:pt x="120000" y="26916"/>
                    <a:pt x="93088" y="0"/>
                    <a:pt x="60011" y="0"/>
                  </a:cubicBezTo>
                  <a:cubicBezTo>
                    <a:pt x="26916" y="0"/>
                    <a:pt x="0" y="26916"/>
                    <a:pt x="0" y="60000"/>
                  </a:cubicBezTo>
                  <a:cubicBezTo>
                    <a:pt x="0" y="93083"/>
                    <a:pt x="26916" y="120000"/>
                    <a:pt x="60011" y="120000"/>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600">
                <a:solidFill>
                  <a:srgbClr val="5A5A5A"/>
                </a:solidFill>
                <a:latin typeface="Helvetica Neue"/>
                <a:ea typeface="Helvetica Neue"/>
                <a:cs typeface="Helvetica Neue"/>
                <a:sym typeface="Helvetica Neue"/>
              </a:endParaRPr>
            </a:p>
          </p:txBody>
        </p:sp>
        <p:sp>
          <p:nvSpPr>
            <p:cNvPr id="1778" name="Google Shape;1778;p159"/>
            <p:cNvSpPr/>
            <p:nvPr/>
          </p:nvSpPr>
          <p:spPr>
            <a:xfrm>
              <a:off x="0" y="608406"/>
              <a:ext cx="351600" cy="465300"/>
            </a:xfrm>
            <a:custGeom>
              <a:rect b="b" l="l" r="r" t="t"/>
              <a:pathLst>
                <a:path extrusionOk="0" h="120000" w="120000">
                  <a:moveTo>
                    <a:pt x="0" y="4616"/>
                  </a:moveTo>
                  <a:cubicBezTo>
                    <a:pt x="0" y="32205"/>
                    <a:pt x="4288" y="64416"/>
                    <a:pt x="36638" y="72722"/>
                  </a:cubicBezTo>
                  <a:lnTo>
                    <a:pt x="36638" y="120000"/>
                  </a:lnTo>
                  <a:lnTo>
                    <a:pt x="85488" y="120000"/>
                  </a:lnTo>
                  <a:lnTo>
                    <a:pt x="85488" y="72783"/>
                  </a:lnTo>
                  <a:cubicBezTo>
                    <a:pt x="120000" y="64488"/>
                    <a:pt x="120000" y="31416"/>
                    <a:pt x="120000" y="4616"/>
                  </a:cubicBezTo>
                  <a:lnTo>
                    <a:pt x="120000" y="0"/>
                  </a:lnTo>
                  <a:lnTo>
                    <a:pt x="0" y="0"/>
                  </a:lnTo>
                  <a:cubicBezTo>
                    <a:pt x="0" y="0"/>
                    <a:pt x="0" y="4616"/>
                    <a:pt x="0" y="4616"/>
                  </a:cubicBezTo>
                  <a:close/>
                </a:path>
              </a:pathLst>
            </a:custGeom>
            <a:solidFill>
              <a:srgbClr val="99999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600">
                <a:solidFill>
                  <a:srgbClr val="5A5A5A"/>
                </a:solidFill>
                <a:latin typeface="Helvetica Neue"/>
                <a:ea typeface="Helvetica Neue"/>
                <a:cs typeface="Helvetica Neue"/>
                <a:sym typeface="Helvetica Neue"/>
              </a:endParaRPr>
            </a:p>
          </p:txBody>
        </p:sp>
      </p:grpSp>
      <p:sp>
        <p:nvSpPr>
          <p:cNvPr id="1779" name="Google Shape;1779;p159"/>
          <p:cNvSpPr/>
          <p:nvPr/>
        </p:nvSpPr>
        <p:spPr>
          <a:xfrm>
            <a:off x="5590025" y="1179209"/>
            <a:ext cx="933900" cy="277200"/>
          </a:xfrm>
          <a:prstGeom prst="rect">
            <a:avLst/>
          </a:prstGeom>
          <a:noFill/>
          <a:ln>
            <a:noFill/>
          </a:ln>
        </p:spPr>
        <p:txBody>
          <a:bodyPr anchorCtr="0" anchor="ctr" bIns="68625" lIns="68625" spcFirstLastPara="1" rIns="68625" wrap="square" tIns="68625">
            <a:noAutofit/>
          </a:bodyPr>
          <a:lstStyle/>
          <a:p>
            <a:pPr indent="0" lvl="0" marL="0" marR="0" rtl="0" algn="ctr">
              <a:spcBef>
                <a:spcPts val="0"/>
              </a:spcBef>
              <a:spcAft>
                <a:spcPts val="0"/>
              </a:spcAft>
              <a:buNone/>
            </a:pPr>
            <a:r>
              <a:rPr lang="en" sz="1000">
                <a:solidFill>
                  <a:srgbClr val="666666"/>
                </a:solidFill>
                <a:latin typeface="Roboto"/>
                <a:ea typeface="Roboto"/>
                <a:cs typeface="Roboto"/>
                <a:sym typeface="Roboto"/>
              </a:rPr>
              <a:t>Partners</a:t>
            </a:r>
            <a:endParaRPr sz="1000">
              <a:solidFill>
                <a:srgbClr val="666666"/>
              </a:solidFill>
              <a:latin typeface="Roboto"/>
              <a:ea typeface="Roboto"/>
              <a:cs typeface="Roboto"/>
              <a:sym typeface="Roboto"/>
            </a:endParaRPr>
          </a:p>
        </p:txBody>
      </p:sp>
      <p:sp>
        <p:nvSpPr>
          <p:cNvPr id="1780" name="Google Shape;1780;p159"/>
          <p:cNvSpPr/>
          <p:nvPr/>
        </p:nvSpPr>
        <p:spPr>
          <a:xfrm>
            <a:off x="3521030" y="380393"/>
            <a:ext cx="3303900" cy="282000"/>
          </a:xfrm>
          <a:prstGeom prst="rect">
            <a:avLst/>
          </a:prstGeom>
          <a:noFill/>
          <a:ln>
            <a:noFill/>
          </a:ln>
        </p:spPr>
        <p:txBody>
          <a:bodyPr anchorCtr="0" anchor="ctr" bIns="25325" lIns="25325" spcFirstLastPara="1" rIns="25325" wrap="square" tIns="25325">
            <a:noAutofit/>
          </a:bodyPr>
          <a:lstStyle/>
          <a:p>
            <a:pPr indent="0" lvl="0" marL="0" marR="0" rtl="0" algn="ctr">
              <a:spcBef>
                <a:spcPts val="0"/>
              </a:spcBef>
              <a:spcAft>
                <a:spcPts val="0"/>
              </a:spcAft>
              <a:buNone/>
            </a:pPr>
            <a:r>
              <a:rPr b="1" lang="en" sz="1500">
                <a:solidFill>
                  <a:srgbClr val="666666"/>
                </a:solidFill>
                <a:latin typeface="Roboto Condensed"/>
                <a:ea typeface="Roboto Condensed"/>
                <a:cs typeface="Roboto Condensed"/>
                <a:sym typeface="Roboto Condensed"/>
              </a:rPr>
              <a:t>Connected Digital Experiences</a:t>
            </a:r>
            <a:endParaRPr b="1" sz="1500">
              <a:solidFill>
                <a:srgbClr val="666666"/>
              </a:solidFill>
              <a:latin typeface="Roboto Condensed"/>
              <a:ea typeface="Roboto Condensed"/>
              <a:cs typeface="Roboto Condensed"/>
              <a:sym typeface="Roboto Condensed"/>
            </a:endParaRPr>
          </a:p>
        </p:txBody>
      </p:sp>
      <p:sp>
        <p:nvSpPr>
          <p:cNvPr id="1781" name="Google Shape;1781;p159"/>
          <p:cNvSpPr/>
          <p:nvPr/>
        </p:nvSpPr>
        <p:spPr>
          <a:xfrm>
            <a:off x="4470305" y="4616980"/>
            <a:ext cx="1848900" cy="253800"/>
          </a:xfrm>
          <a:prstGeom prst="rect">
            <a:avLst/>
          </a:prstGeom>
          <a:noFill/>
          <a:ln>
            <a:noFill/>
          </a:ln>
        </p:spPr>
        <p:txBody>
          <a:bodyPr anchorCtr="0" anchor="ctr" bIns="34225" lIns="34225" spcFirstLastPara="1" rIns="34225" wrap="square" tIns="34225">
            <a:noAutofit/>
          </a:bodyPr>
          <a:lstStyle/>
          <a:p>
            <a:pPr indent="0" lvl="0" marL="0" marR="0" rtl="0" algn="ctr">
              <a:spcBef>
                <a:spcPts val="0"/>
              </a:spcBef>
              <a:spcAft>
                <a:spcPts val="0"/>
              </a:spcAft>
              <a:buNone/>
            </a:pPr>
            <a:r>
              <a:rPr b="1" lang="en" sz="1200">
                <a:solidFill>
                  <a:srgbClr val="666666"/>
                </a:solidFill>
                <a:latin typeface="Roboto Condensed"/>
                <a:ea typeface="Roboto Condensed"/>
                <a:cs typeface="Roboto Condensed"/>
                <a:sym typeface="Roboto Condensed"/>
              </a:rPr>
              <a:t>SYSTEMS OF RECORD</a:t>
            </a:r>
            <a:endParaRPr b="1" sz="1200">
              <a:solidFill>
                <a:srgbClr val="666666"/>
              </a:solidFill>
              <a:latin typeface="Roboto Condensed"/>
              <a:ea typeface="Roboto Condensed"/>
              <a:cs typeface="Roboto Condensed"/>
              <a:sym typeface="Roboto Condensed"/>
            </a:endParaRPr>
          </a:p>
        </p:txBody>
      </p:sp>
      <p:grpSp>
        <p:nvGrpSpPr>
          <p:cNvPr id="1782" name="Google Shape;1782;p159"/>
          <p:cNvGrpSpPr/>
          <p:nvPr/>
        </p:nvGrpSpPr>
        <p:grpSpPr>
          <a:xfrm>
            <a:off x="3714950" y="2494049"/>
            <a:ext cx="590425" cy="509672"/>
            <a:chOff x="19088923" y="5731432"/>
            <a:chExt cx="1604852" cy="1480743"/>
          </a:xfrm>
        </p:grpSpPr>
        <p:grpSp>
          <p:nvGrpSpPr>
            <p:cNvPr id="1783" name="Google Shape;1783;p159"/>
            <p:cNvGrpSpPr/>
            <p:nvPr/>
          </p:nvGrpSpPr>
          <p:grpSpPr>
            <a:xfrm>
              <a:off x="19088923" y="5731432"/>
              <a:ext cx="1604852" cy="1480743"/>
              <a:chOff x="1472088" y="6706916"/>
              <a:chExt cx="3151094" cy="3146499"/>
            </a:xfrm>
          </p:grpSpPr>
          <p:sp>
            <p:nvSpPr>
              <p:cNvPr id="1784" name="Google Shape;1784;p159"/>
              <p:cNvSpPr/>
              <p:nvPr/>
            </p:nvSpPr>
            <p:spPr>
              <a:xfrm>
                <a:off x="2809261" y="9508211"/>
                <a:ext cx="466500" cy="116700"/>
              </a:xfrm>
              <a:custGeom>
                <a:rect b="b" l="l" r="r" t="t"/>
                <a:pathLst>
                  <a:path extrusionOk="0" h="120000" w="120000">
                    <a:moveTo>
                      <a:pt x="105000" y="0"/>
                    </a:moveTo>
                    <a:lnTo>
                      <a:pt x="15000" y="0"/>
                    </a:lnTo>
                    <a:cubicBezTo>
                      <a:pt x="6711" y="0"/>
                      <a:pt x="0" y="26866"/>
                      <a:pt x="0" y="60000"/>
                    </a:cubicBezTo>
                    <a:cubicBezTo>
                      <a:pt x="0" y="93133"/>
                      <a:pt x="6711" y="120000"/>
                      <a:pt x="15000" y="120000"/>
                    </a:cubicBezTo>
                    <a:lnTo>
                      <a:pt x="105000" y="120000"/>
                    </a:lnTo>
                    <a:cubicBezTo>
                      <a:pt x="113288" y="120000"/>
                      <a:pt x="120000" y="93133"/>
                      <a:pt x="120000" y="60000"/>
                    </a:cubicBezTo>
                    <a:cubicBezTo>
                      <a:pt x="120000" y="26866"/>
                      <a:pt x="113288" y="0"/>
                      <a:pt x="105000" y="0"/>
                    </a:cubicBezTo>
                    <a:close/>
                  </a:path>
                </a:pathLst>
              </a:custGeom>
              <a:solidFill>
                <a:srgbClr val="FFFFFF"/>
              </a:solidFill>
              <a:ln>
                <a:noFill/>
              </a:ln>
            </p:spPr>
            <p:txBody>
              <a:bodyPr anchorCtr="0" anchor="ctr" bIns="57200" lIns="57200" spcFirstLastPara="1" rIns="57200" wrap="square" tIns="5720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sp>
            <p:nvSpPr>
              <p:cNvPr id="1785" name="Google Shape;1785;p159"/>
              <p:cNvSpPr/>
              <p:nvPr/>
            </p:nvSpPr>
            <p:spPr>
              <a:xfrm>
                <a:off x="2927745" y="9736715"/>
                <a:ext cx="233100" cy="116700"/>
              </a:xfrm>
              <a:custGeom>
                <a:rect b="b" l="l" r="r" t="t"/>
                <a:pathLst>
                  <a:path extrusionOk="0" h="120000" w="120000">
                    <a:moveTo>
                      <a:pt x="90000" y="0"/>
                    </a:moveTo>
                    <a:lnTo>
                      <a:pt x="30000" y="0"/>
                    </a:lnTo>
                    <a:cubicBezTo>
                      <a:pt x="13416" y="0"/>
                      <a:pt x="0" y="26866"/>
                      <a:pt x="0" y="60000"/>
                    </a:cubicBezTo>
                    <a:cubicBezTo>
                      <a:pt x="0" y="93133"/>
                      <a:pt x="13416" y="120000"/>
                      <a:pt x="30000" y="120000"/>
                    </a:cubicBezTo>
                    <a:lnTo>
                      <a:pt x="90000" y="120000"/>
                    </a:lnTo>
                    <a:cubicBezTo>
                      <a:pt x="106583" y="120000"/>
                      <a:pt x="120000" y="93133"/>
                      <a:pt x="120000" y="60000"/>
                    </a:cubicBezTo>
                    <a:cubicBezTo>
                      <a:pt x="120000" y="26866"/>
                      <a:pt x="106583" y="0"/>
                      <a:pt x="90000" y="0"/>
                    </a:cubicBezTo>
                    <a:close/>
                  </a:path>
                </a:pathLst>
              </a:custGeom>
              <a:solidFill>
                <a:srgbClr val="FFFFFF"/>
              </a:solidFill>
              <a:ln>
                <a:noFill/>
              </a:ln>
            </p:spPr>
            <p:txBody>
              <a:bodyPr anchorCtr="0" anchor="ctr" bIns="57200" lIns="57200" spcFirstLastPara="1" rIns="57200" wrap="square" tIns="5720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sp>
            <p:nvSpPr>
              <p:cNvPr id="1786" name="Google Shape;1786;p159"/>
              <p:cNvSpPr/>
              <p:nvPr/>
            </p:nvSpPr>
            <p:spPr>
              <a:xfrm>
                <a:off x="2056043" y="7231630"/>
                <a:ext cx="1982400" cy="2157300"/>
              </a:xfrm>
              <a:custGeom>
                <a:rect b="b" l="l" r="r" t="t"/>
                <a:pathLst>
                  <a:path extrusionOk="0" h="120000" w="120000">
                    <a:moveTo>
                      <a:pt x="60000" y="0"/>
                    </a:moveTo>
                    <a:cubicBezTo>
                      <a:pt x="26916" y="0"/>
                      <a:pt x="0" y="24733"/>
                      <a:pt x="0" y="55133"/>
                    </a:cubicBezTo>
                    <a:cubicBezTo>
                      <a:pt x="0" y="79411"/>
                      <a:pt x="17283" y="100711"/>
                      <a:pt x="42355" y="107783"/>
                    </a:cubicBezTo>
                    <a:lnTo>
                      <a:pt x="42355" y="116755"/>
                    </a:lnTo>
                    <a:cubicBezTo>
                      <a:pt x="42355" y="118550"/>
                      <a:pt x="43933" y="120000"/>
                      <a:pt x="45883" y="120000"/>
                    </a:cubicBezTo>
                    <a:lnTo>
                      <a:pt x="74116" y="120000"/>
                    </a:lnTo>
                    <a:cubicBezTo>
                      <a:pt x="76066" y="120000"/>
                      <a:pt x="77644" y="118550"/>
                      <a:pt x="77644" y="116755"/>
                    </a:cubicBezTo>
                    <a:lnTo>
                      <a:pt x="77644" y="107783"/>
                    </a:lnTo>
                    <a:cubicBezTo>
                      <a:pt x="102716" y="100711"/>
                      <a:pt x="120000" y="79411"/>
                      <a:pt x="120000" y="55133"/>
                    </a:cubicBezTo>
                    <a:cubicBezTo>
                      <a:pt x="120000" y="24733"/>
                      <a:pt x="93083" y="0"/>
                      <a:pt x="60000" y="0"/>
                    </a:cubicBezTo>
                    <a:close/>
                  </a:path>
                </a:pathLst>
              </a:custGeom>
              <a:solidFill>
                <a:srgbClr val="FFFFFF"/>
              </a:solidFill>
              <a:ln>
                <a:noFill/>
              </a:ln>
            </p:spPr>
            <p:txBody>
              <a:bodyPr anchorCtr="0" anchor="ctr" bIns="57200" lIns="57200" spcFirstLastPara="1" rIns="57200" wrap="square" tIns="5720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sp>
            <p:nvSpPr>
              <p:cNvPr id="1787" name="Google Shape;1787;p159"/>
              <p:cNvSpPr/>
              <p:nvPr/>
            </p:nvSpPr>
            <p:spPr>
              <a:xfrm>
                <a:off x="1472088" y="8103332"/>
                <a:ext cx="349800" cy="116700"/>
              </a:xfrm>
              <a:custGeom>
                <a:rect b="b" l="l" r="r" t="t"/>
                <a:pathLst>
                  <a:path extrusionOk="0" h="120000" w="120000">
                    <a:moveTo>
                      <a:pt x="100000" y="0"/>
                    </a:moveTo>
                    <a:lnTo>
                      <a:pt x="20000" y="0"/>
                    </a:lnTo>
                    <a:cubicBezTo>
                      <a:pt x="8944" y="0"/>
                      <a:pt x="0" y="26872"/>
                      <a:pt x="0" y="60000"/>
                    </a:cubicBezTo>
                    <a:cubicBezTo>
                      <a:pt x="0" y="93133"/>
                      <a:pt x="8944" y="120000"/>
                      <a:pt x="20000" y="120000"/>
                    </a:cubicBezTo>
                    <a:lnTo>
                      <a:pt x="100000" y="120000"/>
                    </a:lnTo>
                    <a:cubicBezTo>
                      <a:pt x="111055" y="120000"/>
                      <a:pt x="120000" y="93133"/>
                      <a:pt x="120000" y="60000"/>
                    </a:cubicBezTo>
                    <a:cubicBezTo>
                      <a:pt x="120000" y="26872"/>
                      <a:pt x="111055" y="0"/>
                      <a:pt x="100000" y="0"/>
                    </a:cubicBezTo>
                    <a:close/>
                  </a:path>
                </a:pathLst>
              </a:custGeom>
              <a:solidFill>
                <a:srgbClr val="FFFFFF"/>
              </a:solidFill>
              <a:ln>
                <a:noFill/>
              </a:ln>
            </p:spPr>
            <p:txBody>
              <a:bodyPr anchorCtr="0" anchor="ctr" bIns="57200" lIns="57200" spcFirstLastPara="1" rIns="57200" wrap="square" tIns="5720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sp>
            <p:nvSpPr>
              <p:cNvPr id="1788" name="Google Shape;1788;p159"/>
              <p:cNvSpPr/>
              <p:nvPr/>
            </p:nvSpPr>
            <p:spPr>
              <a:xfrm>
                <a:off x="1819076" y="7053905"/>
                <a:ext cx="408000" cy="408000"/>
              </a:xfrm>
              <a:custGeom>
                <a:rect b="b" l="l" r="r" t="t"/>
                <a:pathLst>
                  <a:path extrusionOk="0" h="120000" w="120000">
                    <a:moveTo>
                      <a:pt x="102857" y="120000"/>
                    </a:moveTo>
                    <a:cubicBezTo>
                      <a:pt x="107242" y="120000"/>
                      <a:pt x="111628" y="118326"/>
                      <a:pt x="114974" y="114975"/>
                    </a:cubicBezTo>
                    <a:cubicBezTo>
                      <a:pt x="121673" y="108283"/>
                      <a:pt x="121673" y="97434"/>
                      <a:pt x="114974" y="90736"/>
                    </a:cubicBezTo>
                    <a:lnTo>
                      <a:pt x="29266" y="5024"/>
                    </a:lnTo>
                    <a:cubicBezTo>
                      <a:pt x="22567" y="-1673"/>
                      <a:pt x="11717" y="-1673"/>
                      <a:pt x="5025" y="5024"/>
                    </a:cubicBezTo>
                    <a:cubicBezTo>
                      <a:pt x="-1673" y="11722"/>
                      <a:pt x="-1673" y="22565"/>
                      <a:pt x="5025" y="29263"/>
                    </a:cubicBezTo>
                    <a:lnTo>
                      <a:pt x="90733" y="114975"/>
                    </a:lnTo>
                    <a:cubicBezTo>
                      <a:pt x="94085" y="118326"/>
                      <a:pt x="98471" y="120000"/>
                      <a:pt x="102857" y="120000"/>
                    </a:cubicBezTo>
                    <a:close/>
                  </a:path>
                </a:pathLst>
              </a:custGeom>
              <a:solidFill>
                <a:srgbClr val="FFFFFF"/>
              </a:solidFill>
              <a:ln>
                <a:noFill/>
              </a:ln>
            </p:spPr>
            <p:txBody>
              <a:bodyPr anchorCtr="0" anchor="ctr" bIns="57200" lIns="57200" spcFirstLastPara="1" rIns="57200" wrap="square" tIns="5720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sp>
            <p:nvSpPr>
              <p:cNvPr id="1789" name="Google Shape;1789;p159"/>
              <p:cNvSpPr/>
              <p:nvPr/>
            </p:nvSpPr>
            <p:spPr>
              <a:xfrm>
                <a:off x="2986987" y="6706916"/>
                <a:ext cx="116700" cy="349800"/>
              </a:xfrm>
              <a:custGeom>
                <a:rect b="b" l="l" r="r" t="t"/>
                <a:pathLst>
                  <a:path extrusionOk="0" h="120000" w="120000">
                    <a:moveTo>
                      <a:pt x="60000" y="120000"/>
                    </a:moveTo>
                    <a:cubicBezTo>
                      <a:pt x="93161" y="120000"/>
                      <a:pt x="120000" y="111044"/>
                      <a:pt x="120000" y="100000"/>
                    </a:cubicBezTo>
                    <a:lnTo>
                      <a:pt x="120000" y="20000"/>
                    </a:lnTo>
                    <a:cubicBezTo>
                      <a:pt x="120000" y="8955"/>
                      <a:pt x="93161" y="0"/>
                      <a:pt x="60000" y="0"/>
                    </a:cubicBezTo>
                    <a:cubicBezTo>
                      <a:pt x="26838" y="0"/>
                      <a:pt x="0" y="8955"/>
                      <a:pt x="0" y="20000"/>
                    </a:cubicBezTo>
                    <a:lnTo>
                      <a:pt x="0" y="100000"/>
                    </a:lnTo>
                    <a:cubicBezTo>
                      <a:pt x="0" y="111044"/>
                      <a:pt x="26838" y="120000"/>
                      <a:pt x="60000" y="120000"/>
                    </a:cubicBezTo>
                    <a:close/>
                  </a:path>
                </a:pathLst>
              </a:custGeom>
              <a:solidFill>
                <a:srgbClr val="FFFFFF"/>
              </a:solidFill>
              <a:ln>
                <a:noFill/>
              </a:ln>
            </p:spPr>
            <p:txBody>
              <a:bodyPr anchorCtr="0" anchor="ctr" bIns="57200" lIns="57200" spcFirstLastPara="1" rIns="57200" wrap="square" tIns="5720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sp>
            <p:nvSpPr>
              <p:cNvPr id="1790" name="Google Shape;1790;p159"/>
              <p:cNvSpPr/>
              <p:nvPr/>
            </p:nvSpPr>
            <p:spPr>
              <a:xfrm>
                <a:off x="3858689" y="7053905"/>
                <a:ext cx="408000" cy="408000"/>
              </a:xfrm>
              <a:custGeom>
                <a:rect b="b" l="l" r="r" t="t"/>
                <a:pathLst>
                  <a:path extrusionOk="0" h="120000" w="120000">
                    <a:moveTo>
                      <a:pt x="114974" y="5024"/>
                    </a:moveTo>
                    <a:cubicBezTo>
                      <a:pt x="108282" y="-1673"/>
                      <a:pt x="97432" y="-1673"/>
                      <a:pt x="90733" y="5024"/>
                    </a:cubicBezTo>
                    <a:lnTo>
                      <a:pt x="5025" y="90736"/>
                    </a:lnTo>
                    <a:cubicBezTo>
                      <a:pt x="-1673" y="97434"/>
                      <a:pt x="-1673" y="108283"/>
                      <a:pt x="5025" y="114975"/>
                    </a:cubicBezTo>
                    <a:cubicBezTo>
                      <a:pt x="8371" y="118326"/>
                      <a:pt x="12757" y="120000"/>
                      <a:pt x="17142" y="120000"/>
                    </a:cubicBezTo>
                    <a:cubicBezTo>
                      <a:pt x="21528" y="120000"/>
                      <a:pt x="25914" y="118326"/>
                      <a:pt x="29266" y="114975"/>
                    </a:cubicBezTo>
                    <a:lnTo>
                      <a:pt x="114974" y="29263"/>
                    </a:lnTo>
                    <a:cubicBezTo>
                      <a:pt x="121673" y="22565"/>
                      <a:pt x="121673" y="11722"/>
                      <a:pt x="114974" y="5024"/>
                    </a:cubicBezTo>
                    <a:close/>
                  </a:path>
                </a:pathLst>
              </a:custGeom>
              <a:solidFill>
                <a:srgbClr val="FFFFFF"/>
              </a:solidFill>
              <a:ln>
                <a:noFill/>
              </a:ln>
            </p:spPr>
            <p:txBody>
              <a:bodyPr anchorCtr="0" anchor="ctr" bIns="57200" lIns="57200" spcFirstLastPara="1" rIns="57200" wrap="square" tIns="5720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sp>
            <p:nvSpPr>
              <p:cNvPr id="1791" name="Google Shape;1791;p159"/>
              <p:cNvSpPr/>
              <p:nvPr/>
            </p:nvSpPr>
            <p:spPr>
              <a:xfrm>
                <a:off x="4273382" y="8103332"/>
                <a:ext cx="349800" cy="116700"/>
              </a:xfrm>
              <a:custGeom>
                <a:rect b="b" l="l" r="r" t="t"/>
                <a:pathLst>
                  <a:path extrusionOk="0" h="120000" w="120000">
                    <a:moveTo>
                      <a:pt x="100000" y="0"/>
                    </a:moveTo>
                    <a:lnTo>
                      <a:pt x="20000" y="0"/>
                    </a:lnTo>
                    <a:cubicBezTo>
                      <a:pt x="8944" y="0"/>
                      <a:pt x="0" y="26872"/>
                      <a:pt x="0" y="60000"/>
                    </a:cubicBezTo>
                    <a:cubicBezTo>
                      <a:pt x="0" y="93133"/>
                      <a:pt x="8944" y="120000"/>
                      <a:pt x="20000" y="120000"/>
                    </a:cubicBezTo>
                    <a:lnTo>
                      <a:pt x="100000" y="120000"/>
                    </a:lnTo>
                    <a:cubicBezTo>
                      <a:pt x="111055" y="120000"/>
                      <a:pt x="120000" y="93133"/>
                      <a:pt x="120000" y="60000"/>
                    </a:cubicBezTo>
                    <a:cubicBezTo>
                      <a:pt x="120000" y="26872"/>
                      <a:pt x="111055" y="0"/>
                      <a:pt x="100000" y="0"/>
                    </a:cubicBezTo>
                    <a:close/>
                  </a:path>
                </a:pathLst>
              </a:custGeom>
              <a:solidFill>
                <a:srgbClr val="FFFFFF"/>
              </a:solidFill>
              <a:ln>
                <a:noFill/>
              </a:ln>
            </p:spPr>
            <p:txBody>
              <a:bodyPr anchorCtr="0" anchor="ctr" bIns="57200" lIns="57200" spcFirstLastPara="1" rIns="57200" wrap="square" tIns="5720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grpSp>
        <p:sp>
          <p:nvSpPr>
            <p:cNvPr id="1792" name="Google Shape;1792;p159"/>
            <p:cNvSpPr/>
            <p:nvPr/>
          </p:nvSpPr>
          <p:spPr>
            <a:xfrm>
              <a:off x="19757339" y="6146217"/>
              <a:ext cx="315600" cy="629400"/>
            </a:xfrm>
            <a:custGeom>
              <a:rect b="b" l="l" r="r" t="t"/>
              <a:pathLst>
                <a:path extrusionOk="0" h="120000" w="120000">
                  <a:moveTo>
                    <a:pt x="115688" y="39986"/>
                  </a:moveTo>
                  <a:lnTo>
                    <a:pt x="71267" y="39986"/>
                  </a:lnTo>
                  <a:lnTo>
                    <a:pt x="119023" y="3104"/>
                  </a:lnTo>
                  <a:cubicBezTo>
                    <a:pt x="119837" y="2491"/>
                    <a:pt x="119918" y="1715"/>
                    <a:pt x="119186" y="1061"/>
                  </a:cubicBezTo>
                  <a:cubicBezTo>
                    <a:pt x="118454" y="408"/>
                    <a:pt x="117152" y="0"/>
                    <a:pt x="115688" y="0"/>
                  </a:cubicBezTo>
                  <a:lnTo>
                    <a:pt x="32054" y="0"/>
                  </a:lnTo>
                  <a:cubicBezTo>
                    <a:pt x="30183" y="0"/>
                    <a:pt x="28555" y="653"/>
                    <a:pt x="28149" y="1552"/>
                  </a:cubicBezTo>
                  <a:lnTo>
                    <a:pt x="325" y="61552"/>
                  </a:lnTo>
                  <a:cubicBezTo>
                    <a:pt x="0" y="62123"/>
                    <a:pt x="325" y="62777"/>
                    <a:pt x="1057" y="63226"/>
                  </a:cubicBezTo>
                  <a:cubicBezTo>
                    <a:pt x="1789" y="63716"/>
                    <a:pt x="2928" y="64002"/>
                    <a:pt x="4149" y="64002"/>
                  </a:cubicBezTo>
                  <a:lnTo>
                    <a:pt x="38725" y="64002"/>
                  </a:lnTo>
                  <a:lnTo>
                    <a:pt x="8298" y="117385"/>
                  </a:lnTo>
                  <a:cubicBezTo>
                    <a:pt x="7810" y="118325"/>
                    <a:pt x="8705" y="119346"/>
                    <a:pt x="10413" y="119754"/>
                  </a:cubicBezTo>
                  <a:cubicBezTo>
                    <a:pt x="10983" y="119877"/>
                    <a:pt x="11552" y="119959"/>
                    <a:pt x="12122" y="119959"/>
                  </a:cubicBezTo>
                  <a:cubicBezTo>
                    <a:pt x="13423" y="119959"/>
                    <a:pt x="14644" y="119632"/>
                    <a:pt x="15457" y="119060"/>
                  </a:cubicBezTo>
                  <a:lnTo>
                    <a:pt x="118942" y="43131"/>
                  </a:lnTo>
                  <a:cubicBezTo>
                    <a:pt x="119837" y="42518"/>
                    <a:pt x="119918" y="41742"/>
                    <a:pt x="119186" y="41089"/>
                  </a:cubicBezTo>
                  <a:cubicBezTo>
                    <a:pt x="118535" y="40435"/>
                    <a:pt x="117152" y="39986"/>
                    <a:pt x="115688" y="39986"/>
                  </a:cubicBezTo>
                </a:path>
              </a:pathLst>
            </a:custGeom>
            <a:solidFill>
              <a:schemeClr val="accent1"/>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grpSp>
      <p:sp>
        <p:nvSpPr>
          <p:cNvPr id="1793" name="Google Shape;1793;p159"/>
          <p:cNvSpPr/>
          <p:nvPr/>
        </p:nvSpPr>
        <p:spPr>
          <a:xfrm>
            <a:off x="3280260" y="3086034"/>
            <a:ext cx="1432200" cy="318000"/>
          </a:xfrm>
          <a:prstGeom prst="rect">
            <a:avLst/>
          </a:prstGeom>
          <a:noFill/>
          <a:ln>
            <a:noFill/>
          </a:ln>
        </p:spPr>
        <p:txBody>
          <a:bodyPr anchorCtr="0" anchor="ctr" bIns="38125" lIns="38125" spcFirstLastPara="1" rIns="38125" wrap="square" tIns="38125">
            <a:noAutofit/>
          </a:bodyPr>
          <a:lstStyle/>
          <a:p>
            <a:pPr indent="0" lvl="0" marL="0" marR="0" rtl="0" algn="ctr">
              <a:spcBef>
                <a:spcPts val="0"/>
              </a:spcBef>
              <a:spcAft>
                <a:spcPts val="0"/>
              </a:spcAft>
              <a:buNone/>
            </a:pPr>
            <a:r>
              <a:rPr lang="en" sz="1200">
                <a:solidFill>
                  <a:srgbClr val="FFFFFF"/>
                </a:solidFill>
                <a:latin typeface="Roboto"/>
                <a:ea typeface="Roboto"/>
                <a:cs typeface="Roboto"/>
                <a:sym typeface="Roboto"/>
              </a:rPr>
              <a:t>Speed of Innovation</a:t>
            </a:r>
            <a:endParaRPr sz="1200">
              <a:solidFill>
                <a:srgbClr val="FFFFFF"/>
              </a:solidFill>
              <a:latin typeface="Roboto"/>
              <a:ea typeface="Roboto"/>
              <a:cs typeface="Roboto"/>
              <a:sym typeface="Roboto"/>
            </a:endParaRPr>
          </a:p>
        </p:txBody>
      </p:sp>
      <p:grpSp>
        <p:nvGrpSpPr>
          <p:cNvPr id="1794" name="Google Shape;1794;p159"/>
          <p:cNvGrpSpPr/>
          <p:nvPr/>
        </p:nvGrpSpPr>
        <p:grpSpPr>
          <a:xfrm>
            <a:off x="5129132" y="2571368"/>
            <a:ext cx="406695" cy="408579"/>
            <a:chOff x="13805106" y="6798497"/>
            <a:chExt cx="2565900" cy="2602413"/>
          </a:xfrm>
        </p:grpSpPr>
        <p:sp>
          <p:nvSpPr>
            <p:cNvPr id="1795" name="Google Shape;1795;p159"/>
            <p:cNvSpPr/>
            <p:nvPr/>
          </p:nvSpPr>
          <p:spPr>
            <a:xfrm>
              <a:off x="14215795" y="7625193"/>
              <a:ext cx="1744500" cy="17445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28575">
              <a:solidFill>
                <a:srgbClr val="FFFFFF"/>
              </a:solidFill>
              <a:prstDash val="solid"/>
              <a:miter lim="8000"/>
              <a:headEnd len="sm" w="sm" type="none"/>
              <a:tailEnd len="sm" w="sm" type="none"/>
            </a:ln>
          </p:spPr>
          <p:txBody>
            <a:bodyPr anchorCtr="0" anchor="ctr" bIns="34300" lIns="34300" spcFirstLastPara="1" rIns="34300" wrap="square" tIns="34300">
              <a:noAutofit/>
            </a:bodyPr>
            <a:lstStyle/>
            <a:p>
              <a:pPr indent="0" lvl="0" marL="0" marR="0" rtl="0" algn="l">
                <a:spcBef>
                  <a:spcPts val="0"/>
                </a:spcBef>
                <a:spcAft>
                  <a:spcPts val="0"/>
                </a:spcAft>
                <a:buNone/>
              </a:pPr>
              <a:r>
                <a:t/>
              </a:r>
              <a:endParaRPr sz="600">
                <a:solidFill>
                  <a:srgbClr val="5A5A5A"/>
                </a:solidFill>
                <a:latin typeface="Helvetica Neue"/>
                <a:ea typeface="Helvetica Neue"/>
                <a:cs typeface="Helvetica Neue"/>
                <a:sym typeface="Helvetica Neue"/>
              </a:endParaRPr>
            </a:p>
          </p:txBody>
        </p:sp>
        <p:sp>
          <p:nvSpPr>
            <p:cNvPr id="1796" name="Google Shape;1796;p159"/>
            <p:cNvSpPr/>
            <p:nvPr/>
          </p:nvSpPr>
          <p:spPr>
            <a:xfrm>
              <a:off x="13805106" y="6798497"/>
              <a:ext cx="2565900" cy="25659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28575">
              <a:solidFill>
                <a:srgbClr val="FFFFFF"/>
              </a:solidFill>
              <a:prstDash val="solid"/>
              <a:miter lim="8000"/>
              <a:headEnd len="sm" w="sm" type="none"/>
              <a:tailEnd len="sm" w="sm" type="none"/>
            </a:ln>
          </p:spPr>
          <p:txBody>
            <a:bodyPr anchorCtr="0" anchor="ctr" bIns="34300" lIns="34300" spcFirstLastPara="1" rIns="34300" wrap="square" tIns="34300">
              <a:noAutofit/>
            </a:bodyPr>
            <a:lstStyle/>
            <a:p>
              <a:pPr indent="0" lvl="0" marL="0" marR="0" rtl="0" algn="l">
                <a:spcBef>
                  <a:spcPts val="0"/>
                </a:spcBef>
                <a:spcAft>
                  <a:spcPts val="0"/>
                </a:spcAft>
                <a:buNone/>
              </a:pPr>
              <a:r>
                <a:t/>
              </a:r>
              <a:endParaRPr sz="600">
                <a:solidFill>
                  <a:srgbClr val="5A5A5A"/>
                </a:solidFill>
                <a:latin typeface="Helvetica Neue"/>
                <a:ea typeface="Helvetica Neue"/>
                <a:cs typeface="Helvetica Neue"/>
                <a:sym typeface="Helvetica Neue"/>
              </a:endParaRPr>
            </a:p>
          </p:txBody>
        </p:sp>
        <p:sp>
          <p:nvSpPr>
            <p:cNvPr id="1797" name="Google Shape;1797;p159"/>
            <p:cNvSpPr/>
            <p:nvPr/>
          </p:nvSpPr>
          <p:spPr>
            <a:xfrm>
              <a:off x="14528723" y="8285209"/>
              <a:ext cx="1115700" cy="11157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FFFFF"/>
            </a:solidFill>
            <a:ln cap="flat" cmpd="sng" w="12700">
              <a:solidFill>
                <a:srgbClr val="FFFFFF"/>
              </a:solidFill>
              <a:prstDash val="solid"/>
              <a:miter lim="8000"/>
              <a:headEnd len="sm" w="sm" type="none"/>
              <a:tailEnd len="sm" w="sm" type="none"/>
            </a:ln>
          </p:spPr>
          <p:txBody>
            <a:bodyPr anchorCtr="0" anchor="ctr" bIns="34300" lIns="34300" spcFirstLastPara="1" rIns="34300" wrap="square" tIns="3430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grpSp>
      <p:sp>
        <p:nvSpPr>
          <p:cNvPr id="1798" name="Google Shape;1798;p159"/>
          <p:cNvSpPr/>
          <p:nvPr/>
        </p:nvSpPr>
        <p:spPr>
          <a:xfrm>
            <a:off x="4936871" y="3153448"/>
            <a:ext cx="790500" cy="180900"/>
          </a:xfrm>
          <a:prstGeom prst="rect">
            <a:avLst/>
          </a:prstGeom>
          <a:noFill/>
          <a:ln>
            <a:noFill/>
          </a:ln>
        </p:spPr>
        <p:txBody>
          <a:bodyPr anchorCtr="0" anchor="ctr" bIns="38125" lIns="38125" spcFirstLastPara="1" rIns="38125" wrap="square" tIns="38125">
            <a:noAutofit/>
          </a:bodyPr>
          <a:lstStyle/>
          <a:p>
            <a:pPr indent="0" lvl="0" marL="0" marR="0" rtl="0" algn="ctr">
              <a:spcBef>
                <a:spcPts val="0"/>
              </a:spcBef>
              <a:spcAft>
                <a:spcPts val="0"/>
              </a:spcAft>
              <a:buNone/>
            </a:pPr>
            <a:r>
              <a:rPr lang="en" sz="1200">
                <a:solidFill>
                  <a:srgbClr val="FFFFFF"/>
                </a:solidFill>
                <a:latin typeface="Roboto"/>
                <a:ea typeface="Roboto"/>
                <a:cs typeface="Roboto"/>
                <a:sym typeface="Roboto"/>
              </a:rPr>
              <a:t>Scale</a:t>
            </a:r>
            <a:endParaRPr sz="1200">
              <a:solidFill>
                <a:srgbClr val="FFFFFF"/>
              </a:solidFill>
              <a:latin typeface="Roboto"/>
              <a:ea typeface="Roboto"/>
              <a:cs typeface="Roboto"/>
              <a:sym typeface="Roboto"/>
            </a:endParaRPr>
          </a:p>
        </p:txBody>
      </p:sp>
      <p:grpSp>
        <p:nvGrpSpPr>
          <p:cNvPr id="1799" name="Google Shape;1799;p159"/>
          <p:cNvGrpSpPr/>
          <p:nvPr/>
        </p:nvGrpSpPr>
        <p:grpSpPr>
          <a:xfrm>
            <a:off x="6380543" y="2546168"/>
            <a:ext cx="594838" cy="415891"/>
            <a:chOff x="19536081" y="6675938"/>
            <a:chExt cx="3041092" cy="2802497"/>
          </a:xfrm>
        </p:grpSpPr>
        <p:sp>
          <p:nvSpPr>
            <p:cNvPr id="1800" name="Google Shape;1800;p159"/>
            <p:cNvSpPr/>
            <p:nvPr/>
          </p:nvSpPr>
          <p:spPr>
            <a:xfrm>
              <a:off x="19536081" y="6675938"/>
              <a:ext cx="1971300" cy="1577100"/>
            </a:xfrm>
            <a:custGeom>
              <a:rect b="b" l="l" r="r" t="t"/>
              <a:pathLst>
                <a:path extrusionOk="0" h="120000" w="120000">
                  <a:moveTo>
                    <a:pt x="120000" y="69900"/>
                  </a:moveTo>
                  <a:cubicBezTo>
                    <a:pt x="118116" y="66683"/>
                    <a:pt x="115788" y="63811"/>
                    <a:pt x="113127" y="61522"/>
                  </a:cubicBezTo>
                  <a:cubicBezTo>
                    <a:pt x="115461" y="52322"/>
                    <a:pt x="114683" y="43588"/>
                    <a:pt x="110888" y="36750"/>
                  </a:cubicBezTo>
                  <a:cubicBezTo>
                    <a:pt x="107027" y="29783"/>
                    <a:pt x="100344" y="25705"/>
                    <a:pt x="93244" y="25972"/>
                  </a:cubicBezTo>
                  <a:cubicBezTo>
                    <a:pt x="88155" y="10127"/>
                    <a:pt x="76294" y="0"/>
                    <a:pt x="62616" y="0"/>
                  </a:cubicBezTo>
                  <a:cubicBezTo>
                    <a:pt x="45150" y="0"/>
                    <a:pt x="30300" y="18900"/>
                    <a:pt x="29277" y="41822"/>
                  </a:cubicBezTo>
                  <a:cubicBezTo>
                    <a:pt x="12955" y="43133"/>
                    <a:pt x="0" y="60144"/>
                    <a:pt x="0" y="80872"/>
                  </a:cubicBezTo>
                  <a:cubicBezTo>
                    <a:pt x="0" y="102450"/>
                    <a:pt x="14044" y="120000"/>
                    <a:pt x="31305" y="120000"/>
                  </a:cubicBezTo>
                  <a:lnTo>
                    <a:pt x="68061" y="120000"/>
                  </a:lnTo>
                </a:path>
              </a:pathLst>
            </a:custGeom>
            <a:noFill/>
            <a:ln cap="flat" cmpd="sng" w="57150">
              <a:solidFill>
                <a:srgbClr val="FFFFFF"/>
              </a:solidFill>
              <a:prstDash val="solid"/>
              <a:miter lim="8000"/>
              <a:headEnd len="sm" w="sm" type="none"/>
              <a:tailEnd len="sm" w="sm" type="none"/>
            </a:ln>
          </p:spPr>
          <p:txBody>
            <a:bodyPr anchorCtr="0" anchor="ctr" bIns="57200" lIns="57200" spcFirstLastPara="1" rIns="57200" wrap="square" tIns="5720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sp>
          <p:nvSpPr>
            <p:cNvPr id="1801" name="Google Shape;1801;p159"/>
            <p:cNvSpPr/>
            <p:nvPr/>
          </p:nvSpPr>
          <p:spPr>
            <a:xfrm>
              <a:off x="20788273" y="8047385"/>
              <a:ext cx="1788900" cy="417300"/>
            </a:xfrm>
            <a:custGeom>
              <a:rect b="b" l="l" r="r" t="t"/>
              <a:pathLst>
                <a:path extrusionOk="0" h="120000" w="120000">
                  <a:moveTo>
                    <a:pt x="102000" y="85716"/>
                  </a:moveTo>
                  <a:cubicBezTo>
                    <a:pt x="98688" y="85716"/>
                    <a:pt x="96000" y="74177"/>
                    <a:pt x="96000" y="60000"/>
                  </a:cubicBezTo>
                  <a:cubicBezTo>
                    <a:pt x="96000" y="45822"/>
                    <a:pt x="98688" y="34283"/>
                    <a:pt x="102000" y="34283"/>
                  </a:cubicBezTo>
                  <a:cubicBezTo>
                    <a:pt x="105311" y="34283"/>
                    <a:pt x="108000" y="45822"/>
                    <a:pt x="108000" y="60000"/>
                  </a:cubicBezTo>
                  <a:cubicBezTo>
                    <a:pt x="108000" y="74177"/>
                    <a:pt x="105311" y="85716"/>
                    <a:pt x="102000" y="85716"/>
                  </a:cubicBezTo>
                  <a:close/>
                  <a:moveTo>
                    <a:pt x="86000" y="85716"/>
                  </a:moveTo>
                  <a:cubicBezTo>
                    <a:pt x="82688" y="85716"/>
                    <a:pt x="80000" y="74177"/>
                    <a:pt x="80000" y="60000"/>
                  </a:cubicBezTo>
                  <a:cubicBezTo>
                    <a:pt x="80000" y="45822"/>
                    <a:pt x="82688" y="34283"/>
                    <a:pt x="86000" y="34283"/>
                  </a:cubicBezTo>
                  <a:cubicBezTo>
                    <a:pt x="89311" y="34283"/>
                    <a:pt x="92000" y="45822"/>
                    <a:pt x="92000" y="60000"/>
                  </a:cubicBezTo>
                  <a:cubicBezTo>
                    <a:pt x="92000" y="74177"/>
                    <a:pt x="89311" y="85716"/>
                    <a:pt x="86000" y="85716"/>
                  </a:cubicBezTo>
                  <a:close/>
                  <a:moveTo>
                    <a:pt x="70000" y="85716"/>
                  </a:moveTo>
                  <a:cubicBezTo>
                    <a:pt x="66688" y="85716"/>
                    <a:pt x="64000" y="74177"/>
                    <a:pt x="64000" y="60000"/>
                  </a:cubicBezTo>
                  <a:cubicBezTo>
                    <a:pt x="64000" y="45822"/>
                    <a:pt x="66688" y="34283"/>
                    <a:pt x="70000" y="34283"/>
                  </a:cubicBezTo>
                  <a:cubicBezTo>
                    <a:pt x="73311" y="34283"/>
                    <a:pt x="76000" y="45822"/>
                    <a:pt x="76000" y="60000"/>
                  </a:cubicBezTo>
                  <a:cubicBezTo>
                    <a:pt x="76000" y="74177"/>
                    <a:pt x="73311" y="85716"/>
                    <a:pt x="70000" y="85716"/>
                  </a:cubicBezTo>
                  <a:close/>
                  <a:moveTo>
                    <a:pt x="18000" y="94283"/>
                  </a:moveTo>
                  <a:cubicBezTo>
                    <a:pt x="13583" y="94283"/>
                    <a:pt x="10000" y="78944"/>
                    <a:pt x="10000" y="60000"/>
                  </a:cubicBezTo>
                  <a:cubicBezTo>
                    <a:pt x="10000" y="41066"/>
                    <a:pt x="13583" y="25716"/>
                    <a:pt x="18000" y="25716"/>
                  </a:cubicBezTo>
                  <a:cubicBezTo>
                    <a:pt x="22416" y="25716"/>
                    <a:pt x="26000" y="41066"/>
                    <a:pt x="26000" y="60000"/>
                  </a:cubicBezTo>
                  <a:cubicBezTo>
                    <a:pt x="26000" y="78944"/>
                    <a:pt x="22416" y="94283"/>
                    <a:pt x="18000" y="94283"/>
                  </a:cubicBezTo>
                  <a:close/>
                  <a:moveTo>
                    <a:pt x="0" y="0"/>
                  </a:moveTo>
                  <a:lnTo>
                    <a:pt x="0" y="120000"/>
                  </a:lnTo>
                  <a:lnTo>
                    <a:pt x="120000" y="120000"/>
                  </a:lnTo>
                  <a:lnTo>
                    <a:pt x="120000" y="0"/>
                  </a:lnTo>
                  <a:cubicBezTo>
                    <a:pt x="120000" y="0"/>
                    <a:pt x="0" y="0"/>
                    <a:pt x="0" y="0"/>
                  </a:cubicBezTo>
                  <a:close/>
                </a:path>
              </a:pathLst>
            </a:custGeom>
            <a:solidFill>
              <a:srgbClr val="FFFFFF"/>
            </a:solidFill>
            <a:ln>
              <a:noFill/>
            </a:ln>
          </p:spPr>
          <p:txBody>
            <a:bodyPr anchorCtr="0" anchor="ctr" bIns="57200" lIns="57200" spcFirstLastPara="1" rIns="57200" wrap="square" tIns="5720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sp>
          <p:nvSpPr>
            <p:cNvPr id="1802" name="Google Shape;1802;p159"/>
            <p:cNvSpPr/>
            <p:nvPr/>
          </p:nvSpPr>
          <p:spPr>
            <a:xfrm>
              <a:off x="20818088" y="7689617"/>
              <a:ext cx="1753800" cy="298200"/>
            </a:xfrm>
            <a:custGeom>
              <a:rect b="b" l="l" r="r" t="t"/>
              <a:pathLst>
                <a:path extrusionOk="0" h="120000" w="120000">
                  <a:moveTo>
                    <a:pt x="100200" y="3516"/>
                  </a:moveTo>
                  <a:cubicBezTo>
                    <a:pt x="99816" y="1266"/>
                    <a:pt x="99300" y="0"/>
                    <a:pt x="98755" y="0"/>
                  </a:cubicBezTo>
                  <a:lnTo>
                    <a:pt x="21244" y="0"/>
                  </a:lnTo>
                  <a:cubicBezTo>
                    <a:pt x="20700" y="0"/>
                    <a:pt x="20183" y="1266"/>
                    <a:pt x="19800" y="3516"/>
                  </a:cubicBezTo>
                  <a:lnTo>
                    <a:pt x="0" y="120000"/>
                  </a:lnTo>
                  <a:lnTo>
                    <a:pt x="120000" y="120000"/>
                  </a:lnTo>
                  <a:cubicBezTo>
                    <a:pt x="120000" y="120000"/>
                    <a:pt x="100200" y="3516"/>
                    <a:pt x="100200" y="3516"/>
                  </a:cubicBezTo>
                  <a:close/>
                </a:path>
              </a:pathLst>
            </a:custGeom>
            <a:solidFill>
              <a:srgbClr val="FFFFFF"/>
            </a:solidFill>
            <a:ln>
              <a:noFill/>
            </a:ln>
          </p:spPr>
          <p:txBody>
            <a:bodyPr anchorCtr="0" anchor="ctr" bIns="57200" lIns="57200" spcFirstLastPara="1" rIns="57200" wrap="square" tIns="5720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sp>
          <p:nvSpPr>
            <p:cNvPr id="1803" name="Google Shape;1803;p159"/>
            <p:cNvSpPr/>
            <p:nvPr/>
          </p:nvSpPr>
          <p:spPr>
            <a:xfrm>
              <a:off x="20788273" y="9001435"/>
              <a:ext cx="1788900" cy="477000"/>
            </a:xfrm>
            <a:custGeom>
              <a:rect b="b" l="l" r="r" t="t"/>
              <a:pathLst>
                <a:path extrusionOk="0" h="120000" w="120000">
                  <a:moveTo>
                    <a:pt x="18000" y="22500"/>
                  </a:moveTo>
                  <a:cubicBezTo>
                    <a:pt x="22416" y="22500"/>
                    <a:pt x="26000" y="35933"/>
                    <a:pt x="26000" y="52500"/>
                  </a:cubicBezTo>
                  <a:cubicBezTo>
                    <a:pt x="26000" y="69077"/>
                    <a:pt x="22416" y="82500"/>
                    <a:pt x="18000" y="82500"/>
                  </a:cubicBezTo>
                  <a:cubicBezTo>
                    <a:pt x="13583" y="82500"/>
                    <a:pt x="10000" y="69077"/>
                    <a:pt x="10000" y="52500"/>
                  </a:cubicBezTo>
                  <a:cubicBezTo>
                    <a:pt x="10000" y="35933"/>
                    <a:pt x="13583" y="22500"/>
                    <a:pt x="18000" y="22500"/>
                  </a:cubicBezTo>
                  <a:close/>
                  <a:moveTo>
                    <a:pt x="70000" y="30000"/>
                  </a:moveTo>
                  <a:cubicBezTo>
                    <a:pt x="73311" y="30000"/>
                    <a:pt x="76000" y="40094"/>
                    <a:pt x="76000" y="52500"/>
                  </a:cubicBezTo>
                  <a:cubicBezTo>
                    <a:pt x="76000" y="64905"/>
                    <a:pt x="73311" y="75000"/>
                    <a:pt x="70000" y="75000"/>
                  </a:cubicBezTo>
                  <a:cubicBezTo>
                    <a:pt x="66688" y="75000"/>
                    <a:pt x="64000" y="64905"/>
                    <a:pt x="64000" y="52500"/>
                  </a:cubicBezTo>
                  <a:cubicBezTo>
                    <a:pt x="64000" y="40094"/>
                    <a:pt x="66688" y="30000"/>
                    <a:pt x="70000" y="30000"/>
                  </a:cubicBezTo>
                  <a:close/>
                  <a:moveTo>
                    <a:pt x="86000" y="30000"/>
                  </a:moveTo>
                  <a:cubicBezTo>
                    <a:pt x="89311" y="30000"/>
                    <a:pt x="92000" y="40094"/>
                    <a:pt x="92000" y="52500"/>
                  </a:cubicBezTo>
                  <a:cubicBezTo>
                    <a:pt x="92000" y="64905"/>
                    <a:pt x="89311" y="75000"/>
                    <a:pt x="86000" y="75000"/>
                  </a:cubicBezTo>
                  <a:cubicBezTo>
                    <a:pt x="82688" y="75000"/>
                    <a:pt x="80000" y="64905"/>
                    <a:pt x="80000" y="52500"/>
                  </a:cubicBezTo>
                  <a:cubicBezTo>
                    <a:pt x="80000" y="40094"/>
                    <a:pt x="82688" y="30000"/>
                    <a:pt x="86000" y="30000"/>
                  </a:cubicBezTo>
                  <a:close/>
                  <a:moveTo>
                    <a:pt x="102000" y="30000"/>
                  </a:moveTo>
                  <a:cubicBezTo>
                    <a:pt x="105311" y="30000"/>
                    <a:pt x="108000" y="40094"/>
                    <a:pt x="108000" y="52500"/>
                  </a:cubicBezTo>
                  <a:cubicBezTo>
                    <a:pt x="108000" y="64905"/>
                    <a:pt x="105311" y="75000"/>
                    <a:pt x="102000" y="75000"/>
                  </a:cubicBezTo>
                  <a:cubicBezTo>
                    <a:pt x="98688" y="75000"/>
                    <a:pt x="96000" y="64905"/>
                    <a:pt x="96000" y="52500"/>
                  </a:cubicBezTo>
                  <a:cubicBezTo>
                    <a:pt x="96000" y="40094"/>
                    <a:pt x="98688" y="30000"/>
                    <a:pt x="102000" y="30000"/>
                  </a:cubicBezTo>
                  <a:close/>
                  <a:moveTo>
                    <a:pt x="0" y="75000"/>
                  </a:moveTo>
                  <a:cubicBezTo>
                    <a:pt x="0" y="99816"/>
                    <a:pt x="5383" y="120000"/>
                    <a:pt x="12000" y="120000"/>
                  </a:cubicBezTo>
                  <a:lnTo>
                    <a:pt x="108000" y="120000"/>
                  </a:lnTo>
                  <a:cubicBezTo>
                    <a:pt x="114616" y="120000"/>
                    <a:pt x="120000" y="99816"/>
                    <a:pt x="120000" y="75000"/>
                  </a:cubicBezTo>
                  <a:lnTo>
                    <a:pt x="120000" y="0"/>
                  </a:lnTo>
                  <a:lnTo>
                    <a:pt x="0" y="0"/>
                  </a:lnTo>
                  <a:cubicBezTo>
                    <a:pt x="0" y="0"/>
                    <a:pt x="0" y="75000"/>
                    <a:pt x="0" y="75000"/>
                  </a:cubicBezTo>
                  <a:close/>
                </a:path>
              </a:pathLst>
            </a:custGeom>
            <a:solidFill>
              <a:srgbClr val="FFFFFF"/>
            </a:solidFill>
            <a:ln>
              <a:noFill/>
            </a:ln>
          </p:spPr>
          <p:txBody>
            <a:bodyPr anchorCtr="0" anchor="ctr" bIns="57200" lIns="57200" spcFirstLastPara="1" rIns="57200" wrap="square" tIns="5720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sp>
          <p:nvSpPr>
            <p:cNvPr id="1804" name="Google Shape;1804;p159"/>
            <p:cNvSpPr/>
            <p:nvPr/>
          </p:nvSpPr>
          <p:spPr>
            <a:xfrm>
              <a:off x="20788273" y="8524410"/>
              <a:ext cx="1788900" cy="417300"/>
            </a:xfrm>
            <a:custGeom>
              <a:rect b="b" l="l" r="r" t="t"/>
              <a:pathLst>
                <a:path extrusionOk="0" h="120000" w="120000">
                  <a:moveTo>
                    <a:pt x="18000" y="25716"/>
                  </a:moveTo>
                  <a:cubicBezTo>
                    <a:pt x="22416" y="25716"/>
                    <a:pt x="26000" y="41066"/>
                    <a:pt x="26000" y="60000"/>
                  </a:cubicBezTo>
                  <a:cubicBezTo>
                    <a:pt x="26000" y="78944"/>
                    <a:pt x="22416" y="94283"/>
                    <a:pt x="18000" y="94283"/>
                  </a:cubicBezTo>
                  <a:cubicBezTo>
                    <a:pt x="13583" y="94283"/>
                    <a:pt x="10000" y="78944"/>
                    <a:pt x="10000" y="60000"/>
                  </a:cubicBezTo>
                  <a:cubicBezTo>
                    <a:pt x="10000" y="41066"/>
                    <a:pt x="13583" y="25716"/>
                    <a:pt x="18000" y="25716"/>
                  </a:cubicBezTo>
                  <a:close/>
                  <a:moveTo>
                    <a:pt x="70000" y="34283"/>
                  </a:moveTo>
                  <a:cubicBezTo>
                    <a:pt x="73311" y="34283"/>
                    <a:pt x="76000" y="45822"/>
                    <a:pt x="76000" y="60000"/>
                  </a:cubicBezTo>
                  <a:cubicBezTo>
                    <a:pt x="76000" y="74177"/>
                    <a:pt x="73311" y="85716"/>
                    <a:pt x="70000" y="85716"/>
                  </a:cubicBezTo>
                  <a:cubicBezTo>
                    <a:pt x="66688" y="85716"/>
                    <a:pt x="64000" y="74177"/>
                    <a:pt x="64000" y="60000"/>
                  </a:cubicBezTo>
                  <a:cubicBezTo>
                    <a:pt x="64000" y="45822"/>
                    <a:pt x="66688" y="34283"/>
                    <a:pt x="70000" y="34283"/>
                  </a:cubicBezTo>
                  <a:close/>
                  <a:moveTo>
                    <a:pt x="86000" y="34283"/>
                  </a:moveTo>
                  <a:cubicBezTo>
                    <a:pt x="89311" y="34283"/>
                    <a:pt x="92000" y="45822"/>
                    <a:pt x="92000" y="60000"/>
                  </a:cubicBezTo>
                  <a:cubicBezTo>
                    <a:pt x="92000" y="74177"/>
                    <a:pt x="89311" y="85716"/>
                    <a:pt x="86000" y="85716"/>
                  </a:cubicBezTo>
                  <a:cubicBezTo>
                    <a:pt x="82688" y="85716"/>
                    <a:pt x="80000" y="74177"/>
                    <a:pt x="80000" y="60000"/>
                  </a:cubicBezTo>
                  <a:cubicBezTo>
                    <a:pt x="80000" y="45822"/>
                    <a:pt x="82688" y="34283"/>
                    <a:pt x="86000" y="34283"/>
                  </a:cubicBezTo>
                  <a:close/>
                  <a:moveTo>
                    <a:pt x="102000" y="34283"/>
                  </a:moveTo>
                  <a:cubicBezTo>
                    <a:pt x="105311" y="34283"/>
                    <a:pt x="108000" y="45822"/>
                    <a:pt x="108000" y="60000"/>
                  </a:cubicBezTo>
                  <a:cubicBezTo>
                    <a:pt x="108000" y="74177"/>
                    <a:pt x="105311" y="85716"/>
                    <a:pt x="102000" y="85716"/>
                  </a:cubicBezTo>
                  <a:cubicBezTo>
                    <a:pt x="98688" y="85716"/>
                    <a:pt x="96000" y="74177"/>
                    <a:pt x="96000" y="60000"/>
                  </a:cubicBezTo>
                  <a:cubicBezTo>
                    <a:pt x="96000" y="45822"/>
                    <a:pt x="98688" y="34283"/>
                    <a:pt x="102000" y="34283"/>
                  </a:cubicBezTo>
                  <a:close/>
                  <a:moveTo>
                    <a:pt x="0" y="120000"/>
                  </a:moveTo>
                  <a:lnTo>
                    <a:pt x="120000" y="120000"/>
                  </a:lnTo>
                  <a:lnTo>
                    <a:pt x="120000" y="0"/>
                  </a:lnTo>
                  <a:lnTo>
                    <a:pt x="0" y="0"/>
                  </a:lnTo>
                  <a:cubicBezTo>
                    <a:pt x="0" y="0"/>
                    <a:pt x="0" y="120000"/>
                    <a:pt x="0" y="120000"/>
                  </a:cubicBezTo>
                  <a:close/>
                </a:path>
              </a:pathLst>
            </a:custGeom>
            <a:solidFill>
              <a:srgbClr val="FFFFFF"/>
            </a:solidFill>
            <a:ln>
              <a:noFill/>
            </a:ln>
          </p:spPr>
          <p:txBody>
            <a:bodyPr anchorCtr="0" anchor="ctr" bIns="57200" lIns="57200" spcFirstLastPara="1" rIns="57200" wrap="square" tIns="5720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grpSp>
      <p:sp>
        <p:nvSpPr>
          <p:cNvPr id="1805" name="Google Shape;1805;p159"/>
          <p:cNvSpPr/>
          <p:nvPr/>
        </p:nvSpPr>
        <p:spPr>
          <a:xfrm>
            <a:off x="5961484" y="3065409"/>
            <a:ext cx="1432200" cy="318000"/>
          </a:xfrm>
          <a:prstGeom prst="rect">
            <a:avLst/>
          </a:prstGeom>
          <a:noFill/>
          <a:ln>
            <a:noFill/>
          </a:ln>
        </p:spPr>
        <p:txBody>
          <a:bodyPr anchorCtr="0" anchor="ctr" bIns="38125" lIns="38125" spcFirstLastPara="1" rIns="38125" wrap="square" tIns="38125">
            <a:noAutofit/>
          </a:bodyPr>
          <a:lstStyle/>
          <a:p>
            <a:pPr indent="0" lvl="0" marL="0" marR="0" rtl="0" algn="ctr">
              <a:spcBef>
                <a:spcPts val="0"/>
              </a:spcBef>
              <a:spcAft>
                <a:spcPts val="0"/>
              </a:spcAft>
              <a:buNone/>
            </a:pPr>
            <a:r>
              <a:rPr lang="en" sz="1200">
                <a:solidFill>
                  <a:srgbClr val="FFFFFF"/>
                </a:solidFill>
                <a:latin typeface="Roboto"/>
                <a:ea typeface="Roboto"/>
                <a:cs typeface="Roboto"/>
                <a:sym typeface="Roboto"/>
              </a:rPr>
              <a:t>Mission Critical</a:t>
            </a:r>
            <a:endParaRPr sz="1200">
              <a:solidFill>
                <a:srgbClr val="FFFFFF"/>
              </a:solidFill>
              <a:latin typeface="Roboto"/>
              <a:ea typeface="Roboto"/>
              <a:cs typeface="Roboto"/>
              <a:sym typeface="Roboto"/>
            </a:endParaRPr>
          </a:p>
        </p:txBody>
      </p:sp>
      <p:sp>
        <p:nvSpPr>
          <p:cNvPr id="1806" name="Google Shape;1806;p159"/>
          <p:cNvSpPr txBox="1"/>
          <p:nvPr/>
        </p:nvSpPr>
        <p:spPr>
          <a:xfrm>
            <a:off x="4612025" y="2021675"/>
            <a:ext cx="14742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Apigee </a:t>
            </a:r>
            <a:r>
              <a:rPr b="1" lang="en" sz="1800">
                <a:solidFill>
                  <a:srgbClr val="FFFFFF"/>
                </a:solidFill>
                <a:latin typeface="Roboto Condensed"/>
                <a:ea typeface="Roboto Condensed"/>
                <a:cs typeface="Roboto Condensed"/>
                <a:sym typeface="Roboto Condensed"/>
              </a:rPr>
              <a:t>Edge</a:t>
            </a:r>
            <a:endParaRPr b="1" sz="1800">
              <a:solidFill>
                <a:srgbClr val="FFFFFF"/>
              </a:solidFill>
              <a:latin typeface="Roboto Condensed"/>
              <a:ea typeface="Roboto Condensed"/>
              <a:cs typeface="Roboto Condensed"/>
              <a:sym typeface="Roboto Condensed"/>
            </a:endParaRPr>
          </a:p>
        </p:txBody>
      </p:sp>
      <p:sp>
        <p:nvSpPr>
          <p:cNvPr id="1807" name="Google Shape;1807;p159"/>
          <p:cNvSpPr txBox="1"/>
          <p:nvPr/>
        </p:nvSpPr>
        <p:spPr>
          <a:xfrm>
            <a:off x="277847" y="398119"/>
            <a:ext cx="2916000" cy="566700"/>
          </a:xfrm>
          <a:prstGeom prst="rect">
            <a:avLst/>
          </a:prstGeom>
          <a:noFill/>
          <a:ln>
            <a:noFill/>
          </a:ln>
        </p:spPr>
        <p:txBody>
          <a:bodyPr anchorCtr="0" anchor="t" bIns="68625" lIns="68625" spcFirstLastPara="1" rIns="68625" wrap="square" tIns="68625">
            <a:noAutofit/>
          </a:bodyPr>
          <a:lstStyle/>
          <a:p>
            <a:pPr indent="0" lvl="0" marL="0" rtl="0">
              <a:spcBef>
                <a:spcPts val="0"/>
              </a:spcBef>
              <a:spcAft>
                <a:spcPts val="0"/>
              </a:spcAft>
              <a:buClr>
                <a:schemeClr val="dk1"/>
              </a:buClr>
              <a:buSzPts val="400"/>
              <a:buFont typeface="Arial"/>
              <a:buNone/>
            </a:pPr>
            <a:r>
              <a:rPr lang="en" sz="2100">
                <a:solidFill>
                  <a:schemeClr val="accent1"/>
                </a:solidFill>
                <a:latin typeface="Roboto"/>
                <a:ea typeface="Roboto"/>
                <a:cs typeface="Roboto"/>
                <a:sym typeface="Roboto"/>
              </a:rPr>
              <a:t>...and “b</a:t>
            </a:r>
            <a:r>
              <a:rPr lang="en" sz="2100">
                <a:solidFill>
                  <a:schemeClr val="accent1"/>
                </a:solidFill>
                <a:latin typeface="Roboto"/>
                <a:ea typeface="Roboto"/>
                <a:cs typeface="Roboto"/>
                <a:sym typeface="Roboto"/>
              </a:rPr>
              <a:t>ridge the gap”</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p:txBody>
      </p:sp>
      <p:sp>
        <p:nvSpPr>
          <p:cNvPr id="1808" name="Google Shape;1808;p159"/>
          <p:cNvSpPr/>
          <p:nvPr/>
        </p:nvSpPr>
        <p:spPr>
          <a:xfrm>
            <a:off x="1265083" y="3622959"/>
            <a:ext cx="947100" cy="996300"/>
          </a:xfrm>
          <a:prstGeom prst="ellipse">
            <a:avLst/>
          </a:prstGeom>
          <a:noFill/>
          <a:ln cap="flat" cmpd="sng" w="19050">
            <a:solidFill>
              <a:srgbClr val="595959"/>
            </a:solidFill>
            <a:prstDash val="dash"/>
            <a:round/>
            <a:headEnd len="sm" w="sm" type="none"/>
            <a:tailEnd len="sm" w="sm" type="none"/>
          </a:ln>
        </p:spPr>
        <p:txBody>
          <a:bodyPr anchorCtr="0" anchor="ctr" bIns="68500" lIns="68500" spcFirstLastPara="1" rIns="68500" wrap="square" tIns="68500">
            <a:noAutofit/>
          </a:bodyPr>
          <a:lstStyle/>
          <a:p>
            <a:pPr indent="0" lvl="0" marL="0" rtl="0" algn="ctr">
              <a:spcBef>
                <a:spcPts val="0"/>
              </a:spcBef>
              <a:spcAft>
                <a:spcPts val="0"/>
              </a:spcAft>
              <a:buNone/>
            </a:pPr>
            <a:r>
              <a:rPr lang="en" sz="1300">
                <a:solidFill>
                  <a:srgbClr val="666666"/>
                </a:solidFill>
                <a:latin typeface="Roboto Condensed"/>
                <a:ea typeface="Roboto Condensed"/>
                <a:cs typeface="Roboto Condensed"/>
                <a:sym typeface="Roboto Condensed"/>
              </a:rPr>
              <a:t>Years</a:t>
            </a:r>
            <a:endParaRPr sz="1300">
              <a:solidFill>
                <a:srgbClr val="666666"/>
              </a:solidFill>
              <a:latin typeface="Roboto Condensed"/>
              <a:ea typeface="Roboto Condensed"/>
              <a:cs typeface="Roboto Condensed"/>
              <a:sym typeface="Roboto Condensed"/>
            </a:endParaRPr>
          </a:p>
        </p:txBody>
      </p:sp>
      <p:sp>
        <p:nvSpPr>
          <p:cNvPr id="1809" name="Google Shape;1809;p159"/>
          <p:cNvSpPr/>
          <p:nvPr/>
        </p:nvSpPr>
        <p:spPr>
          <a:xfrm rot="-5413484">
            <a:off x="-382022" y="2755161"/>
            <a:ext cx="1759214" cy="31260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 sz="1500">
                <a:solidFill>
                  <a:srgbClr val="474747"/>
                </a:solidFill>
                <a:latin typeface="Roboto"/>
                <a:ea typeface="Roboto"/>
                <a:cs typeface="Roboto"/>
                <a:sym typeface="Roboto"/>
              </a:rPr>
              <a:t>Pace of change</a:t>
            </a:r>
            <a:endParaRPr sz="1500">
              <a:latin typeface="Roboto"/>
              <a:ea typeface="Roboto"/>
              <a:cs typeface="Roboto"/>
              <a:sym typeface="Roboto"/>
            </a:endParaRPr>
          </a:p>
        </p:txBody>
      </p:sp>
      <p:sp>
        <p:nvSpPr>
          <p:cNvPr id="1810" name="Google Shape;1810;p159"/>
          <p:cNvSpPr txBox="1"/>
          <p:nvPr/>
        </p:nvSpPr>
        <p:spPr>
          <a:xfrm>
            <a:off x="1559526" y="3431134"/>
            <a:ext cx="329400" cy="360000"/>
          </a:xfrm>
          <a:prstGeom prst="rect">
            <a:avLst/>
          </a:prstGeom>
          <a:no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&gt;</a:t>
            </a:r>
            <a:endParaRPr sz="1800">
              <a:solidFill>
                <a:srgbClr val="666666"/>
              </a:solidFill>
              <a:latin typeface="Roboto"/>
              <a:ea typeface="Roboto"/>
              <a:cs typeface="Roboto"/>
              <a:sym typeface="Roboto"/>
            </a:endParaRPr>
          </a:p>
        </p:txBody>
      </p:sp>
      <p:sp>
        <p:nvSpPr>
          <p:cNvPr id="1811" name="Google Shape;1811;p159"/>
          <p:cNvSpPr txBox="1"/>
          <p:nvPr/>
        </p:nvSpPr>
        <p:spPr>
          <a:xfrm rot="-5400000">
            <a:off x="1093777" y="3941190"/>
            <a:ext cx="330000" cy="359700"/>
          </a:xfrm>
          <a:prstGeom prst="rect">
            <a:avLst/>
          </a:prstGeom>
          <a:no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&gt;</a:t>
            </a:r>
            <a:endParaRPr sz="1800">
              <a:solidFill>
                <a:srgbClr val="666666"/>
              </a:solidFill>
              <a:latin typeface="Roboto"/>
              <a:ea typeface="Roboto"/>
              <a:cs typeface="Roboto"/>
              <a:sym typeface="Roboto"/>
            </a:endParaRPr>
          </a:p>
        </p:txBody>
      </p:sp>
      <p:sp>
        <p:nvSpPr>
          <p:cNvPr id="1812" name="Google Shape;1812;p159"/>
          <p:cNvSpPr txBox="1"/>
          <p:nvPr/>
        </p:nvSpPr>
        <p:spPr>
          <a:xfrm rot="5400000">
            <a:off x="2054300" y="3941340"/>
            <a:ext cx="330000" cy="359700"/>
          </a:xfrm>
          <a:prstGeom prst="rect">
            <a:avLst/>
          </a:prstGeom>
          <a:no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&gt;</a:t>
            </a:r>
            <a:endParaRPr sz="1800">
              <a:solidFill>
                <a:srgbClr val="666666"/>
              </a:solidFill>
              <a:latin typeface="Roboto"/>
              <a:ea typeface="Roboto"/>
              <a:cs typeface="Roboto"/>
              <a:sym typeface="Roboto"/>
            </a:endParaRPr>
          </a:p>
        </p:txBody>
      </p:sp>
      <p:sp>
        <p:nvSpPr>
          <p:cNvPr id="1813" name="Google Shape;1813;p159"/>
          <p:cNvSpPr/>
          <p:nvPr/>
        </p:nvSpPr>
        <p:spPr>
          <a:xfrm>
            <a:off x="1306497" y="1047469"/>
            <a:ext cx="947100" cy="996300"/>
          </a:xfrm>
          <a:prstGeom prst="ellipse">
            <a:avLst/>
          </a:prstGeom>
          <a:noFill/>
          <a:ln cap="flat" cmpd="sng" w="19050">
            <a:solidFill>
              <a:srgbClr val="595959"/>
            </a:solidFill>
            <a:prstDash val="dash"/>
            <a:round/>
            <a:headEnd len="sm" w="sm" type="none"/>
            <a:tailEnd len="sm" w="sm" type="none"/>
          </a:ln>
        </p:spPr>
        <p:txBody>
          <a:bodyPr anchorCtr="0" anchor="ctr" bIns="68500" lIns="68500" spcFirstLastPara="1" rIns="68500" wrap="square" tIns="68500">
            <a:noAutofit/>
          </a:bodyPr>
          <a:lstStyle/>
          <a:p>
            <a:pPr indent="0" lvl="0" marL="0" rtl="0" algn="ctr">
              <a:spcBef>
                <a:spcPts val="0"/>
              </a:spcBef>
              <a:spcAft>
                <a:spcPts val="0"/>
              </a:spcAft>
              <a:buNone/>
            </a:pPr>
            <a:r>
              <a:rPr lang="en" sz="1300">
                <a:solidFill>
                  <a:srgbClr val="666666"/>
                </a:solidFill>
                <a:latin typeface="Roboto Condensed"/>
                <a:ea typeface="Roboto Condensed"/>
                <a:cs typeface="Roboto Condensed"/>
                <a:sym typeface="Roboto Condensed"/>
              </a:rPr>
              <a:t>Days</a:t>
            </a:r>
            <a:endParaRPr sz="1300">
              <a:solidFill>
                <a:srgbClr val="666666"/>
              </a:solidFill>
              <a:latin typeface="Roboto Condensed"/>
              <a:ea typeface="Roboto Condensed"/>
              <a:cs typeface="Roboto Condensed"/>
              <a:sym typeface="Roboto Condensed"/>
            </a:endParaRPr>
          </a:p>
        </p:txBody>
      </p:sp>
      <p:sp>
        <p:nvSpPr>
          <p:cNvPr id="1814" name="Google Shape;1814;p159"/>
          <p:cNvSpPr txBox="1"/>
          <p:nvPr/>
        </p:nvSpPr>
        <p:spPr>
          <a:xfrm>
            <a:off x="1600939" y="855643"/>
            <a:ext cx="329400" cy="360000"/>
          </a:xfrm>
          <a:prstGeom prst="rect">
            <a:avLst/>
          </a:prstGeom>
          <a:no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&gt;</a:t>
            </a:r>
            <a:endParaRPr sz="1800">
              <a:solidFill>
                <a:srgbClr val="666666"/>
              </a:solidFill>
              <a:latin typeface="Roboto"/>
              <a:ea typeface="Roboto"/>
              <a:cs typeface="Roboto"/>
              <a:sym typeface="Roboto"/>
            </a:endParaRPr>
          </a:p>
        </p:txBody>
      </p:sp>
      <p:sp>
        <p:nvSpPr>
          <p:cNvPr id="1815" name="Google Shape;1815;p159"/>
          <p:cNvSpPr txBox="1"/>
          <p:nvPr/>
        </p:nvSpPr>
        <p:spPr>
          <a:xfrm rot="-5400000">
            <a:off x="1135191" y="1365699"/>
            <a:ext cx="330000" cy="359700"/>
          </a:xfrm>
          <a:prstGeom prst="rect">
            <a:avLst/>
          </a:prstGeom>
          <a:no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&gt;</a:t>
            </a:r>
            <a:endParaRPr sz="1800">
              <a:solidFill>
                <a:srgbClr val="666666"/>
              </a:solidFill>
              <a:latin typeface="Roboto"/>
              <a:ea typeface="Roboto"/>
              <a:cs typeface="Roboto"/>
              <a:sym typeface="Roboto"/>
            </a:endParaRPr>
          </a:p>
        </p:txBody>
      </p:sp>
      <p:sp>
        <p:nvSpPr>
          <p:cNvPr id="1816" name="Google Shape;1816;p159"/>
          <p:cNvSpPr txBox="1"/>
          <p:nvPr/>
        </p:nvSpPr>
        <p:spPr>
          <a:xfrm rot="5400000">
            <a:off x="2095714" y="1365849"/>
            <a:ext cx="330000" cy="359700"/>
          </a:xfrm>
          <a:prstGeom prst="rect">
            <a:avLst/>
          </a:prstGeom>
          <a:no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1800">
                <a:solidFill>
                  <a:srgbClr val="666666"/>
                </a:solidFill>
                <a:latin typeface="Roboto"/>
                <a:ea typeface="Roboto"/>
                <a:cs typeface="Roboto"/>
                <a:sym typeface="Roboto"/>
              </a:rPr>
              <a:t>&gt;</a:t>
            </a:r>
            <a:endParaRPr sz="1800">
              <a:solidFill>
                <a:srgbClr val="666666"/>
              </a:solidFill>
              <a:latin typeface="Roboto"/>
              <a:ea typeface="Roboto"/>
              <a:cs typeface="Roboto"/>
              <a:sym typeface="Roboto"/>
            </a:endParaRPr>
          </a:p>
        </p:txBody>
      </p:sp>
      <p:cxnSp>
        <p:nvCxnSpPr>
          <p:cNvPr id="1817" name="Google Shape;1817;p159"/>
          <p:cNvCxnSpPr/>
          <p:nvPr/>
        </p:nvCxnSpPr>
        <p:spPr>
          <a:xfrm rot="10800000">
            <a:off x="887584" y="1405913"/>
            <a:ext cx="0" cy="2724900"/>
          </a:xfrm>
          <a:prstGeom prst="straightConnector1">
            <a:avLst/>
          </a:prstGeom>
          <a:noFill/>
          <a:ln cap="flat" cmpd="sng" w="76200">
            <a:solidFill>
              <a:schemeClr val="accent1"/>
            </a:solidFill>
            <a:prstDash val="solid"/>
            <a:round/>
            <a:headEnd len="med" w="med" type="none"/>
            <a:tailEnd len="med" w="med" type="stealth"/>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1" name="Shape 1821"/>
        <p:cNvGrpSpPr/>
        <p:nvPr/>
      </p:nvGrpSpPr>
      <p:grpSpPr>
        <a:xfrm>
          <a:off x="0" y="0"/>
          <a:ext cx="0" cy="0"/>
          <a:chOff x="0" y="0"/>
          <a:chExt cx="0" cy="0"/>
        </a:xfrm>
      </p:grpSpPr>
      <p:pic>
        <p:nvPicPr>
          <p:cNvPr id="1822" name="Google Shape;1822;p160"/>
          <p:cNvPicPr preferRelativeResize="0"/>
          <p:nvPr/>
        </p:nvPicPr>
        <p:blipFill rotWithShape="1">
          <a:blip r:embed="rId3">
            <a:alphaModFix/>
          </a:blip>
          <a:srcRect b="0" l="0" r="0" t="17046"/>
          <a:stretch/>
        </p:blipFill>
        <p:spPr>
          <a:xfrm>
            <a:off x="228600" y="907025"/>
            <a:ext cx="8626526" cy="3300600"/>
          </a:xfrm>
          <a:prstGeom prst="rect">
            <a:avLst/>
          </a:prstGeom>
          <a:noFill/>
          <a:ln>
            <a:noFill/>
          </a:ln>
        </p:spPr>
      </p:pic>
      <p:sp>
        <p:nvSpPr>
          <p:cNvPr id="1823" name="Google Shape;1823;p160"/>
          <p:cNvSpPr txBox="1"/>
          <p:nvPr>
            <p:ph type="title"/>
          </p:nvPr>
        </p:nvSpPr>
        <p:spPr>
          <a:xfrm>
            <a:off x="209550" y="186659"/>
            <a:ext cx="9144000" cy="50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lang="en"/>
              <a:t>Apigee Products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7" name="Shape 1827"/>
        <p:cNvGrpSpPr/>
        <p:nvPr/>
      </p:nvGrpSpPr>
      <p:grpSpPr>
        <a:xfrm>
          <a:off x="0" y="0"/>
          <a:ext cx="0" cy="0"/>
          <a:chOff x="0" y="0"/>
          <a:chExt cx="0" cy="0"/>
        </a:xfrm>
      </p:grpSpPr>
      <p:sp>
        <p:nvSpPr>
          <p:cNvPr id="1828" name="Google Shape;1828;p161"/>
          <p:cNvSpPr txBox="1"/>
          <p:nvPr>
            <p:ph type="title"/>
          </p:nvPr>
        </p:nvSpPr>
        <p:spPr>
          <a:xfrm>
            <a:off x="459388" y="218142"/>
            <a:ext cx="8225100" cy="52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Functions of an API Platform</a:t>
            </a:r>
            <a:endParaRPr/>
          </a:p>
        </p:txBody>
      </p:sp>
      <p:pic>
        <p:nvPicPr>
          <p:cNvPr id="1829" name="Google Shape;1829;p161"/>
          <p:cNvPicPr preferRelativeResize="0"/>
          <p:nvPr/>
        </p:nvPicPr>
        <p:blipFill>
          <a:blip r:embed="rId3">
            <a:alphaModFix/>
          </a:blip>
          <a:stretch>
            <a:fillRect/>
          </a:stretch>
        </p:blipFill>
        <p:spPr>
          <a:xfrm>
            <a:off x="1004775" y="835450"/>
            <a:ext cx="7029102" cy="39619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3" name="Shape 1833"/>
        <p:cNvGrpSpPr/>
        <p:nvPr/>
      </p:nvGrpSpPr>
      <p:grpSpPr>
        <a:xfrm>
          <a:off x="0" y="0"/>
          <a:ext cx="0" cy="0"/>
          <a:chOff x="0" y="0"/>
          <a:chExt cx="0" cy="0"/>
        </a:xfrm>
      </p:grpSpPr>
      <p:pic>
        <p:nvPicPr>
          <p:cNvPr id="1834" name="Google Shape;1834;p162"/>
          <p:cNvPicPr preferRelativeResize="0"/>
          <p:nvPr/>
        </p:nvPicPr>
        <p:blipFill>
          <a:blip r:embed="rId3">
            <a:alphaModFix/>
          </a:blip>
          <a:stretch>
            <a:fillRect/>
          </a:stretch>
        </p:blipFill>
        <p:spPr>
          <a:xfrm>
            <a:off x="126625" y="192175"/>
            <a:ext cx="8801727" cy="4360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9" name="Shape 1839"/>
        <p:cNvGrpSpPr/>
        <p:nvPr/>
      </p:nvGrpSpPr>
      <p:grpSpPr>
        <a:xfrm>
          <a:off x="0" y="0"/>
          <a:ext cx="0" cy="0"/>
          <a:chOff x="0" y="0"/>
          <a:chExt cx="0" cy="0"/>
        </a:xfrm>
      </p:grpSpPr>
      <p:pic>
        <p:nvPicPr>
          <p:cNvPr descr="Screen Shot 2016-08-01 at 7.31.24 PM.png" id="1840" name="Google Shape;1840;p163"/>
          <p:cNvPicPr preferRelativeResize="0"/>
          <p:nvPr/>
        </p:nvPicPr>
        <p:blipFill rotWithShape="1">
          <a:blip r:embed="rId3">
            <a:alphaModFix/>
          </a:blip>
          <a:srcRect b="0" l="0" r="0" t="0"/>
          <a:stretch/>
        </p:blipFill>
        <p:spPr>
          <a:xfrm>
            <a:off x="2694125" y="2323874"/>
            <a:ext cx="3062700" cy="1696200"/>
          </a:xfrm>
          <a:prstGeom prst="rect">
            <a:avLst/>
          </a:prstGeom>
          <a:noFill/>
          <a:ln>
            <a:noFill/>
          </a:ln>
        </p:spPr>
      </p:pic>
      <p:sp>
        <p:nvSpPr>
          <p:cNvPr id="1841" name="Google Shape;1841;p163"/>
          <p:cNvSpPr txBox="1"/>
          <p:nvPr>
            <p:ph type="title"/>
          </p:nvPr>
        </p:nvSpPr>
        <p:spPr>
          <a:xfrm>
            <a:off x="209550" y="186659"/>
            <a:ext cx="9144000" cy="50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lang="en"/>
              <a:t>Apigee Edge: History of Success</a:t>
            </a:r>
            <a:endParaRPr/>
          </a:p>
        </p:txBody>
      </p:sp>
      <p:sp>
        <p:nvSpPr>
          <p:cNvPr id="1842" name="Google Shape;1842;p163"/>
          <p:cNvSpPr txBox="1"/>
          <p:nvPr>
            <p:ph idx="12" type="sldNum"/>
          </p:nvPr>
        </p:nvSpPr>
        <p:spPr>
          <a:xfrm>
            <a:off x="8532103" y="4842860"/>
            <a:ext cx="458700" cy="273900"/>
          </a:xfrm>
          <a:prstGeom prst="rect">
            <a:avLst/>
          </a:prstGeom>
          <a:noFill/>
          <a:ln>
            <a:noFill/>
          </a:ln>
        </p:spPr>
        <p:txBody>
          <a:bodyPr anchorCtr="0" anchor="ctr" bIns="17125" lIns="34275" spcFirstLastPara="1" rIns="34275" wrap="square" tIns="17125">
            <a:noAutofit/>
          </a:bodyPr>
          <a:lstStyle/>
          <a:p>
            <a:pPr indent="0" lvl="0" marL="0" marR="0" rtl="0" algn="r">
              <a:spcBef>
                <a:spcPts val="0"/>
              </a:spcBef>
              <a:spcAft>
                <a:spcPts val="0"/>
              </a:spcAft>
              <a:buNone/>
            </a:pPr>
            <a:fld id="{00000000-1234-1234-1234-123412341234}" type="slidenum">
              <a:rPr lang="en" sz="800">
                <a:solidFill>
                  <a:srgbClr val="BDBDBD"/>
                </a:solidFill>
                <a:latin typeface="Helvetica Neue"/>
                <a:ea typeface="Helvetica Neue"/>
                <a:cs typeface="Helvetica Neue"/>
                <a:sym typeface="Helvetica Neue"/>
              </a:rPr>
              <a:t>‹#›</a:t>
            </a:fld>
            <a:endParaRPr sz="800">
              <a:solidFill>
                <a:srgbClr val="BDBDBD"/>
              </a:solidFill>
              <a:latin typeface="Helvetica Neue"/>
              <a:ea typeface="Helvetica Neue"/>
              <a:cs typeface="Helvetica Neue"/>
              <a:sym typeface="Helvetica Neue"/>
            </a:endParaRPr>
          </a:p>
        </p:txBody>
      </p:sp>
      <p:sp>
        <p:nvSpPr>
          <p:cNvPr id="1843" name="Google Shape;1843;p163"/>
          <p:cNvSpPr txBox="1"/>
          <p:nvPr>
            <p:ph idx="11" type="ftr"/>
          </p:nvPr>
        </p:nvSpPr>
        <p:spPr>
          <a:xfrm>
            <a:off x="5556930" y="4842860"/>
            <a:ext cx="2895600" cy="273900"/>
          </a:xfrm>
          <a:prstGeom prst="rect">
            <a:avLst/>
          </a:prstGeom>
          <a:noFill/>
          <a:ln>
            <a:noFill/>
          </a:ln>
        </p:spPr>
        <p:txBody>
          <a:bodyPr anchorCtr="0" anchor="ctr" bIns="17125" lIns="34275" spcFirstLastPara="1" rIns="34275" wrap="square" tIns="17125">
            <a:noAutofit/>
          </a:bodyPr>
          <a:lstStyle/>
          <a:p>
            <a:pPr indent="0" lvl="0" marL="0" marR="0" rtl="0" algn="r">
              <a:spcBef>
                <a:spcPts val="0"/>
              </a:spcBef>
              <a:spcAft>
                <a:spcPts val="0"/>
              </a:spcAft>
              <a:buClr>
                <a:srgbClr val="BFBFBF"/>
              </a:buClr>
              <a:buFont typeface="Helvetica Neue"/>
              <a:buNone/>
            </a:pPr>
            <a:r>
              <a:rPr b="0" i="0" lang="en" sz="700" u="none" cap="none" strike="noStrike">
                <a:solidFill>
                  <a:srgbClr val="BFBFBF"/>
                </a:solidFill>
                <a:latin typeface="Helvetica Neue"/>
                <a:ea typeface="Helvetica Neue"/>
                <a:cs typeface="Helvetica Neue"/>
                <a:sym typeface="Helvetica Neue"/>
              </a:rPr>
              <a:t>©2016 Apigee. All Rights Reserved. </a:t>
            </a:r>
            <a:endParaRPr/>
          </a:p>
        </p:txBody>
      </p:sp>
      <p:sp>
        <p:nvSpPr>
          <p:cNvPr id="1844" name="Google Shape;1844;p163"/>
          <p:cNvSpPr txBox="1"/>
          <p:nvPr/>
        </p:nvSpPr>
        <p:spPr>
          <a:xfrm>
            <a:off x="952072" y="1031747"/>
            <a:ext cx="2933700" cy="259800"/>
          </a:xfrm>
          <a:prstGeom prst="rect">
            <a:avLst/>
          </a:prstGeom>
          <a:noFill/>
          <a:ln>
            <a:noFill/>
          </a:ln>
        </p:spPr>
        <p:txBody>
          <a:bodyPr anchorCtr="0" anchor="t" bIns="34275" lIns="17125" spcFirstLastPara="1" rIns="17125" wrap="square" tIns="17125">
            <a:noAutofit/>
          </a:bodyPr>
          <a:lstStyle/>
          <a:p>
            <a:pPr indent="0" lvl="0" marL="0" marR="0" rtl="0" algn="ctr">
              <a:spcBef>
                <a:spcPts val="0"/>
              </a:spcBef>
              <a:spcAft>
                <a:spcPts val="0"/>
              </a:spcAft>
              <a:buNone/>
            </a:pPr>
            <a:r>
              <a:rPr lang="en" sz="1400">
                <a:solidFill>
                  <a:schemeClr val="accent2"/>
                </a:solidFill>
                <a:latin typeface="Roboto"/>
                <a:ea typeface="Roboto"/>
                <a:cs typeface="Roboto"/>
                <a:sym typeface="Roboto"/>
              </a:rPr>
              <a:t>BUSINESS SPIKES – NO PROBLEM</a:t>
            </a:r>
            <a:endParaRPr>
              <a:solidFill>
                <a:schemeClr val="accent2"/>
              </a:solidFill>
              <a:latin typeface="Roboto"/>
              <a:ea typeface="Roboto"/>
              <a:cs typeface="Roboto"/>
              <a:sym typeface="Roboto"/>
            </a:endParaRPr>
          </a:p>
        </p:txBody>
      </p:sp>
      <p:sp>
        <p:nvSpPr>
          <p:cNvPr id="1845" name="Google Shape;1845;p163"/>
          <p:cNvSpPr txBox="1"/>
          <p:nvPr/>
        </p:nvSpPr>
        <p:spPr>
          <a:xfrm>
            <a:off x="984753" y="2821950"/>
            <a:ext cx="1309500" cy="259800"/>
          </a:xfrm>
          <a:prstGeom prst="rect">
            <a:avLst/>
          </a:prstGeom>
          <a:noFill/>
          <a:ln>
            <a:noFill/>
          </a:ln>
        </p:spPr>
        <p:txBody>
          <a:bodyPr anchorCtr="0" anchor="t" bIns="34275" lIns="17125" spcFirstLastPara="1" rIns="17125" wrap="square" tIns="17125">
            <a:noAutofit/>
          </a:bodyPr>
          <a:lstStyle/>
          <a:p>
            <a:pPr indent="0" lvl="0" marL="0" marR="0" rtl="0" algn="ctr">
              <a:spcBef>
                <a:spcPts val="0"/>
              </a:spcBef>
              <a:spcAft>
                <a:spcPts val="0"/>
              </a:spcAft>
              <a:buNone/>
            </a:pPr>
            <a:r>
              <a:rPr lang="en" sz="1400">
                <a:solidFill>
                  <a:schemeClr val="accent2"/>
                </a:solidFill>
                <a:latin typeface="Roboto"/>
                <a:ea typeface="Roboto"/>
                <a:cs typeface="Roboto"/>
                <a:sym typeface="Roboto"/>
              </a:rPr>
              <a:t>ALWAYS ON</a:t>
            </a:r>
            <a:endParaRPr>
              <a:solidFill>
                <a:schemeClr val="accent2"/>
              </a:solidFill>
              <a:latin typeface="Roboto"/>
              <a:ea typeface="Roboto"/>
              <a:cs typeface="Roboto"/>
              <a:sym typeface="Roboto"/>
            </a:endParaRPr>
          </a:p>
        </p:txBody>
      </p:sp>
      <p:pic>
        <p:nvPicPr>
          <p:cNvPr descr="black friday.png" id="1846" name="Google Shape;1846;p163"/>
          <p:cNvPicPr preferRelativeResize="0"/>
          <p:nvPr/>
        </p:nvPicPr>
        <p:blipFill rotWithShape="1">
          <a:blip r:embed="rId4">
            <a:alphaModFix/>
          </a:blip>
          <a:srcRect b="0" l="0" r="0" t="0"/>
          <a:stretch/>
        </p:blipFill>
        <p:spPr>
          <a:xfrm rot="-1035256">
            <a:off x="573048" y="1608541"/>
            <a:ext cx="883981" cy="516100"/>
          </a:xfrm>
          <a:prstGeom prst="rect">
            <a:avLst/>
          </a:prstGeom>
          <a:noFill/>
          <a:ln>
            <a:noFill/>
          </a:ln>
        </p:spPr>
      </p:pic>
      <p:sp>
        <p:nvSpPr>
          <p:cNvPr id="1847" name="Google Shape;1847;p163"/>
          <p:cNvSpPr/>
          <p:nvPr/>
        </p:nvSpPr>
        <p:spPr>
          <a:xfrm>
            <a:off x="1135243" y="1504230"/>
            <a:ext cx="202800" cy="162600"/>
          </a:xfrm>
          <a:custGeom>
            <a:rect b="b" l="l" r="r" t="t"/>
            <a:pathLst>
              <a:path extrusionOk="0" h="120000" w="120000">
                <a:moveTo>
                  <a:pt x="0" y="0"/>
                </a:moveTo>
                <a:lnTo>
                  <a:pt x="120000" y="0"/>
                </a:lnTo>
                <a:lnTo>
                  <a:pt x="112902" y="32274"/>
                </a:lnTo>
                <a:cubicBezTo>
                  <a:pt x="100107" y="41161"/>
                  <a:pt x="28437" y="117097"/>
                  <a:pt x="9620" y="119911"/>
                </a:cubicBezTo>
                <a:cubicBezTo>
                  <a:pt x="-9196" y="122724"/>
                  <a:pt x="7205" y="58041"/>
                  <a:pt x="0" y="49154"/>
                </a:cubicBezTo>
                <a:lnTo>
                  <a:pt x="0" y="0"/>
                </a:lnTo>
                <a:close/>
              </a:path>
            </a:pathLst>
          </a:custGeom>
          <a:solidFill>
            <a:srgbClr val="000000"/>
          </a:solidFill>
          <a:ln>
            <a:noFill/>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1848" name="Google Shape;1848;p163"/>
          <p:cNvSpPr/>
          <p:nvPr/>
        </p:nvSpPr>
        <p:spPr>
          <a:xfrm>
            <a:off x="885369" y="3648126"/>
            <a:ext cx="1433700" cy="280500"/>
          </a:xfrm>
          <a:prstGeom prst="rect">
            <a:avLst/>
          </a:prstGeom>
          <a:noFill/>
          <a:ln>
            <a:noFill/>
          </a:ln>
        </p:spPr>
        <p:txBody>
          <a:bodyPr anchorCtr="0" anchor="t" bIns="34225" lIns="34225" spcFirstLastPara="1" rIns="34225" wrap="square" tIns="34225">
            <a:noAutofit/>
          </a:bodyPr>
          <a:lstStyle/>
          <a:p>
            <a:pPr indent="0" lvl="0" marL="0" marR="0" rtl="0" algn="ctr">
              <a:lnSpc>
                <a:spcPct val="90000"/>
              </a:lnSpc>
              <a:spcBef>
                <a:spcPts val="0"/>
              </a:spcBef>
              <a:spcAft>
                <a:spcPts val="0"/>
              </a:spcAft>
              <a:buNone/>
            </a:pPr>
            <a:r>
              <a:rPr lang="en">
                <a:solidFill>
                  <a:schemeClr val="accent2"/>
                </a:solidFill>
                <a:latin typeface="Roboto"/>
                <a:ea typeface="Roboto"/>
                <a:cs typeface="Roboto"/>
                <a:sym typeface="Roboto"/>
              </a:rPr>
              <a:t>API availability</a:t>
            </a:r>
            <a:endParaRPr>
              <a:solidFill>
                <a:schemeClr val="accent2"/>
              </a:solidFill>
              <a:latin typeface="Roboto"/>
              <a:ea typeface="Roboto"/>
              <a:cs typeface="Roboto"/>
              <a:sym typeface="Roboto"/>
            </a:endParaRPr>
          </a:p>
        </p:txBody>
      </p:sp>
      <p:sp>
        <p:nvSpPr>
          <p:cNvPr id="1849" name="Google Shape;1849;p163"/>
          <p:cNvSpPr/>
          <p:nvPr/>
        </p:nvSpPr>
        <p:spPr>
          <a:xfrm>
            <a:off x="1185698" y="2141225"/>
            <a:ext cx="2270100" cy="280500"/>
          </a:xfrm>
          <a:prstGeom prst="rect">
            <a:avLst/>
          </a:prstGeom>
          <a:noFill/>
          <a:ln>
            <a:noFill/>
          </a:ln>
        </p:spPr>
        <p:txBody>
          <a:bodyPr anchorCtr="0" anchor="t" bIns="34225" lIns="34225" spcFirstLastPara="1" rIns="34225" wrap="square" tIns="34225">
            <a:noAutofit/>
          </a:bodyPr>
          <a:lstStyle/>
          <a:p>
            <a:pPr indent="0" lvl="0" marL="0" marR="0" rtl="0" algn="ctr">
              <a:lnSpc>
                <a:spcPct val="90000"/>
              </a:lnSpc>
              <a:spcBef>
                <a:spcPts val="0"/>
              </a:spcBef>
              <a:spcAft>
                <a:spcPts val="0"/>
              </a:spcAft>
              <a:buNone/>
            </a:pPr>
            <a:r>
              <a:rPr lang="en">
                <a:solidFill>
                  <a:schemeClr val="accent2"/>
                </a:solidFill>
                <a:latin typeface="Roboto"/>
                <a:ea typeface="Roboto"/>
                <a:cs typeface="Roboto"/>
                <a:sym typeface="Roboto"/>
              </a:rPr>
              <a:t>peak API traffic per sec</a:t>
            </a:r>
            <a:endParaRPr>
              <a:solidFill>
                <a:schemeClr val="accent2"/>
              </a:solidFill>
              <a:latin typeface="Roboto"/>
              <a:ea typeface="Roboto"/>
              <a:cs typeface="Roboto"/>
              <a:sym typeface="Roboto"/>
            </a:endParaRPr>
          </a:p>
        </p:txBody>
      </p:sp>
      <p:sp>
        <p:nvSpPr>
          <p:cNvPr id="1850" name="Google Shape;1850;p163"/>
          <p:cNvSpPr txBox="1"/>
          <p:nvPr/>
        </p:nvSpPr>
        <p:spPr>
          <a:xfrm>
            <a:off x="651746" y="3028971"/>
            <a:ext cx="1975500" cy="715500"/>
          </a:xfrm>
          <a:prstGeom prst="rect">
            <a:avLst/>
          </a:prstGeom>
          <a:noFill/>
          <a:ln>
            <a:noFill/>
          </a:ln>
        </p:spPr>
        <p:txBody>
          <a:bodyPr anchorCtr="0" anchor="ctr" bIns="34275" lIns="17125" spcFirstLastPara="1" rIns="17125" wrap="square" tIns="17125">
            <a:noAutofit/>
          </a:bodyPr>
          <a:lstStyle/>
          <a:p>
            <a:pPr indent="0" lvl="0" marL="0" marR="0" rtl="0" algn="l">
              <a:lnSpc>
                <a:spcPct val="100000"/>
              </a:lnSpc>
              <a:spcBef>
                <a:spcPts val="0"/>
              </a:spcBef>
              <a:spcAft>
                <a:spcPts val="0"/>
              </a:spcAft>
              <a:buClr>
                <a:srgbClr val="000000"/>
              </a:buClr>
              <a:buSzPts val="1100"/>
              <a:buFont typeface="Arial"/>
              <a:buNone/>
            </a:pPr>
            <a:r>
              <a:rPr b="1" lang="en" sz="3800">
                <a:solidFill>
                  <a:schemeClr val="accent1"/>
                </a:solidFill>
                <a:latin typeface="Roboto"/>
                <a:ea typeface="Roboto"/>
                <a:cs typeface="Roboto"/>
                <a:sym typeface="Roboto"/>
              </a:rPr>
              <a:t>99.999%</a:t>
            </a:r>
            <a:endParaRPr b="1" sz="3800">
              <a:solidFill>
                <a:schemeClr val="accent1"/>
              </a:solidFill>
              <a:latin typeface="Roboto"/>
              <a:ea typeface="Roboto"/>
              <a:cs typeface="Roboto"/>
              <a:sym typeface="Roboto"/>
            </a:endParaRPr>
          </a:p>
        </p:txBody>
      </p:sp>
      <p:sp>
        <p:nvSpPr>
          <p:cNvPr id="1851" name="Google Shape;1851;p163"/>
          <p:cNvSpPr txBox="1"/>
          <p:nvPr/>
        </p:nvSpPr>
        <p:spPr>
          <a:xfrm>
            <a:off x="1483237" y="1402453"/>
            <a:ext cx="1863900" cy="709800"/>
          </a:xfrm>
          <a:prstGeom prst="rect">
            <a:avLst/>
          </a:prstGeom>
          <a:noFill/>
          <a:ln>
            <a:noFill/>
          </a:ln>
        </p:spPr>
        <p:txBody>
          <a:bodyPr anchorCtr="0" anchor="ctr" bIns="34275" lIns="17125" spcFirstLastPara="1" rIns="17125" wrap="square" tIns="17125">
            <a:noAutofit/>
          </a:bodyPr>
          <a:lstStyle/>
          <a:p>
            <a:pPr indent="0" lvl="0" marL="0" marR="0" rtl="0" algn="l">
              <a:lnSpc>
                <a:spcPct val="100000"/>
              </a:lnSpc>
              <a:spcBef>
                <a:spcPts val="0"/>
              </a:spcBef>
              <a:spcAft>
                <a:spcPts val="0"/>
              </a:spcAft>
              <a:buClr>
                <a:srgbClr val="000000"/>
              </a:buClr>
              <a:buSzPts val="1100"/>
              <a:buFont typeface="Arial"/>
              <a:buNone/>
            </a:pPr>
            <a:r>
              <a:rPr b="1" lang="en" sz="3800">
                <a:solidFill>
                  <a:schemeClr val="accent1"/>
                </a:solidFill>
                <a:latin typeface="Roboto"/>
                <a:ea typeface="Roboto"/>
                <a:cs typeface="Roboto"/>
                <a:sym typeface="Roboto"/>
              </a:rPr>
              <a:t>80,000+</a:t>
            </a:r>
            <a:endParaRPr b="1" sz="3800">
              <a:solidFill>
                <a:schemeClr val="accent1"/>
              </a:solidFill>
              <a:latin typeface="Roboto"/>
              <a:ea typeface="Roboto"/>
              <a:cs typeface="Roboto"/>
              <a:sym typeface="Roboto"/>
            </a:endParaRPr>
          </a:p>
        </p:txBody>
      </p:sp>
      <p:sp>
        <p:nvSpPr>
          <p:cNvPr id="1852" name="Google Shape;1852;p163"/>
          <p:cNvSpPr/>
          <p:nvPr/>
        </p:nvSpPr>
        <p:spPr>
          <a:xfrm>
            <a:off x="6255906" y="2992270"/>
            <a:ext cx="457500" cy="289500"/>
          </a:xfrm>
          <a:prstGeom prst="parallelogram">
            <a:avLst>
              <a:gd fmla="val 123345" name="adj"/>
            </a:avLst>
          </a:prstGeom>
          <a:solidFill>
            <a:srgbClr val="FFFFFF"/>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500">
              <a:solidFill>
                <a:srgbClr val="5A5A5A"/>
              </a:solidFill>
              <a:latin typeface="Helvetica Neue"/>
              <a:ea typeface="Helvetica Neue"/>
              <a:cs typeface="Helvetica Neue"/>
              <a:sym typeface="Helvetica Neue"/>
            </a:endParaRPr>
          </a:p>
        </p:txBody>
      </p:sp>
      <p:sp>
        <p:nvSpPr>
          <p:cNvPr id="1853" name="Google Shape;1853;p163"/>
          <p:cNvSpPr/>
          <p:nvPr/>
        </p:nvSpPr>
        <p:spPr>
          <a:xfrm>
            <a:off x="0" y="4161033"/>
            <a:ext cx="9144000" cy="982500"/>
          </a:xfrm>
          <a:prstGeom prst="rect">
            <a:avLst/>
          </a:prstGeom>
          <a:solidFill>
            <a:schemeClr val="accent1"/>
          </a:solidFill>
          <a:ln cap="flat" cmpd="sng" w="12700">
            <a:solidFill>
              <a:schemeClr val="accent1"/>
            </a:solidFill>
            <a:prstDash val="solid"/>
            <a:round/>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500">
              <a:solidFill>
                <a:srgbClr val="5A5A5A"/>
              </a:solidFill>
              <a:latin typeface="Helvetica Neue"/>
              <a:ea typeface="Helvetica Neue"/>
              <a:cs typeface="Helvetica Neue"/>
              <a:sym typeface="Helvetica Neue"/>
            </a:endParaRPr>
          </a:p>
        </p:txBody>
      </p:sp>
      <p:sp>
        <p:nvSpPr>
          <p:cNvPr id="1854" name="Google Shape;1854;p163"/>
          <p:cNvSpPr/>
          <p:nvPr/>
        </p:nvSpPr>
        <p:spPr>
          <a:xfrm>
            <a:off x="1622262" y="4380200"/>
            <a:ext cx="1099800" cy="557400"/>
          </a:xfrm>
          <a:prstGeom prst="rect">
            <a:avLst/>
          </a:prstGeom>
          <a:noFill/>
          <a:ln>
            <a:noFill/>
          </a:ln>
        </p:spPr>
        <p:txBody>
          <a:bodyPr anchorCtr="0" anchor="t" bIns="68500" lIns="68500" spcFirstLastPara="1" rIns="68500" wrap="square" tIns="68500">
            <a:noAutofit/>
          </a:bodyPr>
          <a:lstStyle/>
          <a:p>
            <a:pPr indent="0" lvl="0" marL="0" marR="0" rtl="0" algn="l">
              <a:lnSpc>
                <a:spcPct val="90000"/>
              </a:lnSpc>
              <a:spcBef>
                <a:spcPts val="0"/>
              </a:spcBef>
              <a:spcAft>
                <a:spcPts val="0"/>
              </a:spcAft>
              <a:buNone/>
            </a:pPr>
            <a:r>
              <a:rPr lang="en" sz="1500">
                <a:solidFill>
                  <a:srgbClr val="FFFFFF"/>
                </a:solidFill>
                <a:latin typeface="Helvetica Neue"/>
                <a:ea typeface="Helvetica Neue"/>
                <a:cs typeface="Helvetica Neue"/>
                <a:sym typeface="Helvetica Neue"/>
              </a:rPr>
              <a:t>availability</a:t>
            </a:r>
            <a:br>
              <a:rPr lang="en" sz="1500">
                <a:solidFill>
                  <a:srgbClr val="FFFFFF"/>
                </a:solidFill>
                <a:latin typeface="Helvetica Neue"/>
                <a:ea typeface="Helvetica Neue"/>
                <a:cs typeface="Helvetica Neue"/>
                <a:sym typeface="Helvetica Neue"/>
              </a:rPr>
            </a:br>
            <a:r>
              <a:rPr lang="en" sz="1500">
                <a:solidFill>
                  <a:srgbClr val="FFFFFF"/>
                </a:solidFill>
                <a:latin typeface="Helvetica Neue"/>
                <a:ea typeface="Helvetica Neue"/>
                <a:cs typeface="Helvetica Neue"/>
                <a:sym typeface="Helvetica Neue"/>
              </a:rPr>
              <a:t>zones</a:t>
            </a:r>
            <a:endParaRPr/>
          </a:p>
        </p:txBody>
      </p:sp>
      <p:sp>
        <p:nvSpPr>
          <p:cNvPr id="1855" name="Google Shape;1855;p163"/>
          <p:cNvSpPr txBox="1"/>
          <p:nvPr/>
        </p:nvSpPr>
        <p:spPr>
          <a:xfrm>
            <a:off x="899716" y="4278140"/>
            <a:ext cx="685500" cy="762000"/>
          </a:xfrm>
          <a:prstGeom prst="rect">
            <a:avLst/>
          </a:prstGeom>
          <a:noFill/>
          <a:ln>
            <a:noFill/>
          </a:ln>
        </p:spPr>
        <p:txBody>
          <a:bodyPr anchorCtr="0" anchor="t" bIns="68625" lIns="34300" spcFirstLastPara="1" rIns="34300" wrap="square" tIns="34300">
            <a:noAutofit/>
          </a:bodyPr>
          <a:lstStyle/>
          <a:p>
            <a:pPr indent="0" lvl="0" marL="0" marR="0" rtl="0" algn="ctr">
              <a:spcBef>
                <a:spcPts val="0"/>
              </a:spcBef>
              <a:spcAft>
                <a:spcPts val="0"/>
              </a:spcAft>
              <a:buNone/>
            </a:pPr>
            <a:r>
              <a:rPr b="1" lang="en" sz="4300">
                <a:solidFill>
                  <a:srgbClr val="FFFFFF"/>
                </a:solidFill>
                <a:latin typeface="Helvetica Neue"/>
                <a:ea typeface="Helvetica Neue"/>
                <a:cs typeface="Helvetica Neue"/>
                <a:sym typeface="Helvetica Neue"/>
              </a:rPr>
              <a:t>27</a:t>
            </a:r>
            <a:endParaRPr/>
          </a:p>
        </p:txBody>
      </p:sp>
      <p:sp>
        <p:nvSpPr>
          <p:cNvPr id="1856" name="Google Shape;1856;p163"/>
          <p:cNvSpPr/>
          <p:nvPr/>
        </p:nvSpPr>
        <p:spPr>
          <a:xfrm>
            <a:off x="6797648" y="4484074"/>
            <a:ext cx="1586700" cy="349800"/>
          </a:xfrm>
          <a:prstGeom prst="rect">
            <a:avLst/>
          </a:prstGeom>
          <a:noFill/>
          <a:ln>
            <a:noFill/>
          </a:ln>
        </p:spPr>
        <p:txBody>
          <a:bodyPr anchorCtr="0" anchor="t" bIns="68500" lIns="68500" spcFirstLastPara="1" rIns="68500" wrap="square" tIns="68500">
            <a:noAutofit/>
          </a:bodyPr>
          <a:lstStyle/>
          <a:p>
            <a:pPr indent="0" lvl="0" marL="0" marR="0" rtl="0" algn="r">
              <a:lnSpc>
                <a:spcPct val="90000"/>
              </a:lnSpc>
              <a:spcBef>
                <a:spcPts val="0"/>
              </a:spcBef>
              <a:spcAft>
                <a:spcPts val="0"/>
              </a:spcAft>
              <a:buNone/>
            </a:pPr>
            <a:r>
              <a:rPr lang="en" sz="1500">
                <a:solidFill>
                  <a:srgbClr val="FFFFFF"/>
                </a:solidFill>
                <a:latin typeface="Helvetica Neue"/>
                <a:ea typeface="Helvetica Neue"/>
                <a:cs typeface="Helvetica Neue"/>
                <a:sym typeface="Helvetica Neue"/>
              </a:rPr>
              <a:t>transactions/day</a:t>
            </a:r>
            <a:endParaRPr/>
          </a:p>
        </p:txBody>
      </p:sp>
      <p:sp>
        <p:nvSpPr>
          <p:cNvPr id="1857" name="Google Shape;1857;p163"/>
          <p:cNvSpPr txBox="1"/>
          <p:nvPr/>
        </p:nvSpPr>
        <p:spPr>
          <a:xfrm>
            <a:off x="5312352" y="4243397"/>
            <a:ext cx="1505400" cy="762000"/>
          </a:xfrm>
          <a:prstGeom prst="rect">
            <a:avLst/>
          </a:prstGeom>
          <a:noFill/>
          <a:ln>
            <a:noFill/>
          </a:ln>
        </p:spPr>
        <p:txBody>
          <a:bodyPr anchorCtr="0" anchor="t" bIns="68625" lIns="34300" spcFirstLastPara="1" rIns="34300" wrap="square" tIns="34300">
            <a:noAutofit/>
          </a:bodyPr>
          <a:lstStyle/>
          <a:p>
            <a:pPr indent="0" lvl="0" marL="0" marR="0" rtl="0" algn="ctr">
              <a:spcBef>
                <a:spcPts val="0"/>
              </a:spcBef>
              <a:spcAft>
                <a:spcPts val="0"/>
              </a:spcAft>
              <a:buNone/>
            </a:pPr>
            <a:r>
              <a:rPr b="1" lang="en" sz="4300">
                <a:solidFill>
                  <a:srgbClr val="FFFFFF"/>
                </a:solidFill>
                <a:latin typeface="Helvetica Neue"/>
                <a:ea typeface="Helvetica Neue"/>
                <a:cs typeface="Helvetica Neue"/>
                <a:sym typeface="Helvetica Neue"/>
              </a:rPr>
              <a:t>2.7B</a:t>
            </a:r>
            <a:r>
              <a:rPr b="1" lang="en" sz="3300">
                <a:solidFill>
                  <a:srgbClr val="FFFFFF"/>
                </a:solidFill>
                <a:latin typeface="Helvetica Neue"/>
                <a:ea typeface="Helvetica Neue"/>
                <a:cs typeface="Helvetica Neue"/>
                <a:sym typeface="Helvetica Neue"/>
              </a:rPr>
              <a:t>+ </a:t>
            </a:r>
            <a:endParaRPr/>
          </a:p>
        </p:txBody>
      </p:sp>
      <p:sp>
        <p:nvSpPr>
          <p:cNvPr id="1858" name="Google Shape;1858;p163"/>
          <p:cNvSpPr/>
          <p:nvPr/>
        </p:nvSpPr>
        <p:spPr>
          <a:xfrm>
            <a:off x="4045909" y="4484074"/>
            <a:ext cx="763200" cy="349800"/>
          </a:xfrm>
          <a:prstGeom prst="rect">
            <a:avLst/>
          </a:prstGeom>
          <a:noFill/>
          <a:ln>
            <a:noFill/>
          </a:ln>
        </p:spPr>
        <p:txBody>
          <a:bodyPr anchorCtr="0" anchor="t" bIns="68500" lIns="68500" spcFirstLastPara="1" rIns="68500" wrap="square" tIns="68500">
            <a:noAutofit/>
          </a:bodyPr>
          <a:lstStyle/>
          <a:p>
            <a:pPr indent="0" lvl="0" marL="0" marR="0" rtl="0" algn="l">
              <a:lnSpc>
                <a:spcPct val="90000"/>
              </a:lnSpc>
              <a:spcBef>
                <a:spcPts val="0"/>
              </a:spcBef>
              <a:spcAft>
                <a:spcPts val="0"/>
              </a:spcAft>
              <a:buNone/>
            </a:pPr>
            <a:r>
              <a:rPr lang="en" sz="1500">
                <a:solidFill>
                  <a:srgbClr val="FFFFFF"/>
                </a:solidFill>
                <a:latin typeface="Helvetica Neue"/>
                <a:ea typeface="Helvetica Neue"/>
                <a:cs typeface="Helvetica Neue"/>
                <a:sym typeface="Helvetica Neue"/>
              </a:rPr>
              <a:t>regions</a:t>
            </a:r>
            <a:endParaRPr/>
          </a:p>
        </p:txBody>
      </p:sp>
      <p:sp>
        <p:nvSpPr>
          <p:cNvPr id="1859" name="Google Shape;1859;p163"/>
          <p:cNvSpPr txBox="1"/>
          <p:nvPr/>
        </p:nvSpPr>
        <p:spPr>
          <a:xfrm>
            <a:off x="2959851" y="4278150"/>
            <a:ext cx="1155000" cy="762000"/>
          </a:xfrm>
          <a:prstGeom prst="rect">
            <a:avLst/>
          </a:prstGeom>
          <a:noFill/>
          <a:ln>
            <a:noFill/>
          </a:ln>
        </p:spPr>
        <p:txBody>
          <a:bodyPr anchorCtr="0" anchor="t" bIns="68625" lIns="34300" spcFirstLastPara="1" rIns="34300" wrap="square" tIns="34300">
            <a:noAutofit/>
          </a:bodyPr>
          <a:lstStyle/>
          <a:p>
            <a:pPr indent="0" lvl="0" marL="0" marR="0" rtl="0" algn="ctr">
              <a:spcBef>
                <a:spcPts val="0"/>
              </a:spcBef>
              <a:spcAft>
                <a:spcPts val="0"/>
              </a:spcAft>
              <a:buNone/>
            </a:pPr>
            <a:r>
              <a:rPr b="1" lang="en" sz="4300">
                <a:solidFill>
                  <a:srgbClr val="FFFFFF"/>
                </a:solidFill>
                <a:latin typeface="Helvetica Neue"/>
                <a:ea typeface="Helvetica Neue"/>
                <a:cs typeface="Helvetica Neue"/>
                <a:sym typeface="Helvetica Neue"/>
              </a:rPr>
              <a:t>12+</a:t>
            </a:r>
            <a:endParaRPr/>
          </a:p>
        </p:txBody>
      </p:sp>
      <p:sp>
        <p:nvSpPr>
          <p:cNvPr id="1860" name="Google Shape;1860;p163"/>
          <p:cNvSpPr txBox="1"/>
          <p:nvPr/>
        </p:nvSpPr>
        <p:spPr>
          <a:xfrm>
            <a:off x="5327426" y="1031750"/>
            <a:ext cx="2820300" cy="259800"/>
          </a:xfrm>
          <a:prstGeom prst="rect">
            <a:avLst/>
          </a:prstGeom>
          <a:noFill/>
          <a:ln>
            <a:noFill/>
          </a:ln>
        </p:spPr>
        <p:txBody>
          <a:bodyPr anchorCtr="0" anchor="t" bIns="34275" lIns="17125" spcFirstLastPara="1" rIns="17125" wrap="square" tIns="17125">
            <a:noAutofit/>
          </a:bodyPr>
          <a:lstStyle/>
          <a:p>
            <a:pPr indent="0" lvl="0" marL="0" marR="0" rtl="0" algn="ctr">
              <a:spcBef>
                <a:spcPts val="0"/>
              </a:spcBef>
              <a:spcAft>
                <a:spcPts val="0"/>
              </a:spcAft>
              <a:buNone/>
            </a:pPr>
            <a:r>
              <a:rPr lang="en" sz="1400">
                <a:solidFill>
                  <a:schemeClr val="accent2"/>
                </a:solidFill>
                <a:latin typeface="Roboto"/>
                <a:ea typeface="Roboto"/>
                <a:cs typeface="Roboto"/>
                <a:sym typeface="Roboto"/>
              </a:rPr>
              <a:t>QUICK START BUSINESS APIs</a:t>
            </a:r>
            <a:endParaRPr>
              <a:solidFill>
                <a:schemeClr val="accent2"/>
              </a:solidFill>
              <a:latin typeface="Roboto"/>
              <a:ea typeface="Roboto"/>
              <a:cs typeface="Roboto"/>
              <a:sym typeface="Roboto"/>
            </a:endParaRPr>
          </a:p>
        </p:txBody>
      </p:sp>
      <p:grpSp>
        <p:nvGrpSpPr>
          <p:cNvPr id="1861" name="Google Shape;1861;p163"/>
          <p:cNvGrpSpPr/>
          <p:nvPr/>
        </p:nvGrpSpPr>
        <p:grpSpPr>
          <a:xfrm>
            <a:off x="5051903" y="1505480"/>
            <a:ext cx="444926" cy="456824"/>
            <a:chOff x="18770395" y="6057425"/>
            <a:chExt cx="2463600" cy="2476011"/>
          </a:xfrm>
        </p:grpSpPr>
        <p:sp>
          <p:nvSpPr>
            <p:cNvPr id="1862" name="Google Shape;1862;p163"/>
            <p:cNvSpPr/>
            <p:nvPr/>
          </p:nvSpPr>
          <p:spPr>
            <a:xfrm>
              <a:off x="18895030" y="6057425"/>
              <a:ext cx="2156400" cy="548100"/>
            </a:xfrm>
            <a:prstGeom prst="triangle">
              <a:avLst>
                <a:gd fmla="val 50000" name="adj"/>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1863" name="Google Shape;1863;p163"/>
            <p:cNvSpPr/>
            <p:nvPr/>
          </p:nvSpPr>
          <p:spPr>
            <a:xfrm>
              <a:off x="18895030" y="6660425"/>
              <a:ext cx="2211000" cy="155400"/>
            </a:xfrm>
            <a:prstGeom prst="rect">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1864" name="Google Shape;1864;p163"/>
            <p:cNvSpPr/>
            <p:nvPr/>
          </p:nvSpPr>
          <p:spPr>
            <a:xfrm>
              <a:off x="18901241" y="8101056"/>
              <a:ext cx="2211000" cy="155400"/>
            </a:xfrm>
            <a:prstGeom prst="rect">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1865" name="Google Shape;1865;p163"/>
            <p:cNvSpPr/>
            <p:nvPr/>
          </p:nvSpPr>
          <p:spPr>
            <a:xfrm>
              <a:off x="18770395" y="8299136"/>
              <a:ext cx="2463600" cy="234300"/>
            </a:xfrm>
            <a:prstGeom prst="rect">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1866" name="Google Shape;1866;p163"/>
            <p:cNvSpPr/>
            <p:nvPr/>
          </p:nvSpPr>
          <p:spPr>
            <a:xfrm>
              <a:off x="20658445" y="6861425"/>
              <a:ext cx="237600" cy="1178700"/>
            </a:xfrm>
            <a:prstGeom prst="rect">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1867" name="Google Shape;1867;p163"/>
            <p:cNvSpPr/>
            <p:nvPr/>
          </p:nvSpPr>
          <p:spPr>
            <a:xfrm>
              <a:off x="20116444" y="6858507"/>
              <a:ext cx="237600" cy="1178700"/>
            </a:xfrm>
            <a:prstGeom prst="rect">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1868" name="Google Shape;1868;p163"/>
            <p:cNvSpPr/>
            <p:nvPr/>
          </p:nvSpPr>
          <p:spPr>
            <a:xfrm>
              <a:off x="19601852" y="6855589"/>
              <a:ext cx="237600" cy="1178700"/>
            </a:xfrm>
            <a:prstGeom prst="rect">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1869" name="Google Shape;1869;p163"/>
            <p:cNvSpPr/>
            <p:nvPr/>
          </p:nvSpPr>
          <p:spPr>
            <a:xfrm>
              <a:off x="19096398" y="6861807"/>
              <a:ext cx="237600" cy="1178700"/>
            </a:xfrm>
            <a:prstGeom prst="rect">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grpSp>
      <p:grpSp>
        <p:nvGrpSpPr>
          <p:cNvPr id="1870" name="Google Shape;1870;p163"/>
          <p:cNvGrpSpPr/>
          <p:nvPr/>
        </p:nvGrpSpPr>
        <p:grpSpPr>
          <a:xfrm>
            <a:off x="5972866" y="1465577"/>
            <a:ext cx="305959" cy="536231"/>
            <a:chOff x="5565257" y="2535126"/>
            <a:chExt cx="1015800" cy="1700700"/>
          </a:xfrm>
        </p:grpSpPr>
        <p:sp>
          <p:nvSpPr>
            <p:cNvPr id="1871" name="Google Shape;1871;p163"/>
            <p:cNvSpPr/>
            <p:nvPr/>
          </p:nvSpPr>
          <p:spPr>
            <a:xfrm>
              <a:off x="5565257" y="2535126"/>
              <a:ext cx="1015800" cy="1700700"/>
            </a:xfrm>
            <a:custGeom>
              <a:rect b="b" l="l" r="r" t="t"/>
              <a:pathLst>
                <a:path extrusionOk="0" h="120000" w="120000">
                  <a:moveTo>
                    <a:pt x="99923" y="0"/>
                  </a:moveTo>
                  <a:lnTo>
                    <a:pt x="20076" y="0"/>
                  </a:lnTo>
                  <a:cubicBezTo>
                    <a:pt x="9125" y="0"/>
                    <a:pt x="0" y="5479"/>
                    <a:pt x="0" y="12054"/>
                  </a:cubicBezTo>
                  <a:lnTo>
                    <a:pt x="0" y="20000"/>
                  </a:lnTo>
                  <a:lnTo>
                    <a:pt x="0" y="99863"/>
                  </a:lnTo>
                  <a:lnTo>
                    <a:pt x="0" y="107808"/>
                  </a:lnTo>
                  <a:cubicBezTo>
                    <a:pt x="0" y="114520"/>
                    <a:pt x="9125" y="119863"/>
                    <a:pt x="20076" y="119863"/>
                  </a:cubicBezTo>
                  <a:lnTo>
                    <a:pt x="99923" y="119863"/>
                  </a:lnTo>
                  <a:cubicBezTo>
                    <a:pt x="110874" y="119863"/>
                    <a:pt x="119771" y="114520"/>
                    <a:pt x="119771" y="107808"/>
                  </a:cubicBezTo>
                  <a:lnTo>
                    <a:pt x="119771" y="99863"/>
                  </a:lnTo>
                  <a:lnTo>
                    <a:pt x="119771" y="20000"/>
                  </a:lnTo>
                  <a:lnTo>
                    <a:pt x="119771" y="12054"/>
                  </a:lnTo>
                  <a:cubicBezTo>
                    <a:pt x="119771" y="5479"/>
                    <a:pt x="110874" y="0"/>
                    <a:pt x="99923" y="0"/>
                  </a:cubicBezTo>
                  <a:close/>
                  <a:moveTo>
                    <a:pt x="36730" y="12054"/>
                  </a:moveTo>
                  <a:lnTo>
                    <a:pt x="83269" y="12054"/>
                  </a:lnTo>
                  <a:cubicBezTo>
                    <a:pt x="85095" y="12054"/>
                    <a:pt x="86463" y="12739"/>
                    <a:pt x="86463" y="13972"/>
                  </a:cubicBezTo>
                  <a:cubicBezTo>
                    <a:pt x="86463" y="15068"/>
                    <a:pt x="85095" y="16027"/>
                    <a:pt x="83269" y="16027"/>
                  </a:cubicBezTo>
                  <a:lnTo>
                    <a:pt x="36730" y="16027"/>
                  </a:lnTo>
                  <a:cubicBezTo>
                    <a:pt x="34904" y="16027"/>
                    <a:pt x="33307" y="15068"/>
                    <a:pt x="33307" y="13972"/>
                  </a:cubicBezTo>
                  <a:cubicBezTo>
                    <a:pt x="33307" y="12739"/>
                    <a:pt x="34904" y="12054"/>
                    <a:pt x="36730" y="12054"/>
                  </a:cubicBezTo>
                  <a:close/>
                  <a:moveTo>
                    <a:pt x="60000" y="113835"/>
                  </a:moveTo>
                  <a:cubicBezTo>
                    <a:pt x="54524" y="113835"/>
                    <a:pt x="49961" y="111095"/>
                    <a:pt x="49961" y="107808"/>
                  </a:cubicBezTo>
                  <a:cubicBezTo>
                    <a:pt x="49961" y="104383"/>
                    <a:pt x="54524" y="101917"/>
                    <a:pt x="60000" y="101917"/>
                  </a:cubicBezTo>
                  <a:cubicBezTo>
                    <a:pt x="65475" y="101917"/>
                    <a:pt x="69809" y="104383"/>
                    <a:pt x="69809" y="107808"/>
                  </a:cubicBezTo>
                  <a:cubicBezTo>
                    <a:pt x="69809" y="111095"/>
                    <a:pt x="65475" y="113835"/>
                    <a:pt x="60000" y="113835"/>
                  </a:cubicBezTo>
                  <a:close/>
                  <a:moveTo>
                    <a:pt x="113155" y="95890"/>
                  </a:moveTo>
                  <a:lnTo>
                    <a:pt x="6615" y="95890"/>
                  </a:lnTo>
                  <a:lnTo>
                    <a:pt x="6615" y="23972"/>
                  </a:lnTo>
                  <a:lnTo>
                    <a:pt x="113155" y="23972"/>
                  </a:lnTo>
                  <a:lnTo>
                    <a:pt x="113155" y="95890"/>
                  </a:lnTo>
                  <a:close/>
                </a:path>
              </a:pathLst>
            </a:custGeom>
            <a:solidFill>
              <a:schemeClr val="accent1"/>
            </a:solidFill>
            <a:ln cap="flat" cmpd="sng" w="9525">
              <a:solidFill>
                <a:schemeClr val="accent1">
                  <a:alpha val="0"/>
                </a:schemeClr>
              </a:solidFill>
              <a:prstDash val="solid"/>
              <a:round/>
              <a:headEnd len="sm" w="sm" type="none"/>
              <a:tailEnd len="sm" w="sm" type="none"/>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pic>
          <p:nvPicPr>
            <p:cNvPr descr="fingerprint-icon.jpg" id="1872" name="Google Shape;1872;p163"/>
            <p:cNvPicPr preferRelativeResize="0"/>
            <p:nvPr/>
          </p:nvPicPr>
          <p:blipFill rotWithShape="1">
            <a:blip r:embed="rId5">
              <a:alphaModFix/>
            </a:blip>
            <a:srcRect b="0" l="0" r="0" t="0"/>
            <a:stretch/>
          </p:blipFill>
          <p:spPr>
            <a:xfrm>
              <a:off x="5735321" y="2953541"/>
              <a:ext cx="676200" cy="845400"/>
            </a:xfrm>
            <a:prstGeom prst="rect">
              <a:avLst/>
            </a:prstGeom>
            <a:noFill/>
            <a:ln cap="flat" cmpd="sng" w="9525">
              <a:solidFill>
                <a:schemeClr val="accent1">
                  <a:alpha val="0"/>
                </a:schemeClr>
              </a:solidFill>
              <a:prstDash val="solid"/>
              <a:round/>
              <a:headEnd len="sm" w="sm" type="none"/>
              <a:tailEnd len="sm" w="sm" type="none"/>
            </a:ln>
          </p:spPr>
        </p:pic>
      </p:grpSp>
      <p:sp>
        <p:nvSpPr>
          <p:cNvPr id="1873" name="Google Shape;1873;p163"/>
          <p:cNvSpPr txBox="1"/>
          <p:nvPr/>
        </p:nvSpPr>
        <p:spPr>
          <a:xfrm>
            <a:off x="4858376" y="2009050"/>
            <a:ext cx="844800" cy="375900"/>
          </a:xfrm>
          <a:prstGeom prst="rect">
            <a:avLst/>
          </a:prstGeom>
          <a:noFill/>
          <a:ln>
            <a:noFill/>
          </a:ln>
        </p:spPr>
        <p:txBody>
          <a:bodyPr anchorCtr="0" anchor="ctr" bIns="32775" lIns="65600" spcFirstLastPara="1" rIns="65600" wrap="square" tIns="32775">
            <a:noAutofit/>
          </a:bodyPr>
          <a:lstStyle/>
          <a:p>
            <a:pPr indent="0" lvl="0" marL="0" marR="0" rtl="0" algn="ctr">
              <a:spcBef>
                <a:spcPts val="0"/>
              </a:spcBef>
              <a:spcAft>
                <a:spcPts val="0"/>
              </a:spcAft>
              <a:buClr>
                <a:srgbClr val="5A5A5A"/>
              </a:buClr>
              <a:buFont typeface="Helvetica Neue"/>
              <a:buNone/>
            </a:pPr>
            <a:r>
              <a:rPr b="1" lang="en" sz="1200">
                <a:solidFill>
                  <a:schemeClr val="accent2"/>
                </a:solidFill>
                <a:latin typeface="Roboto"/>
                <a:ea typeface="Roboto"/>
                <a:cs typeface="Roboto"/>
                <a:sym typeface="Roboto"/>
              </a:rPr>
              <a:t>Banking</a:t>
            </a:r>
            <a:endParaRPr sz="1200">
              <a:solidFill>
                <a:schemeClr val="accent2"/>
              </a:solidFill>
              <a:latin typeface="Roboto"/>
              <a:ea typeface="Roboto"/>
              <a:cs typeface="Roboto"/>
              <a:sym typeface="Roboto"/>
            </a:endParaRPr>
          </a:p>
        </p:txBody>
      </p:sp>
      <p:sp>
        <p:nvSpPr>
          <p:cNvPr id="1874" name="Google Shape;1874;p163"/>
          <p:cNvSpPr/>
          <p:nvPr/>
        </p:nvSpPr>
        <p:spPr>
          <a:xfrm>
            <a:off x="6768472" y="1499313"/>
            <a:ext cx="508200" cy="469200"/>
          </a:xfrm>
          <a:custGeom>
            <a:rect b="b" l="l" r="r" t="t"/>
            <a:pathLst>
              <a:path extrusionOk="0" h="120000" w="120000">
                <a:moveTo>
                  <a:pt x="45107" y="0"/>
                </a:moveTo>
                <a:cubicBezTo>
                  <a:pt x="43029" y="0"/>
                  <a:pt x="41356" y="1688"/>
                  <a:pt x="41356" y="3768"/>
                </a:cubicBezTo>
                <a:lnTo>
                  <a:pt x="41356" y="27409"/>
                </a:lnTo>
                <a:lnTo>
                  <a:pt x="21065" y="15588"/>
                </a:lnTo>
                <a:cubicBezTo>
                  <a:pt x="19269" y="14540"/>
                  <a:pt x="16961" y="15179"/>
                  <a:pt x="15940" y="16975"/>
                </a:cubicBezTo>
                <a:lnTo>
                  <a:pt x="1039" y="43069"/>
                </a:lnTo>
                <a:cubicBezTo>
                  <a:pt x="0" y="44864"/>
                  <a:pt x="634" y="47121"/>
                  <a:pt x="2413" y="48170"/>
                </a:cubicBezTo>
                <a:lnTo>
                  <a:pt x="22650" y="59991"/>
                </a:lnTo>
                <a:lnTo>
                  <a:pt x="2413" y="71793"/>
                </a:lnTo>
                <a:cubicBezTo>
                  <a:pt x="634" y="72842"/>
                  <a:pt x="0" y="75171"/>
                  <a:pt x="1039" y="76984"/>
                </a:cubicBezTo>
                <a:lnTo>
                  <a:pt x="15940" y="103060"/>
                </a:lnTo>
                <a:cubicBezTo>
                  <a:pt x="16961" y="104855"/>
                  <a:pt x="19269" y="105495"/>
                  <a:pt x="21065" y="104446"/>
                </a:cubicBezTo>
                <a:lnTo>
                  <a:pt x="41356" y="92644"/>
                </a:lnTo>
                <a:lnTo>
                  <a:pt x="41356" y="116267"/>
                </a:lnTo>
                <a:cubicBezTo>
                  <a:pt x="41356" y="118364"/>
                  <a:pt x="43029" y="119982"/>
                  <a:pt x="45107" y="119982"/>
                </a:cubicBezTo>
                <a:lnTo>
                  <a:pt x="74874" y="119982"/>
                </a:lnTo>
                <a:cubicBezTo>
                  <a:pt x="76952" y="119982"/>
                  <a:pt x="78626" y="118364"/>
                  <a:pt x="78626" y="116267"/>
                </a:cubicBezTo>
                <a:lnTo>
                  <a:pt x="78626" y="92644"/>
                </a:lnTo>
                <a:lnTo>
                  <a:pt x="98916" y="104446"/>
                </a:lnTo>
                <a:cubicBezTo>
                  <a:pt x="100713" y="105495"/>
                  <a:pt x="103020" y="104855"/>
                  <a:pt x="104042" y="103060"/>
                </a:cubicBezTo>
                <a:lnTo>
                  <a:pt x="118943" y="76984"/>
                </a:lnTo>
                <a:cubicBezTo>
                  <a:pt x="119982" y="75171"/>
                  <a:pt x="119348" y="72842"/>
                  <a:pt x="117569" y="71793"/>
                </a:cubicBezTo>
                <a:lnTo>
                  <a:pt x="97331" y="59991"/>
                </a:lnTo>
                <a:lnTo>
                  <a:pt x="117569" y="48170"/>
                </a:lnTo>
                <a:cubicBezTo>
                  <a:pt x="119348" y="47121"/>
                  <a:pt x="119982" y="44864"/>
                  <a:pt x="118943" y="43069"/>
                </a:cubicBezTo>
                <a:lnTo>
                  <a:pt x="104042" y="16975"/>
                </a:lnTo>
                <a:cubicBezTo>
                  <a:pt x="103020" y="15179"/>
                  <a:pt x="100713" y="14540"/>
                  <a:pt x="98916" y="15588"/>
                </a:cubicBezTo>
                <a:lnTo>
                  <a:pt x="78626" y="27409"/>
                </a:lnTo>
                <a:lnTo>
                  <a:pt x="78626" y="3768"/>
                </a:lnTo>
                <a:cubicBezTo>
                  <a:pt x="78626" y="1688"/>
                  <a:pt x="76952" y="0"/>
                  <a:pt x="74874" y="0"/>
                </a:cubicBezTo>
                <a:lnTo>
                  <a:pt x="45107" y="0"/>
                </a:lnTo>
              </a:path>
            </a:pathLst>
          </a:custGeom>
          <a:solidFill>
            <a:schemeClr val="accent1"/>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1875" name="Google Shape;1875;p163"/>
          <p:cNvSpPr/>
          <p:nvPr/>
        </p:nvSpPr>
        <p:spPr>
          <a:xfrm>
            <a:off x="6990170" y="1540062"/>
            <a:ext cx="48900" cy="148800"/>
          </a:xfrm>
          <a:custGeom>
            <a:rect b="b" l="l" r="r" t="t"/>
            <a:pathLst>
              <a:path extrusionOk="0" h="120000" w="120000">
                <a:moveTo>
                  <a:pt x="59543" y="0"/>
                </a:moveTo>
                <a:cubicBezTo>
                  <a:pt x="92420" y="0"/>
                  <a:pt x="119817" y="8115"/>
                  <a:pt x="119817" y="18246"/>
                </a:cubicBezTo>
                <a:cubicBezTo>
                  <a:pt x="119817" y="25298"/>
                  <a:pt x="106666" y="31511"/>
                  <a:pt x="87488" y="34533"/>
                </a:cubicBezTo>
                <a:lnTo>
                  <a:pt x="79086" y="119944"/>
                </a:lnTo>
                <a:cubicBezTo>
                  <a:pt x="65753" y="117929"/>
                  <a:pt x="52785" y="115690"/>
                  <a:pt x="40182" y="113339"/>
                </a:cubicBezTo>
                <a:lnTo>
                  <a:pt x="32328" y="34533"/>
                </a:lnTo>
                <a:cubicBezTo>
                  <a:pt x="13150" y="31511"/>
                  <a:pt x="0" y="25298"/>
                  <a:pt x="0" y="18246"/>
                </a:cubicBezTo>
                <a:cubicBezTo>
                  <a:pt x="0" y="8115"/>
                  <a:pt x="26484" y="0"/>
                  <a:pt x="59543" y="0"/>
                </a:cubicBezTo>
              </a:path>
            </a:pathLst>
          </a:custGeom>
          <a:solidFill>
            <a:srgbClr val="FFFFFF"/>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1876" name="Google Shape;1876;p163"/>
          <p:cNvSpPr/>
          <p:nvPr/>
        </p:nvSpPr>
        <p:spPr>
          <a:xfrm>
            <a:off x="7034247" y="1608080"/>
            <a:ext cx="57300" cy="49200"/>
          </a:xfrm>
          <a:custGeom>
            <a:rect b="b" l="l" r="r" t="t"/>
            <a:pathLst>
              <a:path extrusionOk="0" h="120000" w="120000">
                <a:moveTo>
                  <a:pt x="1248" y="0"/>
                </a:moveTo>
                <a:cubicBezTo>
                  <a:pt x="2028" y="0"/>
                  <a:pt x="2808" y="0"/>
                  <a:pt x="3589" y="0"/>
                </a:cubicBezTo>
                <a:cubicBezTo>
                  <a:pt x="4993" y="0"/>
                  <a:pt x="6085" y="0"/>
                  <a:pt x="7334" y="0"/>
                </a:cubicBezTo>
                <a:cubicBezTo>
                  <a:pt x="47906" y="674"/>
                  <a:pt x="94408" y="22078"/>
                  <a:pt x="109856" y="81573"/>
                </a:cubicBezTo>
                <a:cubicBezTo>
                  <a:pt x="119843" y="119831"/>
                  <a:pt x="99245" y="110730"/>
                  <a:pt x="84109" y="112078"/>
                </a:cubicBezTo>
                <a:cubicBezTo>
                  <a:pt x="59921" y="114269"/>
                  <a:pt x="35266" y="94887"/>
                  <a:pt x="23250" y="59662"/>
                </a:cubicBezTo>
                <a:cubicBezTo>
                  <a:pt x="17789" y="42640"/>
                  <a:pt x="21066" y="38595"/>
                  <a:pt x="0" y="39775"/>
                </a:cubicBezTo>
                <a:cubicBezTo>
                  <a:pt x="312" y="26460"/>
                  <a:pt x="780" y="13314"/>
                  <a:pt x="1248" y="0"/>
                </a:cubicBezTo>
              </a:path>
            </a:pathLst>
          </a:custGeom>
          <a:solidFill>
            <a:srgbClr val="FFFFFF"/>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1877" name="Google Shape;1877;p163"/>
          <p:cNvSpPr/>
          <p:nvPr/>
        </p:nvSpPr>
        <p:spPr>
          <a:xfrm>
            <a:off x="6955962" y="1616046"/>
            <a:ext cx="105300" cy="163800"/>
          </a:xfrm>
          <a:custGeom>
            <a:rect b="b" l="l" r="r" t="t"/>
            <a:pathLst>
              <a:path extrusionOk="0" h="120000" w="120000">
                <a:moveTo>
                  <a:pt x="44085" y="0"/>
                </a:moveTo>
                <a:cubicBezTo>
                  <a:pt x="44255" y="4174"/>
                  <a:pt x="44510" y="8451"/>
                  <a:pt x="44765" y="12626"/>
                </a:cubicBezTo>
                <a:cubicBezTo>
                  <a:pt x="31148" y="16750"/>
                  <a:pt x="20595" y="23114"/>
                  <a:pt x="20000" y="33042"/>
                </a:cubicBezTo>
                <a:cubicBezTo>
                  <a:pt x="24595" y="46941"/>
                  <a:pt x="69191" y="58854"/>
                  <a:pt x="88851" y="65116"/>
                </a:cubicBezTo>
                <a:cubicBezTo>
                  <a:pt x="101276" y="69596"/>
                  <a:pt x="109446" y="74280"/>
                  <a:pt x="114297" y="79524"/>
                </a:cubicBezTo>
                <a:cubicBezTo>
                  <a:pt x="119148" y="84717"/>
                  <a:pt x="119914" y="90521"/>
                  <a:pt x="117276" y="95562"/>
                </a:cubicBezTo>
                <a:cubicBezTo>
                  <a:pt x="112340" y="104420"/>
                  <a:pt x="98468" y="112159"/>
                  <a:pt x="83829" y="119949"/>
                </a:cubicBezTo>
                <a:cubicBezTo>
                  <a:pt x="84085" y="115010"/>
                  <a:pt x="84255" y="110123"/>
                  <a:pt x="84510" y="105133"/>
                </a:cubicBezTo>
                <a:cubicBezTo>
                  <a:pt x="90638" y="101315"/>
                  <a:pt x="96000" y="97089"/>
                  <a:pt x="99914" y="92354"/>
                </a:cubicBezTo>
                <a:cubicBezTo>
                  <a:pt x="103659" y="84819"/>
                  <a:pt x="90382" y="78506"/>
                  <a:pt x="79829" y="74484"/>
                </a:cubicBezTo>
                <a:cubicBezTo>
                  <a:pt x="28000" y="61909"/>
                  <a:pt x="5531" y="48570"/>
                  <a:pt x="1872" y="34874"/>
                </a:cubicBezTo>
                <a:cubicBezTo>
                  <a:pt x="0" y="27950"/>
                  <a:pt x="3404" y="21688"/>
                  <a:pt x="8936" y="16648"/>
                </a:cubicBezTo>
                <a:cubicBezTo>
                  <a:pt x="17957" y="8705"/>
                  <a:pt x="30127" y="3411"/>
                  <a:pt x="44085" y="0"/>
                </a:cubicBezTo>
              </a:path>
            </a:pathLst>
          </a:custGeom>
          <a:solidFill>
            <a:srgbClr val="FFFFFF"/>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1878" name="Google Shape;1878;p163"/>
          <p:cNvSpPr/>
          <p:nvPr/>
        </p:nvSpPr>
        <p:spPr>
          <a:xfrm>
            <a:off x="7007604" y="1720218"/>
            <a:ext cx="13500" cy="101400"/>
          </a:xfrm>
          <a:custGeom>
            <a:rect b="b" l="l" r="r" t="t"/>
            <a:pathLst>
              <a:path extrusionOk="0" h="120000" w="120000">
                <a:moveTo>
                  <a:pt x="0" y="0"/>
                </a:moveTo>
                <a:cubicBezTo>
                  <a:pt x="37582" y="2301"/>
                  <a:pt x="77142" y="4684"/>
                  <a:pt x="114065" y="7068"/>
                </a:cubicBezTo>
                <a:cubicBezTo>
                  <a:pt x="116043" y="7232"/>
                  <a:pt x="117362" y="7315"/>
                  <a:pt x="119340" y="7397"/>
                </a:cubicBezTo>
                <a:lnTo>
                  <a:pt x="90989" y="119917"/>
                </a:lnTo>
                <a:cubicBezTo>
                  <a:pt x="69890" y="118027"/>
                  <a:pt x="49450" y="116301"/>
                  <a:pt x="28351" y="114410"/>
                </a:cubicBezTo>
                <a:lnTo>
                  <a:pt x="0" y="0"/>
                </a:lnTo>
              </a:path>
            </a:pathLst>
          </a:custGeom>
          <a:solidFill>
            <a:srgbClr val="FFFFFF"/>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1879" name="Google Shape;1879;p163"/>
          <p:cNvSpPr/>
          <p:nvPr/>
        </p:nvSpPr>
        <p:spPr>
          <a:xfrm>
            <a:off x="6976684" y="1785172"/>
            <a:ext cx="75000" cy="110400"/>
          </a:xfrm>
          <a:custGeom>
            <a:rect b="b" l="l" r="r" t="t"/>
            <a:pathLst>
              <a:path extrusionOk="0" h="120000" w="120000">
                <a:moveTo>
                  <a:pt x="37014" y="0"/>
                </a:moveTo>
                <a:cubicBezTo>
                  <a:pt x="37373" y="7868"/>
                  <a:pt x="37970" y="15435"/>
                  <a:pt x="38328" y="23228"/>
                </a:cubicBezTo>
                <a:cubicBezTo>
                  <a:pt x="37731" y="23757"/>
                  <a:pt x="37134" y="24514"/>
                  <a:pt x="36537" y="25044"/>
                </a:cubicBezTo>
                <a:cubicBezTo>
                  <a:pt x="29134" y="33291"/>
                  <a:pt x="35820" y="39117"/>
                  <a:pt x="49671" y="44943"/>
                </a:cubicBezTo>
                <a:cubicBezTo>
                  <a:pt x="81552" y="58184"/>
                  <a:pt x="119880" y="79747"/>
                  <a:pt x="101253" y="106834"/>
                </a:cubicBezTo>
                <a:cubicBezTo>
                  <a:pt x="97791" y="111979"/>
                  <a:pt x="89194" y="116065"/>
                  <a:pt x="77731" y="119924"/>
                </a:cubicBezTo>
                <a:cubicBezTo>
                  <a:pt x="77850" y="115460"/>
                  <a:pt x="78089" y="110996"/>
                  <a:pt x="78686" y="106532"/>
                </a:cubicBezTo>
                <a:cubicBezTo>
                  <a:pt x="85731" y="100857"/>
                  <a:pt x="87522" y="93745"/>
                  <a:pt x="80119" y="84514"/>
                </a:cubicBezTo>
                <a:cubicBezTo>
                  <a:pt x="73671" y="77250"/>
                  <a:pt x="60298" y="68247"/>
                  <a:pt x="36059" y="58335"/>
                </a:cubicBezTo>
                <a:cubicBezTo>
                  <a:pt x="12537" y="48575"/>
                  <a:pt x="0" y="35863"/>
                  <a:pt x="14447" y="16948"/>
                </a:cubicBezTo>
                <a:cubicBezTo>
                  <a:pt x="20298" y="10819"/>
                  <a:pt x="28179" y="5372"/>
                  <a:pt x="37014" y="0"/>
                </a:cubicBezTo>
              </a:path>
            </a:pathLst>
          </a:custGeom>
          <a:solidFill>
            <a:srgbClr val="FFFFFF"/>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1880" name="Google Shape;1880;p163"/>
          <p:cNvSpPr/>
          <p:nvPr/>
        </p:nvSpPr>
        <p:spPr>
          <a:xfrm>
            <a:off x="7012538" y="1859931"/>
            <a:ext cx="4200" cy="67800"/>
          </a:xfrm>
          <a:custGeom>
            <a:rect b="b" l="l" r="r" t="t"/>
            <a:pathLst>
              <a:path extrusionOk="0" h="120000" w="120000">
                <a:moveTo>
                  <a:pt x="0" y="0"/>
                </a:moveTo>
                <a:cubicBezTo>
                  <a:pt x="47142" y="2713"/>
                  <a:pt x="83571" y="5549"/>
                  <a:pt x="117857" y="8756"/>
                </a:cubicBezTo>
                <a:lnTo>
                  <a:pt x="57857" y="119876"/>
                </a:lnTo>
                <a:lnTo>
                  <a:pt x="0" y="0"/>
                </a:lnTo>
              </a:path>
            </a:pathLst>
          </a:custGeom>
          <a:solidFill>
            <a:srgbClr val="3C78D8"/>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1881" name="Google Shape;1881;p163"/>
          <p:cNvSpPr/>
          <p:nvPr/>
        </p:nvSpPr>
        <p:spPr>
          <a:xfrm>
            <a:off x="6982934" y="1897310"/>
            <a:ext cx="21300" cy="15300"/>
          </a:xfrm>
          <a:custGeom>
            <a:rect b="b" l="l" r="r" t="t"/>
            <a:pathLst>
              <a:path extrusionOk="0" h="120000" w="120000">
                <a:moveTo>
                  <a:pt x="117894" y="0"/>
                </a:moveTo>
                <a:cubicBezTo>
                  <a:pt x="118315" y="17375"/>
                  <a:pt x="118736" y="33665"/>
                  <a:pt x="119578" y="51040"/>
                </a:cubicBezTo>
                <a:cubicBezTo>
                  <a:pt x="80842" y="71674"/>
                  <a:pt x="41263" y="94479"/>
                  <a:pt x="0" y="119457"/>
                </a:cubicBezTo>
                <a:cubicBezTo>
                  <a:pt x="14315" y="72217"/>
                  <a:pt x="64421" y="36923"/>
                  <a:pt x="117894" y="0"/>
                </a:cubicBezTo>
              </a:path>
            </a:pathLst>
          </a:custGeom>
          <a:solidFill>
            <a:srgbClr val="3C78D8"/>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1882" name="Google Shape;1882;p163"/>
          <p:cNvSpPr/>
          <p:nvPr/>
        </p:nvSpPr>
        <p:spPr>
          <a:xfrm>
            <a:off x="7774664" y="1593282"/>
            <a:ext cx="410700" cy="392100"/>
          </a:xfrm>
          <a:custGeom>
            <a:rect b="b" l="l" r="r" t="t"/>
            <a:pathLst>
              <a:path extrusionOk="0" h="120000" w="120000">
                <a:moveTo>
                  <a:pt x="58944" y="37092"/>
                </a:moveTo>
                <a:lnTo>
                  <a:pt x="71956" y="23362"/>
                </a:lnTo>
                <a:cubicBezTo>
                  <a:pt x="71956" y="23362"/>
                  <a:pt x="71956" y="23357"/>
                  <a:pt x="71962" y="23357"/>
                </a:cubicBezTo>
                <a:lnTo>
                  <a:pt x="74968" y="20188"/>
                </a:lnTo>
                <a:lnTo>
                  <a:pt x="87757" y="37092"/>
                </a:lnTo>
                <a:cubicBezTo>
                  <a:pt x="87757" y="37092"/>
                  <a:pt x="58944" y="37092"/>
                  <a:pt x="58944" y="37092"/>
                </a:cubicBezTo>
                <a:close/>
                <a:moveTo>
                  <a:pt x="47998" y="37092"/>
                </a:moveTo>
                <a:lnTo>
                  <a:pt x="47998" y="24002"/>
                </a:lnTo>
                <a:lnTo>
                  <a:pt x="65598" y="24002"/>
                </a:lnTo>
                <a:lnTo>
                  <a:pt x="53193" y="37092"/>
                </a:lnTo>
                <a:cubicBezTo>
                  <a:pt x="53193" y="37092"/>
                  <a:pt x="47998" y="37092"/>
                  <a:pt x="47998" y="37092"/>
                </a:cubicBezTo>
                <a:close/>
                <a:moveTo>
                  <a:pt x="15316" y="37092"/>
                </a:moveTo>
                <a:lnTo>
                  <a:pt x="4593" y="9794"/>
                </a:lnTo>
                <a:lnTo>
                  <a:pt x="13629" y="5108"/>
                </a:lnTo>
                <a:lnTo>
                  <a:pt x="26897" y="37092"/>
                </a:lnTo>
                <a:cubicBezTo>
                  <a:pt x="26897" y="37092"/>
                  <a:pt x="15316" y="37092"/>
                  <a:pt x="15316" y="37092"/>
                </a:cubicBezTo>
                <a:close/>
                <a:moveTo>
                  <a:pt x="118001" y="6542"/>
                </a:moveTo>
                <a:lnTo>
                  <a:pt x="100346" y="6542"/>
                </a:lnTo>
                <a:cubicBezTo>
                  <a:pt x="99427" y="6542"/>
                  <a:pt x="98620" y="7237"/>
                  <a:pt x="98403" y="8215"/>
                </a:cubicBezTo>
                <a:lnTo>
                  <a:pt x="92206" y="36120"/>
                </a:lnTo>
                <a:lnTo>
                  <a:pt x="76672" y="15591"/>
                </a:lnTo>
                <a:cubicBezTo>
                  <a:pt x="76316" y="15119"/>
                  <a:pt x="75798" y="14836"/>
                  <a:pt x="75241" y="14802"/>
                </a:cubicBezTo>
                <a:cubicBezTo>
                  <a:pt x="74662" y="14758"/>
                  <a:pt x="74139" y="14986"/>
                  <a:pt x="73738" y="15408"/>
                </a:cubicBezTo>
                <a:lnTo>
                  <a:pt x="69735" y="19633"/>
                </a:lnTo>
                <a:lnTo>
                  <a:pt x="46000" y="19633"/>
                </a:lnTo>
                <a:cubicBezTo>
                  <a:pt x="44897" y="19633"/>
                  <a:pt x="44001" y="20611"/>
                  <a:pt x="44001" y="21817"/>
                </a:cubicBezTo>
                <a:lnTo>
                  <a:pt x="44001" y="37092"/>
                </a:lnTo>
                <a:lnTo>
                  <a:pt x="31290" y="37092"/>
                </a:lnTo>
                <a:lnTo>
                  <a:pt x="16430" y="1284"/>
                </a:lnTo>
                <a:cubicBezTo>
                  <a:pt x="16207" y="744"/>
                  <a:pt x="15801" y="333"/>
                  <a:pt x="15294" y="133"/>
                </a:cubicBezTo>
                <a:cubicBezTo>
                  <a:pt x="14793" y="-66"/>
                  <a:pt x="14236" y="-38"/>
                  <a:pt x="13752" y="211"/>
                </a:cubicBezTo>
                <a:lnTo>
                  <a:pt x="1141" y="6753"/>
                </a:lnTo>
                <a:cubicBezTo>
                  <a:pt x="172" y="7259"/>
                  <a:pt x="-261" y="8510"/>
                  <a:pt x="161" y="9583"/>
                </a:cubicBezTo>
                <a:lnTo>
                  <a:pt x="10968" y="37092"/>
                </a:lnTo>
                <a:lnTo>
                  <a:pt x="1998" y="37092"/>
                </a:lnTo>
                <a:cubicBezTo>
                  <a:pt x="1364" y="37092"/>
                  <a:pt x="762" y="37420"/>
                  <a:pt x="389" y="37982"/>
                </a:cubicBezTo>
                <a:cubicBezTo>
                  <a:pt x="11" y="38543"/>
                  <a:pt x="-100" y="39266"/>
                  <a:pt x="94" y="39927"/>
                </a:cubicBezTo>
                <a:lnTo>
                  <a:pt x="15222" y="92290"/>
                </a:lnTo>
                <a:cubicBezTo>
                  <a:pt x="15483" y="93201"/>
                  <a:pt x="16257" y="93818"/>
                  <a:pt x="17131" y="93818"/>
                </a:cubicBezTo>
                <a:lnTo>
                  <a:pt x="79394" y="93818"/>
                </a:lnTo>
                <a:lnTo>
                  <a:pt x="78426" y="98182"/>
                </a:lnTo>
                <a:lnTo>
                  <a:pt x="24002" y="98182"/>
                </a:lnTo>
                <a:cubicBezTo>
                  <a:pt x="18484" y="98182"/>
                  <a:pt x="14002" y="103073"/>
                  <a:pt x="14002" y="109088"/>
                </a:cubicBezTo>
                <a:cubicBezTo>
                  <a:pt x="14002" y="115108"/>
                  <a:pt x="18484" y="120000"/>
                  <a:pt x="24002" y="120000"/>
                </a:cubicBezTo>
                <a:cubicBezTo>
                  <a:pt x="29514" y="120000"/>
                  <a:pt x="34001" y="115108"/>
                  <a:pt x="34001" y="109088"/>
                </a:cubicBezTo>
                <a:cubicBezTo>
                  <a:pt x="34001" y="106625"/>
                  <a:pt x="33216" y="104374"/>
                  <a:pt x="31947" y="102545"/>
                </a:cubicBezTo>
                <a:lnTo>
                  <a:pt x="70052" y="102545"/>
                </a:lnTo>
                <a:cubicBezTo>
                  <a:pt x="68783" y="104374"/>
                  <a:pt x="67997" y="106625"/>
                  <a:pt x="67997" y="109088"/>
                </a:cubicBezTo>
                <a:cubicBezTo>
                  <a:pt x="67997" y="115108"/>
                  <a:pt x="72485" y="120000"/>
                  <a:pt x="77997" y="120000"/>
                </a:cubicBezTo>
                <a:cubicBezTo>
                  <a:pt x="83515" y="120000"/>
                  <a:pt x="88002" y="115108"/>
                  <a:pt x="88002" y="109088"/>
                </a:cubicBezTo>
                <a:cubicBezTo>
                  <a:pt x="88002" y="104758"/>
                  <a:pt x="85658" y="101045"/>
                  <a:pt x="82295" y="99282"/>
                </a:cubicBezTo>
                <a:lnTo>
                  <a:pt x="83799" y="92512"/>
                </a:lnTo>
                <a:cubicBezTo>
                  <a:pt x="83849" y="92390"/>
                  <a:pt x="83915" y="92279"/>
                  <a:pt x="83943" y="92145"/>
                </a:cubicBezTo>
                <a:lnTo>
                  <a:pt x="95507" y="39783"/>
                </a:lnTo>
                <a:cubicBezTo>
                  <a:pt x="95507" y="39783"/>
                  <a:pt x="95507" y="39783"/>
                  <a:pt x="95507" y="39783"/>
                </a:cubicBezTo>
                <a:lnTo>
                  <a:pt x="101921" y="10906"/>
                </a:lnTo>
                <a:lnTo>
                  <a:pt x="118001" y="10906"/>
                </a:lnTo>
                <a:cubicBezTo>
                  <a:pt x="119103" y="10906"/>
                  <a:pt x="119999" y="9933"/>
                  <a:pt x="119999" y="8727"/>
                </a:cubicBezTo>
                <a:cubicBezTo>
                  <a:pt x="119999" y="7520"/>
                  <a:pt x="119103" y="6542"/>
                  <a:pt x="118001" y="6542"/>
                </a:cubicBezTo>
                <a:close/>
              </a:path>
            </a:pathLst>
          </a:cu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sp>
        <p:nvSpPr>
          <p:cNvPr id="1883" name="Google Shape;1883;p163"/>
          <p:cNvSpPr txBox="1"/>
          <p:nvPr/>
        </p:nvSpPr>
        <p:spPr>
          <a:xfrm>
            <a:off x="5796387" y="2009043"/>
            <a:ext cx="724500" cy="375900"/>
          </a:xfrm>
          <a:prstGeom prst="rect">
            <a:avLst/>
          </a:prstGeom>
          <a:noFill/>
          <a:ln>
            <a:noFill/>
          </a:ln>
        </p:spPr>
        <p:txBody>
          <a:bodyPr anchorCtr="0" anchor="ctr" bIns="32775" lIns="65600" spcFirstLastPara="1" rIns="65600" wrap="square" tIns="32775">
            <a:noAutofit/>
          </a:bodyPr>
          <a:lstStyle/>
          <a:p>
            <a:pPr indent="0" lvl="0" marL="0" marR="0" rtl="0" algn="ctr">
              <a:lnSpc>
                <a:spcPct val="100000"/>
              </a:lnSpc>
              <a:spcBef>
                <a:spcPts val="0"/>
              </a:spcBef>
              <a:spcAft>
                <a:spcPts val="0"/>
              </a:spcAft>
              <a:buClr>
                <a:srgbClr val="5A5A5A"/>
              </a:buClr>
              <a:buFont typeface="Helvetica Neue"/>
              <a:buNone/>
            </a:pPr>
            <a:r>
              <a:rPr b="1" lang="en" sz="1200">
                <a:solidFill>
                  <a:schemeClr val="accent2"/>
                </a:solidFill>
                <a:latin typeface="Roboto"/>
                <a:ea typeface="Roboto"/>
                <a:cs typeface="Roboto"/>
                <a:sym typeface="Roboto"/>
              </a:rPr>
              <a:t>Identity</a:t>
            </a:r>
            <a:endParaRPr/>
          </a:p>
        </p:txBody>
      </p:sp>
      <p:sp>
        <p:nvSpPr>
          <p:cNvPr id="1884" name="Google Shape;1884;p163"/>
          <p:cNvSpPr txBox="1"/>
          <p:nvPr/>
        </p:nvSpPr>
        <p:spPr>
          <a:xfrm>
            <a:off x="6673278" y="2009043"/>
            <a:ext cx="724500" cy="375900"/>
          </a:xfrm>
          <a:prstGeom prst="rect">
            <a:avLst/>
          </a:prstGeom>
          <a:noFill/>
          <a:ln>
            <a:noFill/>
          </a:ln>
        </p:spPr>
        <p:txBody>
          <a:bodyPr anchorCtr="0" anchor="ctr" bIns="32775" lIns="65600" spcFirstLastPara="1" rIns="65600" wrap="square" tIns="32775">
            <a:noAutofit/>
          </a:bodyPr>
          <a:lstStyle/>
          <a:p>
            <a:pPr indent="0" lvl="0" marL="0" marR="0" rtl="0" algn="ctr">
              <a:lnSpc>
                <a:spcPct val="100000"/>
              </a:lnSpc>
              <a:spcBef>
                <a:spcPts val="0"/>
              </a:spcBef>
              <a:spcAft>
                <a:spcPts val="0"/>
              </a:spcAft>
              <a:buClr>
                <a:srgbClr val="5A5A5A"/>
              </a:buClr>
              <a:buFont typeface="Helvetica Neue"/>
              <a:buNone/>
            </a:pPr>
            <a:r>
              <a:rPr b="1" lang="en" sz="1200">
                <a:solidFill>
                  <a:schemeClr val="accent2"/>
                </a:solidFill>
                <a:latin typeface="Roboto"/>
                <a:ea typeface="Roboto"/>
                <a:cs typeface="Roboto"/>
                <a:sym typeface="Roboto"/>
              </a:rPr>
              <a:t>Health</a:t>
            </a:r>
            <a:endParaRPr/>
          </a:p>
        </p:txBody>
      </p:sp>
      <p:sp>
        <p:nvSpPr>
          <p:cNvPr id="1885" name="Google Shape;1885;p163"/>
          <p:cNvSpPr txBox="1"/>
          <p:nvPr/>
        </p:nvSpPr>
        <p:spPr>
          <a:xfrm>
            <a:off x="7513024" y="2009043"/>
            <a:ext cx="941100" cy="375900"/>
          </a:xfrm>
          <a:prstGeom prst="rect">
            <a:avLst/>
          </a:prstGeom>
          <a:noFill/>
          <a:ln>
            <a:noFill/>
          </a:ln>
        </p:spPr>
        <p:txBody>
          <a:bodyPr anchorCtr="0" anchor="ctr" bIns="32775" lIns="65600" spcFirstLastPara="1" rIns="65600" wrap="square" tIns="32775">
            <a:noAutofit/>
          </a:bodyPr>
          <a:lstStyle/>
          <a:p>
            <a:pPr indent="0" lvl="0" marL="0" marR="0" rtl="0" algn="ctr">
              <a:lnSpc>
                <a:spcPct val="100000"/>
              </a:lnSpc>
              <a:spcBef>
                <a:spcPts val="0"/>
              </a:spcBef>
              <a:spcAft>
                <a:spcPts val="0"/>
              </a:spcAft>
              <a:buClr>
                <a:srgbClr val="5A5A5A"/>
              </a:buClr>
              <a:buFont typeface="Helvetica Neue"/>
              <a:buNone/>
            </a:pPr>
            <a:r>
              <a:rPr b="1" lang="en" sz="1200">
                <a:solidFill>
                  <a:schemeClr val="accent2"/>
                </a:solidFill>
                <a:latin typeface="Roboto"/>
                <a:ea typeface="Roboto"/>
                <a:cs typeface="Roboto"/>
                <a:sym typeface="Roboto"/>
              </a:rPr>
              <a:t>Commerce</a:t>
            </a:r>
            <a:endParaRPr/>
          </a:p>
        </p:txBody>
      </p:sp>
      <p:sp>
        <p:nvSpPr>
          <p:cNvPr id="1886" name="Google Shape;1886;p163"/>
          <p:cNvSpPr txBox="1"/>
          <p:nvPr/>
        </p:nvSpPr>
        <p:spPr>
          <a:xfrm>
            <a:off x="5857957" y="3214020"/>
            <a:ext cx="2991900" cy="790800"/>
          </a:xfrm>
          <a:prstGeom prst="rect">
            <a:avLst/>
          </a:prstGeom>
          <a:noFill/>
          <a:ln>
            <a:noFill/>
          </a:ln>
        </p:spPr>
        <p:txBody>
          <a:bodyPr anchorCtr="0" anchor="ctr" bIns="34275" lIns="17125" spcFirstLastPara="1" rIns="17125" wrap="square" tIns="17125">
            <a:noAutofit/>
          </a:bodyPr>
          <a:lstStyle/>
          <a:p>
            <a:pPr indent="0" lvl="0" marL="0" marR="0" rtl="0" algn="l">
              <a:lnSpc>
                <a:spcPct val="100000"/>
              </a:lnSpc>
              <a:spcBef>
                <a:spcPts val="0"/>
              </a:spcBef>
              <a:spcAft>
                <a:spcPts val="0"/>
              </a:spcAft>
              <a:buClr>
                <a:srgbClr val="000000"/>
              </a:buClr>
              <a:buSzPts val="1100"/>
              <a:buFont typeface="Arial"/>
              <a:buNone/>
            </a:pPr>
            <a:r>
              <a:rPr b="1" lang="en" sz="2400">
                <a:solidFill>
                  <a:schemeClr val="accent1"/>
                </a:solidFill>
                <a:latin typeface="Roboto"/>
                <a:ea typeface="Roboto"/>
                <a:cs typeface="Roboto"/>
                <a:sym typeface="Roboto"/>
              </a:rPr>
              <a:t>Multi-Cloud, Hybrid, On-Premises</a:t>
            </a:r>
            <a:endParaRPr b="1" sz="2400">
              <a:solidFill>
                <a:schemeClr val="accent1"/>
              </a:solidFill>
              <a:latin typeface="Roboto"/>
              <a:ea typeface="Roboto"/>
              <a:cs typeface="Roboto"/>
              <a:sym typeface="Roboto"/>
            </a:endParaRPr>
          </a:p>
        </p:txBody>
      </p:sp>
      <p:sp>
        <p:nvSpPr>
          <p:cNvPr id="1887" name="Google Shape;1887;p163"/>
          <p:cNvSpPr txBox="1"/>
          <p:nvPr/>
        </p:nvSpPr>
        <p:spPr>
          <a:xfrm>
            <a:off x="5705547" y="2847225"/>
            <a:ext cx="2895600" cy="259800"/>
          </a:xfrm>
          <a:prstGeom prst="rect">
            <a:avLst/>
          </a:prstGeom>
          <a:noFill/>
          <a:ln>
            <a:noFill/>
          </a:ln>
        </p:spPr>
        <p:txBody>
          <a:bodyPr anchorCtr="0" anchor="t" bIns="34275" lIns="17125" spcFirstLastPara="1" rIns="17125" wrap="square" tIns="17125">
            <a:noAutofit/>
          </a:bodyPr>
          <a:lstStyle/>
          <a:p>
            <a:pPr indent="0" lvl="0" marL="0" marR="0" rtl="0" algn="ctr">
              <a:spcBef>
                <a:spcPts val="0"/>
              </a:spcBef>
              <a:spcAft>
                <a:spcPts val="0"/>
              </a:spcAft>
              <a:buNone/>
            </a:pPr>
            <a:r>
              <a:rPr lang="en" sz="1400">
                <a:solidFill>
                  <a:schemeClr val="accent2"/>
                </a:solidFill>
                <a:latin typeface="Roboto"/>
                <a:ea typeface="Roboto"/>
                <a:cs typeface="Roboto"/>
                <a:sym typeface="Roboto"/>
              </a:rPr>
              <a:t>YOUR CHOICE, NO LOCK-IN</a:t>
            </a:r>
            <a:endParaRPr>
              <a:solidFill>
                <a:schemeClr val="accent2"/>
              </a:solidFill>
              <a:latin typeface="Roboto"/>
              <a:ea typeface="Roboto"/>
              <a:cs typeface="Roboto"/>
              <a:sym typeface="Roboto"/>
            </a:endParaRPr>
          </a:p>
        </p:txBody>
      </p:sp>
    </p:spTree>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1" name="Shape 1891"/>
        <p:cNvGrpSpPr/>
        <p:nvPr/>
      </p:nvGrpSpPr>
      <p:grpSpPr>
        <a:xfrm>
          <a:off x="0" y="0"/>
          <a:ext cx="0" cy="0"/>
          <a:chOff x="0" y="0"/>
          <a:chExt cx="0" cy="0"/>
        </a:xfrm>
      </p:grpSpPr>
      <p:graphicFrame>
        <p:nvGraphicFramePr>
          <p:cNvPr id="1892" name="Google Shape;1892;p164"/>
          <p:cNvGraphicFramePr/>
          <p:nvPr/>
        </p:nvGraphicFramePr>
        <p:xfrm>
          <a:off x="171975" y="196754"/>
          <a:ext cx="3000000" cy="3000000"/>
        </p:xfrm>
        <a:graphic>
          <a:graphicData uri="http://schemas.openxmlformats.org/drawingml/2006/table">
            <a:tbl>
              <a:tblPr bandRow="1" firstRow="1">
                <a:noFill/>
                <a:tableStyleId>{2FEC1CC4-CABA-4D1A-A9C9-08674700AD84}</a:tableStyleId>
              </a:tblPr>
              <a:tblGrid>
                <a:gridCol w="586675"/>
                <a:gridCol w="586675"/>
                <a:gridCol w="586675"/>
                <a:gridCol w="586675"/>
                <a:gridCol w="586675"/>
                <a:gridCol w="586675"/>
                <a:gridCol w="586675"/>
                <a:gridCol w="586675"/>
                <a:gridCol w="586675"/>
                <a:gridCol w="586675"/>
                <a:gridCol w="586675"/>
                <a:gridCol w="586675"/>
                <a:gridCol w="586675"/>
                <a:gridCol w="586675"/>
                <a:gridCol w="586675"/>
              </a:tblGrid>
              <a:tr h="629550">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solidFill>
                      <a:schemeClr val="lt1"/>
                    </a:solidFill>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629550">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solidFill>
                      <a:schemeClr val="lt1"/>
                    </a:solidFill>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629550">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solidFill>
                      <a:schemeClr val="lt1"/>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629550">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solidFill>
                      <a:schemeClr val="accent3"/>
                    </a:solidFill>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solidFill>
                      <a:schemeClr val="accent3"/>
                    </a:solidFill>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solidFill>
                      <a:schemeClr val="accent3"/>
                    </a:solidFill>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solidFill>
                      <a:schemeClr val="accent3"/>
                    </a:solidFill>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solidFill>
                      <a:schemeClr val="lt1"/>
                    </a:solidFill>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solidFill>
                      <a:schemeClr val="lt1"/>
                    </a:solidFill>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45725" marR="1830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solidFill>
                      <a:schemeClr val="lt1"/>
                    </a:solidFill>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704500">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solidFill>
                      <a:schemeClr val="lt1"/>
                    </a:solidFill>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645725">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solidFill>
                      <a:schemeClr val="lt1"/>
                    </a:solidFill>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45725" marR="9145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629550">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
                        <a:buFont typeface="Arial"/>
                        <a:buNone/>
                      </a:pPr>
                      <a:r>
                        <a:t/>
                      </a:r>
                      <a:endParaRPr sz="400" u="none" cap="none" strike="noStrike">
                        <a:solidFill>
                          <a:schemeClr val="lt1"/>
                        </a:solidFill>
                      </a:endParaRPr>
                    </a:p>
                  </a:txBody>
                  <a:tcPr marT="18300" marB="0" marR="0" marL="27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solidFill>
                      <a:schemeClr val="lt1"/>
                    </a:solidFill>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pic>
        <p:nvPicPr>
          <p:cNvPr id="1893" name="Google Shape;1893;p164"/>
          <p:cNvPicPr preferRelativeResize="0"/>
          <p:nvPr/>
        </p:nvPicPr>
        <p:blipFill rotWithShape="1">
          <a:blip r:embed="rId3">
            <a:alphaModFix/>
          </a:blip>
          <a:srcRect b="0" l="0" r="0" t="0"/>
          <a:stretch/>
        </p:blipFill>
        <p:spPr>
          <a:xfrm>
            <a:off x="4924468" y="3721969"/>
            <a:ext cx="457199" cy="34533"/>
          </a:xfrm>
          <a:prstGeom prst="rect">
            <a:avLst/>
          </a:prstGeom>
          <a:noFill/>
          <a:ln>
            <a:noFill/>
          </a:ln>
        </p:spPr>
      </p:pic>
      <p:pic>
        <p:nvPicPr>
          <p:cNvPr id="1894" name="Google Shape;1894;p164"/>
          <p:cNvPicPr preferRelativeResize="0"/>
          <p:nvPr/>
        </p:nvPicPr>
        <p:blipFill rotWithShape="1">
          <a:blip r:embed="rId4">
            <a:alphaModFix/>
          </a:blip>
          <a:srcRect b="0" l="0" r="0" t="0"/>
          <a:stretch/>
        </p:blipFill>
        <p:spPr>
          <a:xfrm>
            <a:off x="832707" y="461420"/>
            <a:ext cx="457200" cy="101495"/>
          </a:xfrm>
          <a:prstGeom prst="rect">
            <a:avLst/>
          </a:prstGeom>
          <a:noFill/>
          <a:ln>
            <a:noFill/>
          </a:ln>
        </p:spPr>
      </p:pic>
      <p:pic>
        <p:nvPicPr>
          <p:cNvPr descr="amadeus_logo(1).png" id="1895" name="Google Shape;1895;p164"/>
          <p:cNvPicPr preferRelativeResize="0"/>
          <p:nvPr/>
        </p:nvPicPr>
        <p:blipFill rotWithShape="1">
          <a:blip r:embed="rId5">
            <a:alphaModFix/>
          </a:blip>
          <a:srcRect b="0" l="0" r="0" t="0"/>
          <a:stretch/>
        </p:blipFill>
        <p:spPr>
          <a:xfrm>
            <a:off x="3755781" y="1024693"/>
            <a:ext cx="457200" cy="238904"/>
          </a:xfrm>
          <a:prstGeom prst="rect">
            <a:avLst/>
          </a:prstGeom>
          <a:noFill/>
          <a:ln>
            <a:noFill/>
          </a:ln>
        </p:spPr>
      </p:pic>
      <p:pic>
        <p:nvPicPr>
          <p:cNvPr descr="Experian BM TM RGB.png" id="1896" name="Google Shape;1896;p164"/>
          <p:cNvPicPr preferRelativeResize="0"/>
          <p:nvPr/>
        </p:nvPicPr>
        <p:blipFill rotWithShape="1">
          <a:blip r:embed="rId6">
            <a:alphaModFix/>
          </a:blip>
          <a:srcRect b="0" l="0" r="0" t="0"/>
          <a:stretch/>
        </p:blipFill>
        <p:spPr>
          <a:xfrm>
            <a:off x="2544063" y="379739"/>
            <a:ext cx="548640" cy="264858"/>
          </a:xfrm>
          <a:prstGeom prst="rect">
            <a:avLst/>
          </a:prstGeom>
          <a:noFill/>
          <a:ln>
            <a:noFill/>
          </a:ln>
        </p:spPr>
      </p:pic>
      <p:pic>
        <p:nvPicPr>
          <p:cNvPr descr="AA_F_HR_L.png" id="1897" name="Google Shape;1897;p164"/>
          <p:cNvPicPr preferRelativeResize="0"/>
          <p:nvPr/>
        </p:nvPicPr>
        <p:blipFill rotWithShape="1">
          <a:blip r:embed="rId7">
            <a:alphaModFix/>
          </a:blip>
          <a:srcRect b="0" l="0" r="0" t="0"/>
          <a:stretch/>
        </p:blipFill>
        <p:spPr>
          <a:xfrm>
            <a:off x="3076867" y="368434"/>
            <a:ext cx="640078" cy="287467"/>
          </a:xfrm>
          <a:prstGeom prst="rect">
            <a:avLst/>
          </a:prstGeom>
          <a:noFill/>
          <a:ln>
            <a:noFill/>
          </a:ln>
        </p:spPr>
      </p:pic>
      <p:pic>
        <p:nvPicPr>
          <p:cNvPr id="1898" name="Google Shape;1898;p164"/>
          <p:cNvPicPr preferRelativeResize="0"/>
          <p:nvPr/>
        </p:nvPicPr>
        <p:blipFill rotWithShape="1">
          <a:blip r:embed="rId8">
            <a:alphaModFix/>
          </a:blip>
          <a:srcRect b="0" l="0" r="0" t="0"/>
          <a:stretch/>
        </p:blipFill>
        <p:spPr>
          <a:xfrm>
            <a:off x="4297680" y="303389"/>
            <a:ext cx="548640" cy="417556"/>
          </a:xfrm>
          <a:prstGeom prst="rect">
            <a:avLst/>
          </a:prstGeom>
          <a:noFill/>
          <a:ln>
            <a:noFill/>
          </a:ln>
        </p:spPr>
      </p:pic>
      <p:pic>
        <p:nvPicPr>
          <p:cNvPr descr="kaobrands.png" id="1899" name="Google Shape;1899;p164"/>
          <p:cNvPicPr preferRelativeResize="0"/>
          <p:nvPr/>
        </p:nvPicPr>
        <p:blipFill rotWithShape="1">
          <a:blip r:embed="rId9">
            <a:alphaModFix/>
          </a:blip>
          <a:srcRect b="0" l="0" r="0" t="0"/>
          <a:stretch/>
        </p:blipFill>
        <p:spPr>
          <a:xfrm>
            <a:off x="4924468" y="392705"/>
            <a:ext cx="457200" cy="238924"/>
          </a:xfrm>
          <a:prstGeom prst="rect">
            <a:avLst/>
          </a:prstGeom>
          <a:noFill/>
          <a:ln>
            <a:noFill/>
          </a:ln>
        </p:spPr>
      </p:pic>
      <p:pic>
        <p:nvPicPr>
          <p:cNvPr id="1900" name="Google Shape;1900;p164"/>
          <p:cNvPicPr preferRelativeResize="0"/>
          <p:nvPr/>
        </p:nvPicPr>
        <p:blipFill rotWithShape="1">
          <a:blip r:embed="rId10">
            <a:alphaModFix/>
          </a:blip>
          <a:srcRect b="0" l="0" r="0" t="0"/>
          <a:stretch/>
        </p:blipFill>
        <p:spPr>
          <a:xfrm>
            <a:off x="5513186" y="473488"/>
            <a:ext cx="457200" cy="77359"/>
          </a:xfrm>
          <a:prstGeom prst="rect">
            <a:avLst/>
          </a:prstGeom>
          <a:noFill/>
          <a:ln>
            <a:noFill/>
          </a:ln>
        </p:spPr>
      </p:pic>
      <p:pic>
        <p:nvPicPr>
          <p:cNvPr descr="arity_logo_digital_300px.png" id="1901" name="Google Shape;1901;p164"/>
          <p:cNvPicPr preferRelativeResize="0"/>
          <p:nvPr/>
        </p:nvPicPr>
        <p:blipFill rotWithShape="1">
          <a:blip r:embed="rId11">
            <a:alphaModFix/>
          </a:blip>
          <a:srcRect b="0" l="0" r="0" t="0"/>
          <a:stretch/>
        </p:blipFill>
        <p:spPr>
          <a:xfrm>
            <a:off x="6147496" y="325718"/>
            <a:ext cx="372898" cy="372898"/>
          </a:xfrm>
          <a:prstGeom prst="rect">
            <a:avLst/>
          </a:prstGeom>
          <a:noFill/>
          <a:ln>
            <a:noFill/>
          </a:ln>
        </p:spPr>
      </p:pic>
      <p:pic>
        <p:nvPicPr>
          <p:cNvPr id="1902" name="Google Shape;1902;p164"/>
          <p:cNvPicPr preferRelativeResize="0"/>
          <p:nvPr/>
        </p:nvPicPr>
        <p:blipFill rotWithShape="1">
          <a:blip r:embed="rId12">
            <a:alphaModFix/>
          </a:blip>
          <a:srcRect b="0" l="0" r="0" t="0"/>
          <a:stretch/>
        </p:blipFill>
        <p:spPr>
          <a:xfrm>
            <a:off x="826080" y="3638556"/>
            <a:ext cx="457200" cy="201358"/>
          </a:xfrm>
          <a:prstGeom prst="rect">
            <a:avLst/>
          </a:prstGeom>
          <a:noFill/>
          <a:ln>
            <a:noFill/>
          </a:ln>
        </p:spPr>
      </p:pic>
      <p:pic>
        <p:nvPicPr>
          <p:cNvPr id="1903" name="Google Shape;1903;p164"/>
          <p:cNvPicPr preferRelativeResize="0"/>
          <p:nvPr/>
        </p:nvPicPr>
        <p:blipFill rotWithShape="1">
          <a:blip r:embed="rId13">
            <a:alphaModFix/>
          </a:blip>
          <a:srcRect b="0" l="0" r="0" t="0"/>
          <a:stretch/>
        </p:blipFill>
        <p:spPr>
          <a:xfrm>
            <a:off x="6673224" y="347205"/>
            <a:ext cx="457200" cy="329924"/>
          </a:xfrm>
          <a:prstGeom prst="rect">
            <a:avLst/>
          </a:prstGeom>
          <a:noFill/>
          <a:ln>
            <a:noFill/>
          </a:ln>
        </p:spPr>
      </p:pic>
      <p:pic>
        <p:nvPicPr>
          <p:cNvPr descr="Awhere.png" id="1904" name="Google Shape;1904;p164"/>
          <p:cNvPicPr preferRelativeResize="0"/>
          <p:nvPr/>
        </p:nvPicPr>
        <p:blipFill rotWithShape="1">
          <a:blip r:embed="rId14">
            <a:alphaModFix/>
          </a:blip>
          <a:srcRect b="0" l="0" r="0" t="0"/>
          <a:stretch/>
        </p:blipFill>
        <p:spPr>
          <a:xfrm>
            <a:off x="3167091" y="3619791"/>
            <a:ext cx="457200" cy="238888"/>
          </a:xfrm>
          <a:prstGeom prst="rect">
            <a:avLst/>
          </a:prstGeom>
          <a:noFill/>
          <a:ln>
            <a:noFill/>
          </a:ln>
        </p:spPr>
      </p:pic>
      <p:pic>
        <p:nvPicPr>
          <p:cNvPr id="1905" name="Google Shape;1905;p164"/>
          <p:cNvPicPr preferRelativeResize="0"/>
          <p:nvPr/>
        </p:nvPicPr>
        <p:blipFill rotWithShape="1">
          <a:blip r:embed="rId15">
            <a:alphaModFix/>
          </a:blip>
          <a:srcRect b="0" l="0" r="0" t="0"/>
          <a:stretch/>
        </p:blipFill>
        <p:spPr>
          <a:xfrm>
            <a:off x="2592300" y="924689"/>
            <a:ext cx="438912" cy="438912"/>
          </a:xfrm>
          <a:prstGeom prst="rect">
            <a:avLst/>
          </a:prstGeom>
          <a:noFill/>
          <a:ln>
            <a:noFill/>
          </a:ln>
        </p:spPr>
      </p:pic>
      <p:pic>
        <p:nvPicPr>
          <p:cNvPr id="1906" name="Google Shape;1906;p164"/>
          <p:cNvPicPr preferRelativeResize="0"/>
          <p:nvPr/>
        </p:nvPicPr>
        <p:blipFill rotWithShape="1">
          <a:blip r:embed="rId16">
            <a:alphaModFix/>
          </a:blip>
          <a:srcRect b="0" l="0" r="0" t="0"/>
          <a:stretch/>
        </p:blipFill>
        <p:spPr>
          <a:xfrm>
            <a:off x="5518075" y="1024704"/>
            <a:ext cx="457200" cy="238883"/>
          </a:xfrm>
          <a:prstGeom prst="rect">
            <a:avLst/>
          </a:prstGeom>
          <a:noFill/>
          <a:ln>
            <a:noFill/>
          </a:ln>
        </p:spPr>
      </p:pic>
      <p:pic>
        <p:nvPicPr>
          <p:cNvPr id="1907" name="Google Shape;1907;p164"/>
          <p:cNvPicPr preferRelativeResize="0"/>
          <p:nvPr/>
        </p:nvPicPr>
        <p:blipFill rotWithShape="1">
          <a:blip r:embed="rId17">
            <a:alphaModFix/>
          </a:blip>
          <a:srcRect b="0" l="0" r="0" t="0"/>
          <a:stretch/>
        </p:blipFill>
        <p:spPr>
          <a:xfrm>
            <a:off x="3057476" y="967408"/>
            <a:ext cx="676430" cy="353475"/>
          </a:xfrm>
          <a:prstGeom prst="rect">
            <a:avLst/>
          </a:prstGeom>
          <a:noFill/>
          <a:ln>
            <a:noFill/>
          </a:ln>
        </p:spPr>
      </p:pic>
      <p:pic>
        <p:nvPicPr>
          <p:cNvPr descr="pitney_bowes_logo.png" id="1908" name="Google Shape;1908;p164"/>
          <p:cNvPicPr preferRelativeResize="0"/>
          <p:nvPr/>
        </p:nvPicPr>
        <p:blipFill rotWithShape="1">
          <a:blip r:embed="rId18">
            <a:alphaModFix/>
          </a:blip>
          <a:srcRect b="0" l="0" r="0" t="0"/>
          <a:stretch/>
        </p:blipFill>
        <p:spPr>
          <a:xfrm>
            <a:off x="1993163" y="1024709"/>
            <a:ext cx="457200" cy="238873"/>
          </a:xfrm>
          <a:prstGeom prst="rect">
            <a:avLst/>
          </a:prstGeom>
          <a:noFill/>
          <a:ln>
            <a:noFill/>
          </a:ln>
        </p:spPr>
      </p:pic>
      <p:pic>
        <p:nvPicPr>
          <p:cNvPr id="1909" name="Google Shape;1909;p164"/>
          <p:cNvPicPr preferRelativeResize="0"/>
          <p:nvPr/>
        </p:nvPicPr>
        <p:blipFill rotWithShape="1">
          <a:blip r:embed="rId19">
            <a:alphaModFix/>
          </a:blip>
          <a:srcRect b="0" l="0" r="0" t="0"/>
          <a:stretch/>
        </p:blipFill>
        <p:spPr>
          <a:xfrm>
            <a:off x="4947328" y="938405"/>
            <a:ext cx="411480" cy="411480"/>
          </a:xfrm>
          <a:prstGeom prst="rect">
            <a:avLst/>
          </a:prstGeom>
          <a:noFill/>
          <a:ln>
            <a:noFill/>
          </a:ln>
        </p:spPr>
      </p:pic>
      <p:pic>
        <p:nvPicPr>
          <p:cNvPr id="1910" name="Google Shape;1910;p164"/>
          <p:cNvPicPr preferRelativeResize="0"/>
          <p:nvPr/>
        </p:nvPicPr>
        <p:blipFill rotWithShape="1">
          <a:blip r:embed="rId20">
            <a:alphaModFix/>
          </a:blip>
          <a:srcRect b="0" l="0" r="0" t="0"/>
          <a:stretch/>
        </p:blipFill>
        <p:spPr>
          <a:xfrm>
            <a:off x="7280534" y="363498"/>
            <a:ext cx="457200" cy="297339"/>
          </a:xfrm>
          <a:prstGeom prst="rect">
            <a:avLst/>
          </a:prstGeom>
          <a:noFill/>
          <a:ln>
            <a:noFill/>
          </a:ln>
        </p:spPr>
      </p:pic>
      <p:pic>
        <p:nvPicPr>
          <p:cNvPr id="1911" name="Google Shape;1911;p164"/>
          <p:cNvPicPr preferRelativeResize="0"/>
          <p:nvPr/>
        </p:nvPicPr>
        <p:blipFill rotWithShape="1">
          <a:blip r:embed="rId21">
            <a:alphaModFix/>
          </a:blip>
          <a:srcRect b="0" l="0" r="0" t="0"/>
          <a:stretch/>
        </p:blipFill>
        <p:spPr>
          <a:xfrm>
            <a:off x="4337075" y="1115052"/>
            <a:ext cx="457200" cy="58186"/>
          </a:xfrm>
          <a:prstGeom prst="rect">
            <a:avLst/>
          </a:prstGeom>
          <a:noFill/>
          <a:ln>
            <a:noFill/>
          </a:ln>
        </p:spPr>
      </p:pic>
      <p:pic>
        <p:nvPicPr>
          <p:cNvPr id="1912" name="Google Shape;1912;p164"/>
          <p:cNvPicPr preferRelativeResize="0"/>
          <p:nvPr/>
        </p:nvPicPr>
        <p:blipFill rotWithShape="1">
          <a:blip r:embed="rId22">
            <a:alphaModFix/>
          </a:blip>
          <a:srcRect b="0" l="0" r="0" t="0"/>
          <a:stretch/>
        </p:blipFill>
        <p:spPr>
          <a:xfrm>
            <a:off x="5518075" y="3619783"/>
            <a:ext cx="457200" cy="238904"/>
          </a:xfrm>
          <a:prstGeom prst="rect">
            <a:avLst/>
          </a:prstGeom>
          <a:noFill/>
          <a:ln>
            <a:noFill/>
          </a:ln>
        </p:spPr>
      </p:pic>
      <p:pic>
        <p:nvPicPr>
          <p:cNvPr descr="mckesson.png" id="1913" name="Google Shape;1913;p164"/>
          <p:cNvPicPr preferRelativeResize="0"/>
          <p:nvPr/>
        </p:nvPicPr>
        <p:blipFill rotWithShape="1">
          <a:blip r:embed="rId23">
            <a:alphaModFix/>
          </a:blip>
          <a:srcRect b="0" l="0" r="0" t="0"/>
          <a:stretch/>
        </p:blipFill>
        <p:spPr>
          <a:xfrm>
            <a:off x="6103335" y="1686421"/>
            <a:ext cx="457200" cy="206137"/>
          </a:xfrm>
          <a:prstGeom prst="rect">
            <a:avLst/>
          </a:prstGeom>
          <a:noFill/>
          <a:ln>
            <a:noFill/>
          </a:ln>
        </p:spPr>
      </p:pic>
      <p:pic>
        <p:nvPicPr>
          <p:cNvPr descr="gsma.png" id="1914" name="Google Shape;1914;p164"/>
          <p:cNvPicPr preferRelativeResize="0"/>
          <p:nvPr/>
        </p:nvPicPr>
        <p:blipFill rotWithShape="1">
          <a:blip r:embed="rId24">
            <a:alphaModFix/>
          </a:blip>
          <a:srcRect b="0" l="0" r="0" t="0"/>
          <a:stretch/>
        </p:blipFill>
        <p:spPr>
          <a:xfrm>
            <a:off x="6511534" y="2848764"/>
            <a:ext cx="822960" cy="430157"/>
          </a:xfrm>
          <a:prstGeom prst="rect">
            <a:avLst/>
          </a:prstGeom>
          <a:noFill/>
          <a:ln>
            <a:noFill/>
          </a:ln>
        </p:spPr>
      </p:pic>
      <p:pic>
        <p:nvPicPr>
          <p:cNvPr descr="firstdata_logo.png" id="1915" name="Google Shape;1915;p164"/>
          <p:cNvPicPr preferRelativeResize="0"/>
          <p:nvPr/>
        </p:nvPicPr>
        <p:blipFill rotWithShape="1">
          <a:blip r:embed="rId25">
            <a:alphaModFix/>
          </a:blip>
          <a:srcRect b="0" l="0" r="0" t="0"/>
          <a:stretch/>
        </p:blipFill>
        <p:spPr>
          <a:xfrm>
            <a:off x="6103335" y="1024712"/>
            <a:ext cx="457200" cy="238866"/>
          </a:xfrm>
          <a:prstGeom prst="rect">
            <a:avLst/>
          </a:prstGeom>
          <a:noFill/>
          <a:ln>
            <a:noFill/>
          </a:ln>
        </p:spPr>
      </p:pic>
      <p:pic>
        <p:nvPicPr>
          <p:cNvPr descr="AccuWeather_Logo.png" id="1916" name="Google Shape;1916;p164"/>
          <p:cNvPicPr preferRelativeResize="0"/>
          <p:nvPr/>
        </p:nvPicPr>
        <p:blipFill rotWithShape="1">
          <a:blip r:embed="rId26">
            <a:alphaModFix/>
          </a:blip>
          <a:srcRect b="0" l="0" r="0" t="0"/>
          <a:stretch/>
        </p:blipFill>
        <p:spPr>
          <a:xfrm>
            <a:off x="3755781" y="3706201"/>
            <a:ext cx="457200" cy="66069"/>
          </a:xfrm>
          <a:prstGeom prst="rect">
            <a:avLst/>
          </a:prstGeom>
          <a:noFill/>
          <a:ln>
            <a:noFill/>
          </a:ln>
        </p:spPr>
      </p:pic>
      <p:pic>
        <p:nvPicPr>
          <p:cNvPr id="1917" name="Google Shape;1917;p164"/>
          <p:cNvPicPr preferRelativeResize="0"/>
          <p:nvPr/>
        </p:nvPicPr>
        <p:blipFill rotWithShape="1">
          <a:blip r:embed="rId27">
            <a:alphaModFix/>
          </a:blip>
          <a:srcRect b="0" l="0" r="0" t="0"/>
          <a:stretch/>
        </p:blipFill>
        <p:spPr>
          <a:xfrm>
            <a:off x="3755781" y="1741613"/>
            <a:ext cx="457201" cy="95752"/>
          </a:xfrm>
          <a:prstGeom prst="rect">
            <a:avLst/>
          </a:prstGeom>
          <a:noFill/>
          <a:ln>
            <a:noFill/>
          </a:ln>
        </p:spPr>
      </p:pic>
      <p:pic>
        <p:nvPicPr>
          <p:cNvPr id="1918" name="Google Shape;1918;p164"/>
          <p:cNvPicPr preferRelativeResize="0"/>
          <p:nvPr/>
        </p:nvPicPr>
        <p:blipFill rotWithShape="1">
          <a:blip r:embed="rId28">
            <a:alphaModFix/>
          </a:blip>
          <a:srcRect b="0" l="0" r="0" t="0"/>
          <a:stretch/>
        </p:blipFill>
        <p:spPr>
          <a:xfrm>
            <a:off x="4924468" y="1619790"/>
            <a:ext cx="457200" cy="339398"/>
          </a:xfrm>
          <a:prstGeom prst="rect">
            <a:avLst/>
          </a:prstGeom>
          <a:noFill/>
          <a:ln>
            <a:noFill/>
          </a:ln>
        </p:spPr>
      </p:pic>
      <p:pic>
        <p:nvPicPr>
          <p:cNvPr id="1919" name="Google Shape;1919;p164"/>
          <p:cNvPicPr preferRelativeResize="0"/>
          <p:nvPr/>
        </p:nvPicPr>
        <p:blipFill rotWithShape="1">
          <a:blip r:embed="rId29">
            <a:alphaModFix/>
          </a:blip>
          <a:srcRect b="0" l="0" r="0" t="0"/>
          <a:stretch/>
        </p:blipFill>
        <p:spPr>
          <a:xfrm>
            <a:off x="1403505" y="1685015"/>
            <a:ext cx="457200" cy="208949"/>
          </a:xfrm>
          <a:prstGeom prst="rect">
            <a:avLst/>
          </a:prstGeom>
          <a:noFill/>
          <a:ln>
            <a:noFill/>
          </a:ln>
        </p:spPr>
      </p:pic>
      <p:pic>
        <p:nvPicPr>
          <p:cNvPr descr="telstra.png" id="1920" name="Google Shape;1920;p164"/>
          <p:cNvPicPr preferRelativeResize="0"/>
          <p:nvPr/>
        </p:nvPicPr>
        <p:blipFill rotWithShape="1">
          <a:blip r:embed="rId30">
            <a:alphaModFix/>
          </a:blip>
          <a:srcRect b="-8648" l="19502" r="25497" t="0"/>
          <a:stretch/>
        </p:blipFill>
        <p:spPr>
          <a:xfrm>
            <a:off x="4414801" y="1633791"/>
            <a:ext cx="301749" cy="311396"/>
          </a:xfrm>
          <a:prstGeom prst="rect">
            <a:avLst/>
          </a:prstGeom>
          <a:noFill/>
          <a:ln>
            <a:noFill/>
          </a:ln>
        </p:spPr>
      </p:pic>
      <p:pic>
        <p:nvPicPr>
          <p:cNvPr descr="metro-bank-logo.png" id="1921" name="Google Shape;1921;p164"/>
          <p:cNvPicPr preferRelativeResize="0"/>
          <p:nvPr/>
        </p:nvPicPr>
        <p:blipFill rotWithShape="1">
          <a:blip r:embed="rId31">
            <a:alphaModFix/>
          </a:blip>
          <a:srcRect b="0" l="0" r="0" t="0"/>
          <a:stretch/>
        </p:blipFill>
        <p:spPr>
          <a:xfrm>
            <a:off x="3167091" y="1627865"/>
            <a:ext cx="457200" cy="323249"/>
          </a:xfrm>
          <a:prstGeom prst="rect">
            <a:avLst/>
          </a:prstGeom>
          <a:noFill/>
          <a:ln>
            <a:noFill/>
          </a:ln>
        </p:spPr>
      </p:pic>
      <p:pic>
        <p:nvPicPr>
          <p:cNvPr id="1922" name="Google Shape;1922;p164"/>
          <p:cNvPicPr preferRelativeResize="0"/>
          <p:nvPr/>
        </p:nvPicPr>
        <p:blipFill rotWithShape="1">
          <a:blip r:embed="rId32">
            <a:alphaModFix/>
          </a:blip>
          <a:srcRect b="0" l="0" r="0" t="0"/>
          <a:stretch/>
        </p:blipFill>
        <p:spPr>
          <a:xfrm>
            <a:off x="7919304" y="3556355"/>
            <a:ext cx="365760" cy="365760"/>
          </a:xfrm>
          <a:prstGeom prst="rect">
            <a:avLst/>
          </a:prstGeom>
          <a:noFill/>
          <a:ln>
            <a:noFill/>
          </a:ln>
        </p:spPr>
      </p:pic>
      <p:pic>
        <p:nvPicPr>
          <p:cNvPr id="1923" name="Google Shape;1923;p164"/>
          <p:cNvPicPr preferRelativeResize="0"/>
          <p:nvPr/>
        </p:nvPicPr>
        <p:blipFill rotWithShape="1">
          <a:blip r:embed="rId33">
            <a:alphaModFix/>
          </a:blip>
          <a:srcRect b="0" l="0" r="0" t="0"/>
          <a:stretch/>
        </p:blipFill>
        <p:spPr>
          <a:xfrm>
            <a:off x="8466559" y="3644607"/>
            <a:ext cx="415606" cy="189256"/>
          </a:xfrm>
          <a:prstGeom prst="rect">
            <a:avLst/>
          </a:prstGeom>
          <a:noFill/>
          <a:ln>
            <a:noFill/>
          </a:ln>
        </p:spPr>
      </p:pic>
      <p:pic>
        <p:nvPicPr>
          <p:cNvPr descr="oec_logo.png" id="1924" name="Google Shape;1924;p164"/>
          <p:cNvPicPr preferRelativeResize="0"/>
          <p:nvPr/>
        </p:nvPicPr>
        <p:blipFill rotWithShape="1">
          <a:blip r:embed="rId34">
            <a:alphaModFix/>
          </a:blip>
          <a:srcRect b="0" l="0" r="0" t="0"/>
          <a:stretch/>
        </p:blipFill>
        <p:spPr>
          <a:xfrm>
            <a:off x="7280534" y="3619818"/>
            <a:ext cx="457200" cy="238835"/>
          </a:xfrm>
          <a:prstGeom prst="rect">
            <a:avLst/>
          </a:prstGeom>
          <a:noFill/>
          <a:ln>
            <a:noFill/>
          </a:ln>
        </p:spPr>
      </p:pic>
      <p:pic>
        <p:nvPicPr>
          <p:cNvPr descr="humana_logo.png" id="1925" name="Google Shape;1925;p164"/>
          <p:cNvPicPr preferRelativeResize="0"/>
          <p:nvPr/>
        </p:nvPicPr>
        <p:blipFill rotWithShape="1">
          <a:blip r:embed="rId35">
            <a:alphaModFix/>
          </a:blip>
          <a:srcRect b="0" l="0" r="0" t="0"/>
          <a:stretch/>
        </p:blipFill>
        <p:spPr>
          <a:xfrm>
            <a:off x="5472355" y="1646192"/>
            <a:ext cx="548640" cy="286594"/>
          </a:xfrm>
          <a:prstGeom prst="rect">
            <a:avLst/>
          </a:prstGeom>
          <a:noFill/>
          <a:ln>
            <a:noFill/>
          </a:ln>
        </p:spPr>
      </p:pic>
      <p:pic>
        <p:nvPicPr>
          <p:cNvPr id="1926" name="Google Shape;1926;p164"/>
          <p:cNvPicPr preferRelativeResize="0"/>
          <p:nvPr/>
        </p:nvPicPr>
        <p:blipFill rotWithShape="1">
          <a:blip r:embed="rId36">
            <a:alphaModFix/>
          </a:blip>
          <a:srcRect b="0" l="0" r="0" t="0"/>
          <a:stretch/>
        </p:blipFill>
        <p:spPr>
          <a:xfrm>
            <a:off x="6089635" y="4199534"/>
            <a:ext cx="457200" cy="391371"/>
          </a:xfrm>
          <a:prstGeom prst="rect">
            <a:avLst/>
          </a:prstGeom>
          <a:noFill/>
          <a:ln>
            <a:noFill/>
          </a:ln>
        </p:spPr>
      </p:pic>
      <p:pic>
        <p:nvPicPr>
          <p:cNvPr descr="Fujitsu.png" id="1927" name="Google Shape;1927;p164"/>
          <p:cNvPicPr preferRelativeResize="0"/>
          <p:nvPr/>
        </p:nvPicPr>
        <p:blipFill rotWithShape="1">
          <a:blip r:embed="rId37">
            <a:alphaModFix/>
          </a:blip>
          <a:srcRect b="0" l="0" r="0" t="0"/>
          <a:stretch/>
        </p:blipFill>
        <p:spPr>
          <a:xfrm>
            <a:off x="4291355" y="2257301"/>
            <a:ext cx="548640" cy="286636"/>
          </a:xfrm>
          <a:prstGeom prst="rect">
            <a:avLst/>
          </a:prstGeom>
          <a:noFill/>
          <a:ln>
            <a:noFill/>
          </a:ln>
        </p:spPr>
      </p:pic>
      <p:pic>
        <p:nvPicPr>
          <p:cNvPr descr="Paymark.png" id="1928" name="Google Shape;1928;p164"/>
          <p:cNvPicPr preferRelativeResize="0"/>
          <p:nvPr/>
        </p:nvPicPr>
        <p:blipFill rotWithShape="1">
          <a:blip r:embed="rId38">
            <a:alphaModFix/>
          </a:blip>
          <a:srcRect b="0" l="0" r="0" t="0"/>
          <a:stretch/>
        </p:blipFill>
        <p:spPr>
          <a:xfrm>
            <a:off x="2435184" y="2203875"/>
            <a:ext cx="753144" cy="393488"/>
          </a:xfrm>
          <a:prstGeom prst="rect">
            <a:avLst/>
          </a:prstGeom>
          <a:noFill/>
          <a:ln>
            <a:noFill/>
          </a:ln>
        </p:spPr>
      </p:pic>
      <p:pic>
        <p:nvPicPr>
          <p:cNvPr descr="dunbradstreetlogo.png" id="1929" name="Google Shape;1929;p164"/>
          <p:cNvPicPr preferRelativeResize="0"/>
          <p:nvPr/>
        </p:nvPicPr>
        <p:blipFill rotWithShape="1">
          <a:blip r:embed="rId39">
            <a:alphaModFix/>
          </a:blip>
          <a:srcRect b="0" l="0" r="0" t="0"/>
          <a:stretch/>
        </p:blipFill>
        <p:spPr>
          <a:xfrm>
            <a:off x="3713396" y="2259009"/>
            <a:ext cx="541971" cy="283220"/>
          </a:xfrm>
          <a:prstGeom prst="rect">
            <a:avLst/>
          </a:prstGeom>
          <a:noFill/>
          <a:ln>
            <a:noFill/>
          </a:ln>
        </p:spPr>
      </p:pic>
      <p:pic>
        <p:nvPicPr>
          <p:cNvPr id="1930" name="Google Shape;1930;p164"/>
          <p:cNvPicPr preferRelativeResize="0"/>
          <p:nvPr/>
        </p:nvPicPr>
        <p:blipFill rotWithShape="1">
          <a:blip r:embed="rId40">
            <a:alphaModFix/>
          </a:blip>
          <a:srcRect b="0" l="0" r="0" t="0"/>
          <a:stretch/>
        </p:blipFill>
        <p:spPr>
          <a:xfrm>
            <a:off x="7280534" y="2281170"/>
            <a:ext cx="457200" cy="238898"/>
          </a:xfrm>
          <a:prstGeom prst="rect">
            <a:avLst/>
          </a:prstGeom>
          <a:noFill/>
          <a:ln>
            <a:noFill/>
          </a:ln>
        </p:spPr>
      </p:pic>
      <p:pic>
        <p:nvPicPr>
          <p:cNvPr descr="Waitrose.png" id="1931" name="Google Shape;1931;p164"/>
          <p:cNvPicPr preferRelativeResize="0"/>
          <p:nvPr/>
        </p:nvPicPr>
        <p:blipFill rotWithShape="1">
          <a:blip r:embed="rId41">
            <a:alphaModFix/>
          </a:blip>
          <a:srcRect b="0" l="0" r="0" t="0"/>
          <a:stretch/>
        </p:blipFill>
        <p:spPr>
          <a:xfrm>
            <a:off x="8445762" y="2281166"/>
            <a:ext cx="457200" cy="238907"/>
          </a:xfrm>
          <a:prstGeom prst="rect">
            <a:avLst/>
          </a:prstGeom>
          <a:noFill/>
          <a:ln>
            <a:noFill/>
          </a:ln>
        </p:spPr>
      </p:pic>
      <p:pic>
        <p:nvPicPr>
          <p:cNvPr id="1932" name="Google Shape;1932;p164"/>
          <p:cNvPicPr preferRelativeResize="0"/>
          <p:nvPr/>
        </p:nvPicPr>
        <p:blipFill rotWithShape="1">
          <a:blip r:embed="rId42">
            <a:alphaModFix/>
          </a:blip>
          <a:srcRect b="0" l="0" r="0" t="0"/>
          <a:stretch/>
        </p:blipFill>
        <p:spPr>
          <a:xfrm>
            <a:off x="826080" y="2952332"/>
            <a:ext cx="457200" cy="223021"/>
          </a:xfrm>
          <a:prstGeom prst="rect">
            <a:avLst/>
          </a:prstGeom>
          <a:noFill/>
          <a:ln>
            <a:noFill/>
          </a:ln>
        </p:spPr>
      </p:pic>
      <p:pic>
        <p:nvPicPr>
          <p:cNvPr id="1933" name="Google Shape;1933;p164"/>
          <p:cNvPicPr preferRelativeResize="0"/>
          <p:nvPr/>
        </p:nvPicPr>
        <p:blipFill rotWithShape="1">
          <a:blip r:embed="rId43">
            <a:alphaModFix/>
          </a:blip>
          <a:srcRect b="0" l="0" r="0" t="0"/>
          <a:stretch/>
        </p:blipFill>
        <p:spPr>
          <a:xfrm>
            <a:off x="2583156" y="2966757"/>
            <a:ext cx="457200" cy="194170"/>
          </a:xfrm>
          <a:prstGeom prst="rect">
            <a:avLst/>
          </a:prstGeom>
          <a:noFill/>
          <a:ln>
            <a:noFill/>
          </a:ln>
        </p:spPr>
      </p:pic>
      <p:pic>
        <p:nvPicPr>
          <p:cNvPr descr="haymarket_logo(1).png" id="1934" name="Google Shape;1934;p164"/>
          <p:cNvPicPr preferRelativeResize="0"/>
          <p:nvPr/>
        </p:nvPicPr>
        <p:blipFill rotWithShape="1">
          <a:blip r:embed="rId44">
            <a:alphaModFix/>
          </a:blip>
          <a:srcRect b="0" l="0" r="0" t="0"/>
          <a:stretch/>
        </p:blipFill>
        <p:spPr>
          <a:xfrm>
            <a:off x="1993163" y="2944374"/>
            <a:ext cx="457200" cy="238936"/>
          </a:xfrm>
          <a:prstGeom prst="rect">
            <a:avLst/>
          </a:prstGeom>
          <a:noFill/>
          <a:ln>
            <a:noFill/>
          </a:ln>
        </p:spPr>
      </p:pic>
      <p:pic>
        <p:nvPicPr>
          <p:cNvPr id="1935" name="Google Shape;1935;p164"/>
          <p:cNvPicPr preferRelativeResize="0"/>
          <p:nvPr/>
        </p:nvPicPr>
        <p:blipFill rotWithShape="1">
          <a:blip r:embed="rId45">
            <a:alphaModFix/>
          </a:blip>
          <a:srcRect b="0" l="0" r="0" t="0"/>
          <a:stretch/>
        </p:blipFill>
        <p:spPr>
          <a:xfrm>
            <a:off x="3755781" y="2944412"/>
            <a:ext cx="457200" cy="238860"/>
          </a:xfrm>
          <a:prstGeom prst="rect">
            <a:avLst/>
          </a:prstGeom>
          <a:noFill/>
          <a:ln>
            <a:noFill/>
          </a:ln>
        </p:spPr>
      </p:pic>
      <p:pic>
        <p:nvPicPr>
          <p:cNvPr descr="OFX GMT 211x122 RGB Orange.png" id="1936" name="Google Shape;1936;p164"/>
          <p:cNvPicPr preferRelativeResize="0"/>
          <p:nvPr/>
        </p:nvPicPr>
        <p:blipFill rotWithShape="1">
          <a:blip r:embed="rId46">
            <a:alphaModFix/>
          </a:blip>
          <a:srcRect b="0" l="0" r="0" t="0"/>
          <a:stretch/>
        </p:blipFill>
        <p:spPr>
          <a:xfrm>
            <a:off x="4337075" y="2937418"/>
            <a:ext cx="457200" cy="252848"/>
          </a:xfrm>
          <a:prstGeom prst="rect">
            <a:avLst/>
          </a:prstGeom>
          <a:noFill/>
          <a:ln>
            <a:noFill/>
          </a:ln>
        </p:spPr>
      </p:pic>
      <p:pic>
        <p:nvPicPr>
          <p:cNvPr id="1937" name="Google Shape;1937;p164"/>
          <p:cNvPicPr preferRelativeResize="0"/>
          <p:nvPr/>
        </p:nvPicPr>
        <p:blipFill rotWithShape="1">
          <a:blip r:embed="rId47">
            <a:alphaModFix/>
          </a:blip>
          <a:srcRect b="0" l="0" r="0" t="0"/>
          <a:stretch/>
        </p:blipFill>
        <p:spPr>
          <a:xfrm>
            <a:off x="7280534" y="3007661"/>
            <a:ext cx="457200" cy="112363"/>
          </a:xfrm>
          <a:prstGeom prst="rect">
            <a:avLst/>
          </a:prstGeom>
          <a:noFill/>
          <a:ln>
            <a:noFill/>
          </a:ln>
        </p:spPr>
      </p:pic>
      <p:pic>
        <p:nvPicPr>
          <p:cNvPr descr="Shutterfly_logo.png" id="1938" name="Google Shape;1938;p164"/>
          <p:cNvPicPr preferRelativeResize="0"/>
          <p:nvPr/>
        </p:nvPicPr>
        <p:blipFill rotWithShape="1">
          <a:blip r:embed="rId48">
            <a:alphaModFix/>
          </a:blip>
          <a:srcRect b="0" l="0" r="0" t="0"/>
          <a:stretch/>
        </p:blipFill>
        <p:spPr>
          <a:xfrm>
            <a:off x="2583156" y="3619791"/>
            <a:ext cx="457200" cy="238889"/>
          </a:xfrm>
          <a:prstGeom prst="rect">
            <a:avLst/>
          </a:prstGeom>
          <a:noFill/>
          <a:ln>
            <a:noFill/>
          </a:ln>
        </p:spPr>
      </p:pic>
      <p:pic>
        <p:nvPicPr>
          <p:cNvPr id="1939" name="Google Shape;1939;p164"/>
          <p:cNvPicPr preferRelativeResize="0"/>
          <p:nvPr/>
        </p:nvPicPr>
        <p:blipFill rotWithShape="1">
          <a:blip r:embed="rId49">
            <a:alphaModFix/>
          </a:blip>
          <a:srcRect b="0" l="16102" r="21095" t="0"/>
          <a:stretch/>
        </p:blipFill>
        <p:spPr>
          <a:xfrm>
            <a:off x="6693306" y="953043"/>
            <a:ext cx="459417" cy="382205"/>
          </a:xfrm>
          <a:prstGeom prst="rect">
            <a:avLst/>
          </a:prstGeom>
          <a:noFill/>
          <a:ln>
            <a:noFill/>
          </a:ln>
        </p:spPr>
      </p:pic>
      <p:pic>
        <p:nvPicPr>
          <p:cNvPr id="1940" name="Google Shape;1940;p164"/>
          <p:cNvPicPr preferRelativeResize="0"/>
          <p:nvPr/>
        </p:nvPicPr>
        <p:blipFill rotWithShape="1">
          <a:blip r:embed="rId50">
            <a:alphaModFix/>
          </a:blip>
          <a:srcRect b="0" l="0" r="0" t="0"/>
          <a:stretch/>
        </p:blipFill>
        <p:spPr>
          <a:xfrm>
            <a:off x="234216" y="3619779"/>
            <a:ext cx="457200" cy="238913"/>
          </a:xfrm>
          <a:prstGeom prst="rect">
            <a:avLst/>
          </a:prstGeom>
          <a:noFill/>
          <a:ln>
            <a:noFill/>
          </a:ln>
        </p:spPr>
      </p:pic>
      <p:pic>
        <p:nvPicPr>
          <p:cNvPr id="1941" name="Google Shape;1941;p164"/>
          <p:cNvPicPr preferRelativeResize="0"/>
          <p:nvPr/>
        </p:nvPicPr>
        <p:blipFill rotWithShape="1">
          <a:blip r:embed="rId51">
            <a:alphaModFix/>
          </a:blip>
          <a:srcRect b="0" l="0" r="0" t="0"/>
          <a:stretch/>
        </p:blipFill>
        <p:spPr>
          <a:xfrm>
            <a:off x="3167091" y="4265433"/>
            <a:ext cx="457200" cy="238876"/>
          </a:xfrm>
          <a:prstGeom prst="rect">
            <a:avLst/>
          </a:prstGeom>
          <a:noFill/>
          <a:ln>
            <a:noFill/>
          </a:ln>
        </p:spPr>
      </p:pic>
      <p:pic>
        <p:nvPicPr>
          <p:cNvPr descr="2000px-National_Geographic_Channel.svg.png" id="1942" name="Google Shape;1942;p164"/>
          <p:cNvPicPr preferRelativeResize="0"/>
          <p:nvPr/>
        </p:nvPicPr>
        <p:blipFill rotWithShape="1">
          <a:blip r:embed="rId52">
            <a:alphaModFix/>
          </a:blip>
          <a:srcRect b="0" l="0" r="0" t="0"/>
          <a:stretch/>
        </p:blipFill>
        <p:spPr>
          <a:xfrm>
            <a:off x="2583156" y="4304705"/>
            <a:ext cx="457200" cy="160333"/>
          </a:xfrm>
          <a:prstGeom prst="rect">
            <a:avLst/>
          </a:prstGeom>
          <a:noFill/>
          <a:ln>
            <a:noFill/>
          </a:ln>
        </p:spPr>
      </p:pic>
      <p:pic>
        <p:nvPicPr>
          <p:cNvPr descr="rm_logo.png" id="1943" name="Google Shape;1943;p164"/>
          <p:cNvPicPr preferRelativeResize="0"/>
          <p:nvPr/>
        </p:nvPicPr>
        <p:blipFill rotWithShape="1">
          <a:blip r:embed="rId53">
            <a:alphaModFix/>
          </a:blip>
          <a:srcRect b="0" l="0" r="0" t="0"/>
          <a:stretch/>
        </p:blipFill>
        <p:spPr>
          <a:xfrm>
            <a:off x="3755781" y="4337742"/>
            <a:ext cx="457200" cy="94259"/>
          </a:xfrm>
          <a:prstGeom prst="rect">
            <a:avLst/>
          </a:prstGeom>
          <a:noFill/>
          <a:ln>
            <a:noFill/>
          </a:ln>
        </p:spPr>
      </p:pic>
      <p:pic>
        <p:nvPicPr>
          <p:cNvPr id="1944" name="Google Shape;1944;p164"/>
          <p:cNvPicPr preferRelativeResize="0"/>
          <p:nvPr/>
        </p:nvPicPr>
        <p:blipFill rotWithShape="1">
          <a:blip r:embed="rId54">
            <a:alphaModFix/>
          </a:blip>
          <a:srcRect b="0" l="0" r="0" t="0"/>
          <a:stretch/>
        </p:blipFill>
        <p:spPr>
          <a:xfrm>
            <a:off x="8445762" y="1610212"/>
            <a:ext cx="457200" cy="358555"/>
          </a:xfrm>
          <a:prstGeom prst="rect">
            <a:avLst/>
          </a:prstGeom>
          <a:noFill/>
          <a:ln>
            <a:noFill/>
          </a:ln>
        </p:spPr>
      </p:pic>
      <p:pic>
        <p:nvPicPr>
          <p:cNvPr id="1945" name="Google Shape;1945;p164"/>
          <p:cNvPicPr preferRelativeResize="0"/>
          <p:nvPr/>
        </p:nvPicPr>
        <p:blipFill rotWithShape="1">
          <a:blip r:embed="rId55">
            <a:alphaModFix/>
          </a:blip>
          <a:srcRect b="0" l="0" r="0" t="0"/>
          <a:stretch/>
        </p:blipFill>
        <p:spPr>
          <a:xfrm>
            <a:off x="8444311" y="2970146"/>
            <a:ext cx="460103" cy="187392"/>
          </a:xfrm>
          <a:prstGeom prst="rect">
            <a:avLst/>
          </a:prstGeom>
          <a:noFill/>
          <a:ln>
            <a:noFill/>
          </a:ln>
        </p:spPr>
      </p:pic>
      <p:pic>
        <p:nvPicPr>
          <p:cNvPr id="1946" name="Google Shape;1946;p164"/>
          <p:cNvPicPr preferRelativeResize="0"/>
          <p:nvPr/>
        </p:nvPicPr>
        <p:blipFill rotWithShape="1">
          <a:blip r:embed="rId56">
            <a:alphaModFix/>
          </a:blip>
          <a:srcRect b="0" l="0" r="0" t="0"/>
          <a:stretch/>
        </p:blipFill>
        <p:spPr>
          <a:xfrm>
            <a:off x="234216" y="1095306"/>
            <a:ext cx="457200" cy="97679"/>
          </a:xfrm>
          <a:prstGeom prst="rect">
            <a:avLst/>
          </a:prstGeom>
          <a:noFill/>
          <a:ln>
            <a:noFill/>
          </a:ln>
        </p:spPr>
      </p:pic>
      <p:pic>
        <p:nvPicPr>
          <p:cNvPr id="1947" name="Google Shape;1947;p164"/>
          <p:cNvPicPr preferRelativeResize="0"/>
          <p:nvPr/>
        </p:nvPicPr>
        <p:blipFill rotWithShape="1">
          <a:blip r:embed="rId57">
            <a:alphaModFix/>
          </a:blip>
          <a:srcRect b="0" l="0" r="0" t="0"/>
          <a:stretch/>
        </p:blipFill>
        <p:spPr>
          <a:xfrm>
            <a:off x="8400042" y="927004"/>
            <a:ext cx="548638" cy="434285"/>
          </a:xfrm>
          <a:prstGeom prst="rect">
            <a:avLst/>
          </a:prstGeom>
          <a:noFill/>
          <a:ln>
            <a:noFill/>
          </a:ln>
        </p:spPr>
      </p:pic>
      <p:pic>
        <p:nvPicPr>
          <p:cNvPr id="1948" name="Google Shape;1948;p164"/>
          <p:cNvPicPr preferRelativeResize="0"/>
          <p:nvPr/>
        </p:nvPicPr>
        <p:blipFill rotWithShape="1">
          <a:blip r:embed="rId58">
            <a:alphaModFix/>
          </a:blip>
          <a:srcRect b="22048" l="0" r="0" t="22048"/>
          <a:stretch/>
        </p:blipFill>
        <p:spPr>
          <a:xfrm>
            <a:off x="7873584" y="2272822"/>
            <a:ext cx="457200" cy="255595"/>
          </a:xfrm>
          <a:prstGeom prst="rect">
            <a:avLst/>
          </a:prstGeom>
          <a:noFill/>
          <a:ln>
            <a:noFill/>
          </a:ln>
        </p:spPr>
      </p:pic>
      <p:pic>
        <p:nvPicPr>
          <p:cNvPr id="1949" name="Google Shape;1949;p164"/>
          <p:cNvPicPr preferRelativeResize="0"/>
          <p:nvPr/>
        </p:nvPicPr>
        <p:blipFill rotWithShape="1">
          <a:blip r:embed="rId59">
            <a:alphaModFix/>
          </a:blip>
          <a:srcRect b="52025" l="12215" r="12748" t="22495"/>
          <a:stretch/>
        </p:blipFill>
        <p:spPr>
          <a:xfrm>
            <a:off x="826080" y="1108825"/>
            <a:ext cx="457200" cy="70640"/>
          </a:xfrm>
          <a:prstGeom prst="rect">
            <a:avLst/>
          </a:prstGeom>
          <a:noFill/>
          <a:ln>
            <a:noFill/>
          </a:ln>
        </p:spPr>
      </p:pic>
      <p:pic>
        <p:nvPicPr>
          <p:cNvPr id="1950" name="Google Shape;1950;p164"/>
          <p:cNvPicPr preferRelativeResize="0"/>
          <p:nvPr/>
        </p:nvPicPr>
        <p:blipFill rotWithShape="1">
          <a:blip r:embed="rId60">
            <a:alphaModFix/>
          </a:blip>
          <a:srcRect b="0" l="0" r="0" t="0"/>
          <a:stretch/>
        </p:blipFill>
        <p:spPr>
          <a:xfrm>
            <a:off x="234216" y="1723809"/>
            <a:ext cx="457200" cy="131360"/>
          </a:xfrm>
          <a:prstGeom prst="rect">
            <a:avLst/>
          </a:prstGeom>
          <a:noFill/>
          <a:ln>
            <a:noFill/>
          </a:ln>
        </p:spPr>
      </p:pic>
      <p:pic>
        <p:nvPicPr>
          <p:cNvPr id="1951" name="Google Shape;1951;p164"/>
          <p:cNvPicPr preferRelativeResize="0"/>
          <p:nvPr/>
        </p:nvPicPr>
        <p:blipFill rotWithShape="1">
          <a:blip r:embed="rId61">
            <a:alphaModFix/>
          </a:blip>
          <a:srcRect b="0" l="0" r="0" t="0"/>
          <a:stretch/>
        </p:blipFill>
        <p:spPr>
          <a:xfrm>
            <a:off x="7873584" y="3013371"/>
            <a:ext cx="457199" cy="100942"/>
          </a:xfrm>
          <a:prstGeom prst="rect">
            <a:avLst/>
          </a:prstGeom>
          <a:noFill/>
          <a:ln>
            <a:noFill/>
          </a:ln>
        </p:spPr>
      </p:pic>
      <p:pic>
        <p:nvPicPr>
          <p:cNvPr id="1952" name="Google Shape;1952;p164"/>
          <p:cNvPicPr preferRelativeResize="0"/>
          <p:nvPr/>
        </p:nvPicPr>
        <p:blipFill rotWithShape="1">
          <a:blip r:embed="rId62">
            <a:alphaModFix/>
          </a:blip>
          <a:srcRect b="0" l="0" r="0" t="0"/>
          <a:stretch/>
        </p:blipFill>
        <p:spPr>
          <a:xfrm>
            <a:off x="1999790" y="486607"/>
            <a:ext cx="457200" cy="51120"/>
          </a:xfrm>
          <a:prstGeom prst="rect">
            <a:avLst/>
          </a:prstGeom>
          <a:noFill/>
          <a:ln>
            <a:noFill/>
          </a:ln>
        </p:spPr>
      </p:pic>
      <p:pic>
        <p:nvPicPr>
          <p:cNvPr id="1953" name="Google Shape;1953;p164"/>
          <p:cNvPicPr preferRelativeResize="0"/>
          <p:nvPr/>
        </p:nvPicPr>
        <p:blipFill rotWithShape="1">
          <a:blip r:embed="rId63">
            <a:alphaModFix/>
          </a:blip>
          <a:srcRect b="0" l="0" r="0" t="0"/>
          <a:stretch/>
        </p:blipFill>
        <p:spPr>
          <a:xfrm>
            <a:off x="1403505" y="914623"/>
            <a:ext cx="457199" cy="459045"/>
          </a:xfrm>
          <a:prstGeom prst="rect">
            <a:avLst/>
          </a:prstGeom>
          <a:noFill/>
          <a:ln>
            <a:noFill/>
          </a:ln>
        </p:spPr>
      </p:pic>
      <p:pic>
        <p:nvPicPr>
          <p:cNvPr id="1954" name="Google Shape;1954;p164"/>
          <p:cNvPicPr preferRelativeResize="0"/>
          <p:nvPr/>
        </p:nvPicPr>
        <p:blipFill rotWithShape="1">
          <a:blip r:embed="rId64">
            <a:alphaModFix/>
          </a:blip>
          <a:srcRect b="0" l="0" r="0" t="0"/>
          <a:stretch/>
        </p:blipFill>
        <p:spPr>
          <a:xfrm>
            <a:off x="826080" y="1741722"/>
            <a:ext cx="457200" cy="95535"/>
          </a:xfrm>
          <a:prstGeom prst="rect">
            <a:avLst/>
          </a:prstGeom>
          <a:noFill/>
          <a:ln>
            <a:noFill/>
          </a:ln>
        </p:spPr>
      </p:pic>
      <p:pic>
        <p:nvPicPr>
          <p:cNvPr id="1955" name="Google Shape;1955;p164"/>
          <p:cNvPicPr preferRelativeResize="0"/>
          <p:nvPr/>
        </p:nvPicPr>
        <p:blipFill rotWithShape="1">
          <a:blip r:embed="rId65">
            <a:alphaModFix/>
          </a:blip>
          <a:srcRect b="0" l="0" r="0" t="0"/>
          <a:stretch/>
        </p:blipFill>
        <p:spPr>
          <a:xfrm>
            <a:off x="234216" y="3015238"/>
            <a:ext cx="457200" cy="97209"/>
          </a:xfrm>
          <a:prstGeom prst="rect">
            <a:avLst/>
          </a:prstGeom>
          <a:noFill/>
          <a:ln>
            <a:noFill/>
          </a:ln>
        </p:spPr>
      </p:pic>
      <p:pic>
        <p:nvPicPr>
          <p:cNvPr id="1956" name="Google Shape;1956;p164"/>
          <p:cNvPicPr preferRelativeResize="0"/>
          <p:nvPr/>
        </p:nvPicPr>
        <p:blipFill rotWithShape="1">
          <a:blip r:embed="rId66">
            <a:alphaModFix/>
          </a:blip>
          <a:srcRect b="0" l="0" r="0" t="0"/>
          <a:stretch/>
        </p:blipFill>
        <p:spPr>
          <a:xfrm>
            <a:off x="1993163" y="1730497"/>
            <a:ext cx="457200" cy="117984"/>
          </a:xfrm>
          <a:prstGeom prst="rect">
            <a:avLst/>
          </a:prstGeom>
          <a:noFill/>
          <a:ln>
            <a:noFill/>
          </a:ln>
        </p:spPr>
      </p:pic>
      <p:pic>
        <p:nvPicPr>
          <p:cNvPr id="1957" name="Google Shape;1957;p164"/>
          <p:cNvPicPr preferRelativeResize="0"/>
          <p:nvPr/>
        </p:nvPicPr>
        <p:blipFill rotWithShape="1">
          <a:blip r:embed="rId67">
            <a:alphaModFix/>
          </a:blip>
          <a:srcRect b="0" l="0" r="0" t="0"/>
          <a:stretch/>
        </p:blipFill>
        <p:spPr>
          <a:xfrm>
            <a:off x="1449225" y="2883485"/>
            <a:ext cx="365760" cy="360714"/>
          </a:xfrm>
          <a:prstGeom prst="rect">
            <a:avLst/>
          </a:prstGeom>
          <a:noFill/>
          <a:ln>
            <a:noFill/>
          </a:ln>
        </p:spPr>
      </p:pic>
      <p:pic>
        <p:nvPicPr>
          <p:cNvPr id="1958" name="Google Shape;1958;p164"/>
          <p:cNvPicPr preferRelativeResize="0"/>
          <p:nvPr/>
        </p:nvPicPr>
        <p:blipFill rotWithShape="1">
          <a:blip r:embed="rId68">
            <a:alphaModFix/>
          </a:blip>
          <a:srcRect b="0" l="0" r="0" t="0"/>
          <a:stretch/>
        </p:blipFill>
        <p:spPr>
          <a:xfrm>
            <a:off x="234216" y="4348255"/>
            <a:ext cx="457200" cy="73232"/>
          </a:xfrm>
          <a:prstGeom prst="rect">
            <a:avLst/>
          </a:prstGeom>
          <a:noFill/>
          <a:ln>
            <a:noFill/>
          </a:ln>
        </p:spPr>
      </p:pic>
      <p:pic>
        <p:nvPicPr>
          <p:cNvPr id="1959" name="Google Shape;1959;p164"/>
          <p:cNvPicPr preferRelativeResize="0"/>
          <p:nvPr/>
        </p:nvPicPr>
        <p:blipFill rotWithShape="1">
          <a:blip r:embed="rId69">
            <a:alphaModFix/>
          </a:blip>
          <a:srcRect b="0" l="0" r="0" t="0"/>
          <a:stretch/>
        </p:blipFill>
        <p:spPr>
          <a:xfrm>
            <a:off x="2583156" y="1728126"/>
            <a:ext cx="457201" cy="122726"/>
          </a:xfrm>
          <a:prstGeom prst="rect">
            <a:avLst/>
          </a:prstGeom>
          <a:noFill/>
          <a:ln>
            <a:noFill/>
          </a:ln>
        </p:spPr>
      </p:pic>
      <p:pic>
        <p:nvPicPr>
          <p:cNvPr id="1960" name="Google Shape;1960;p164"/>
          <p:cNvPicPr preferRelativeResize="0"/>
          <p:nvPr/>
        </p:nvPicPr>
        <p:blipFill rotWithShape="1">
          <a:blip r:embed="rId70">
            <a:alphaModFix/>
          </a:blip>
          <a:srcRect b="0" l="0" r="0" t="0"/>
          <a:stretch/>
        </p:blipFill>
        <p:spPr>
          <a:xfrm>
            <a:off x="1403505" y="3695350"/>
            <a:ext cx="457200" cy="87771"/>
          </a:xfrm>
          <a:prstGeom prst="rect">
            <a:avLst/>
          </a:prstGeom>
          <a:noFill/>
          <a:ln>
            <a:noFill/>
          </a:ln>
        </p:spPr>
      </p:pic>
      <p:pic>
        <p:nvPicPr>
          <p:cNvPr id="1961" name="Google Shape;1961;p164"/>
          <p:cNvPicPr preferRelativeResize="0"/>
          <p:nvPr/>
        </p:nvPicPr>
        <p:blipFill rotWithShape="1">
          <a:blip r:embed="rId71">
            <a:alphaModFix/>
          </a:blip>
          <a:srcRect b="0" l="0" r="0" t="0"/>
          <a:stretch/>
        </p:blipFill>
        <p:spPr>
          <a:xfrm>
            <a:off x="1416929" y="4264339"/>
            <a:ext cx="430352" cy="241064"/>
          </a:xfrm>
          <a:prstGeom prst="rect">
            <a:avLst/>
          </a:prstGeom>
          <a:noFill/>
          <a:ln>
            <a:noFill/>
          </a:ln>
        </p:spPr>
      </p:pic>
      <p:pic>
        <p:nvPicPr>
          <p:cNvPr id="1962" name="Google Shape;1962;p164"/>
          <p:cNvPicPr preferRelativeResize="0"/>
          <p:nvPr/>
        </p:nvPicPr>
        <p:blipFill rotWithShape="1">
          <a:blip r:embed="rId72">
            <a:alphaModFix/>
          </a:blip>
          <a:srcRect b="0" l="0" r="0" t="0"/>
          <a:stretch/>
        </p:blipFill>
        <p:spPr>
          <a:xfrm>
            <a:off x="1993163" y="3665128"/>
            <a:ext cx="457199" cy="148214"/>
          </a:xfrm>
          <a:prstGeom prst="rect">
            <a:avLst/>
          </a:prstGeom>
          <a:noFill/>
          <a:ln>
            <a:noFill/>
          </a:ln>
        </p:spPr>
      </p:pic>
      <p:pic>
        <p:nvPicPr>
          <p:cNvPr id="1963" name="Google Shape;1963;p164"/>
          <p:cNvPicPr preferRelativeResize="0"/>
          <p:nvPr/>
        </p:nvPicPr>
        <p:blipFill rotWithShape="1">
          <a:blip r:embed="rId73">
            <a:alphaModFix/>
          </a:blip>
          <a:srcRect b="0" l="0" r="0" t="0"/>
          <a:stretch/>
        </p:blipFill>
        <p:spPr>
          <a:xfrm>
            <a:off x="4291355" y="4301322"/>
            <a:ext cx="548641" cy="167098"/>
          </a:xfrm>
          <a:prstGeom prst="rect">
            <a:avLst/>
          </a:prstGeom>
          <a:noFill/>
          <a:ln>
            <a:noFill/>
          </a:ln>
        </p:spPr>
      </p:pic>
      <p:pic>
        <p:nvPicPr>
          <p:cNvPr id="1964" name="Google Shape;1964;p164"/>
          <p:cNvPicPr preferRelativeResize="0"/>
          <p:nvPr/>
        </p:nvPicPr>
        <p:blipFill rotWithShape="1">
          <a:blip r:embed="rId74">
            <a:alphaModFix/>
          </a:blip>
          <a:srcRect b="0" l="0" r="0" t="0"/>
          <a:stretch/>
        </p:blipFill>
        <p:spPr>
          <a:xfrm>
            <a:off x="3167091" y="2996848"/>
            <a:ext cx="457200" cy="133988"/>
          </a:xfrm>
          <a:prstGeom prst="rect">
            <a:avLst/>
          </a:prstGeom>
          <a:noFill/>
          <a:ln>
            <a:noFill/>
          </a:ln>
        </p:spPr>
      </p:pic>
      <p:pic>
        <p:nvPicPr>
          <p:cNvPr id="1965" name="Google Shape;1965;p164"/>
          <p:cNvPicPr preferRelativeResize="0"/>
          <p:nvPr/>
        </p:nvPicPr>
        <p:blipFill rotWithShape="1">
          <a:blip r:embed="rId75">
            <a:alphaModFix/>
          </a:blip>
          <a:srcRect b="0" l="0" r="0" t="0"/>
          <a:stretch/>
        </p:blipFill>
        <p:spPr>
          <a:xfrm>
            <a:off x="1954294" y="4288945"/>
            <a:ext cx="534939" cy="191853"/>
          </a:xfrm>
          <a:prstGeom prst="rect">
            <a:avLst/>
          </a:prstGeom>
          <a:noFill/>
          <a:ln>
            <a:noFill/>
          </a:ln>
        </p:spPr>
      </p:pic>
      <p:pic>
        <p:nvPicPr>
          <p:cNvPr id="1966" name="Google Shape;1966;p164"/>
          <p:cNvPicPr preferRelativeResize="0"/>
          <p:nvPr/>
        </p:nvPicPr>
        <p:blipFill rotWithShape="1">
          <a:blip r:embed="rId76">
            <a:alphaModFix/>
          </a:blip>
          <a:srcRect b="0" l="0" r="0" t="0"/>
          <a:stretch/>
        </p:blipFill>
        <p:spPr>
          <a:xfrm>
            <a:off x="5518075" y="2982236"/>
            <a:ext cx="457200" cy="163212"/>
          </a:xfrm>
          <a:prstGeom prst="rect">
            <a:avLst/>
          </a:prstGeom>
          <a:noFill/>
          <a:ln>
            <a:noFill/>
          </a:ln>
        </p:spPr>
      </p:pic>
      <p:pic>
        <p:nvPicPr>
          <p:cNvPr id="1967" name="Google Shape;1967;p164"/>
          <p:cNvPicPr preferRelativeResize="0"/>
          <p:nvPr/>
        </p:nvPicPr>
        <p:blipFill rotWithShape="1">
          <a:blip r:embed="rId77">
            <a:alphaModFix/>
          </a:blip>
          <a:srcRect b="0" l="0" r="0" t="0"/>
          <a:stretch/>
        </p:blipFill>
        <p:spPr>
          <a:xfrm>
            <a:off x="5507043" y="4333010"/>
            <a:ext cx="457201" cy="106018"/>
          </a:xfrm>
          <a:prstGeom prst="rect">
            <a:avLst/>
          </a:prstGeom>
          <a:noFill/>
          <a:ln>
            <a:noFill/>
          </a:ln>
        </p:spPr>
      </p:pic>
      <p:pic>
        <p:nvPicPr>
          <p:cNvPr id="1968" name="Google Shape;1968;p164"/>
          <p:cNvPicPr preferRelativeResize="0"/>
          <p:nvPr/>
        </p:nvPicPr>
        <p:blipFill rotWithShape="1">
          <a:blip r:embed="rId78">
            <a:alphaModFix/>
          </a:blip>
          <a:srcRect b="0" l="0" r="0" t="0"/>
          <a:stretch/>
        </p:blipFill>
        <p:spPr>
          <a:xfrm>
            <a:off x="5472355" y="2124827"/>
            <a:ext cx="548640" cy="551585"/>
          </a:xfrm>
          <a:prstGeom prst="rect">
            <a:avLst/>
          </a:prstGeom>
          <a:noFill/>
          <a:ln>
            <a:noFill/>
          </a:ln>
        </p:spPr>
      </p:pic>
      <p:pic>
        <p:nvPicPr>
          <p:cNvPr id="1969" name="Google Shape;1969;p164"/>
          <p:cNvPicPr preferRelativeResize="0"/>
          <p:nvPr/>
        </p:nvPicPr>
        <p:blipFill rotWithShape="1">
          <a:blip r:embed="rId79">
            <a:alphaModFix/>
          </a:blip>
          <a:srcRect b="0" l="0" r="0" t="0"/>
          <a:stretch/>
        </p:blipFill>
        <p:spPr>
          <a:xfrm>
            <a:off x="4970188" y="2902909"/>
            <a:ext cx="365760" cy="321867"/>
          </a:xfrm>
          <a:prstGeom prst="rect">
            <a:avLst/>
          </a:prstGeom>
          <a:noFill/>
          <a:ln>
            <a:noFill/>
          </a:ln>
        </p:spPr>
      </p:pic>
      <p:pic>
        <p:nvPicPr>
          <p:cNvPr id="1970" name="Google Shape;1970;p164"/>
          <p:cNvPicPr preferRelativeResize="0"/>
          <p:nvPr/>
        </p:nvPicPr>
        <p:blipFill rotWithShape="1">
          <a:blip r:embed="rId80">
            <a:alphaModFix/>
          </a:blip>
          <a:srcRect b="0" l="0" r="0" t="0"/>
          <a:stretch/>
        </p:blipFill>
        <p:spPr>
          <a:xfrm>
            <a:off x="4337075" y="3562031"/>
            <a:ext cx="457200" cy="354408"/>
          </a:xfrm>
          <a:prstGeom prst="rect">
            <a:avLst/>
          </a:prstGeom>
          <a:noFill/>
          <a:ln>
            <a:noFill/>
          </a:ln>
        </p:spPr>
      </p:pic>
      <p:pic>
        <p:nvPicPr>
          <p:cNvPr id="1971" name="Google Shape;1971;p164"/>
          <p:cNvPicPr preferRelativeResize="0"/>
          <p:nvPr/>
        </p:nvPicPr>
        <p:blipFill rotWithShape="1">
          <a:blip r:embed="rId81">
            <a:alphaModFix/>
          </a:blip>
          <a:srcRect b="0" l="0" r="0" t="0"/>
          <a:stretch/>
        </p:blipFill>
        <p:spPr>
          <a:xfrm>
            <a:off x="1415543" y="453853"/>
            <a:ext cx="457200" cy="116629"/>
          </a:xfrm>
          <a:prstGeom prst="rect">
            <a:avLst/>
          </a:prstGeom>
          <a:noFill/>
          <a:ln>
            <a:noFill/>
          </a:ln>
        </p:spPr>
      </p:pic>
      <p:pic>
        <p:nvPicPr>
          <p:cNvPr id="1972" name="Google Shape;1972;p164"/>
          <p:cNvPicPr preferRelativeResize="0"/>
          <p:nvPr/>
        </p:nvPicPr>
        <p:blipFill rotWithShape="1">
          <a:blip r:embed="rId82">
            <a:alphaModFix/>
          </a:blip>
          <a:srcRect b="0" l="0" r="0" t="0"/>
          <a:stretch/>
        </p:blipFill>
        <p:spPr>
          <a:xfrm>
            <a:off x="7280534" y="967085"/>
            <a:ext cx="457200" cy="354121"/>
          </a:xfrm>
          <a:prstGeom prst="rect">
            <a:avLst/>
          </a:prstGeom>
          <a:noFill/>
          <a:ln>
            <a:noFill/>
          </a:ln>
        </p:spPr>
      </p:pic>
      <p:pic>
        <p:nvPicPr>
          <p:cNvPr id="1973" name="Google Shape;1973;p164"/>
          <p:cNvPicPr preferRelativeResize="0"/>
          <p:nvPr/>
        </p:nvPicPr>
        <p:blipFill rotWithShape="1">
          <a:blip r:embed="rId83">
            <a:alphaModFix/>
          </a:blip>
          <a:srcRect b="0" l="0" r="0" t="0"/>
          <a:stretch/>
        </p:blipFill>
        <p:spPr>
          <a:xfrm>
            <a:off x="8458894" y="389767"/>
            <a:ext cx="411480" cy="244802"/>
          </a:xfrm>
          <a:prstGeom prst="rect">
            <a:avLst/>
          </a:prstGeom>
          <a:noFill/>
          <a:ln>
            <a:noFill/>
          </a:ln>
        </p:spPr>
      </p:pic>
      <p:pic>
        <p:nvPicPr>
          <p:cNvPr id="1974" name="Google Shape;1974;p164"/>
          <p:cNvPicPr preferRelativeResize="0"/>
          <p:nvPr/>
        </p:nvPicPr>
        <p:blipFill rotWithShape="1">
          <a:blip r:embed="rId84">
            <a:alphaModFix/>
          </a:blip>
          <a:srcRect b="0" l="0" r="0" t="0"/>
          <a:stretch/>
        </p:blipFill>
        <p:spPr>
          <a:xfrm>
            <a:off x="7896444" y="1543976"/>
            <a:ext cx="411480" cy="491027"/>
          </a:xfrm>
          <a:prstGeom prst="rect">
            <a:avLst/>
          </a:prstGeom>
          <a:noFill/>
          <a:ln>
            <a:noFill/>
          </a:ln>
        </p:spPr>
      </p:pic>
      <p:pic>
        <p:nvPicPr>
          <p:cNvPr id="1975" name="Google Shape;1975;p164"/>
          <p:cNvPicPr preferRelativeResize="0"/>
          <p:nvPr/>
        </p:nvPicPr>
        <p:blipFill rotWithShape="1">
          <a:blip r:embed="rId85">
            <a:alphaModFix/>
          </a:blip>
          <a:srcRect b="0" l="0" r="0" t="0"/>
          <a:stretch/>
        </p:blipFill>
        <p:spPr>
          <a:xfrm>
            <a:off x="826080" y="4308379"/>
            <a:ext cx="457200" cy="152984"/>
          </a:xfrm>
          <a:prstGeom prst="rect">
            <a:avLst/>
          </a:prstGeom>
          <a:noFill/>
          <a:ln>
            <a:noFill/>
          </a:ln>
        </p:spPr>
      </p:pic>
      <p:sp>
        <p:nvSpPr>
          <p:cNvPr id="1976" name="Google Shape;1976;p164"/>
          <p:cNvSpPr txBox="1"/>
          <p:nvPr/>
        </p:nvSpPr>
        <p:spPr>
          <a:xfrm>
            <a:off x="317051" y="2195909"/>
            <a:ext cx="20793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500"/>
              <a:buFont typeface="Arial"/>
              <a:buNone/>
            </a:pPr>
            <a:r>
              <a:rPr b="0" i="0" lang="en" sz="2000" u="none" cap="none" strike="noStrike">
                <a:solidFill>
                  <a:schemeClr val="lt1"/>
                </a:solidFill>
                <a:latin typeface="Roboto Medium"/>
                <a:ea typeface="Roboto Medium"/>
                <a:cs typeface="Roboto Medium"/>
                <a:sym typeface="Roboto Medium"/>
              </a:rPr>
              <a:t>Our customers</a:t>
            </a:r>
            <a:endParaRPr b="0" i="0" sz="2000" u="none" cap="none" strike="noStrike">
              <a:solidFill>
                <a:schemeClr val="lt1"/>
              </a:solidFill>
              <a:latin typeface="Roboto Medium"/>
              <a:ea typeface="Roboto Medium"/>
              <a:cs typeface="Roboto Medium"/>
              <a:sym typeface="Roboto Medium"/>
            </a:endParaRPr>
          </a:p>
        </p:txBody>
      </p:sp>
      <p:pic>
        <p:nvPicPr>
          <p:cNvPr id="1977" name="Google Shape;1977;p164"/>
          <p:cNvPicPr preferRelativeResize="0"/>
          <p:nvPr/>
        </p:nvPicPr>
        <p:blipFill rotWithShape="1">
          <a:blip r:embed="rId86">
            <a:alphaModFix/>
          </a:blip>
          <a:srcRect b="0" l="0" r="0" t="0"/>
          <a:stretch/>
        </p:blipFill>
        <p:spPr>
          <a:xfrm>
            <a:off x="6103335" y="3001607"/>
            <a:ext cx="457198" cy="124470"/>
          </a:xfrm>
          <a:prstGeom prst="rect">
            <a:avLst/>
          </a:prstGeom>
          <a:noFill/>
          <a:ln>
            <a:noFill/>
          </a:ln>
        </p:spPr>
      </p:pic>
      <p:pic>
        <p:nvPicPr>
          <p:cNvPr id="1978" name="Google Shape;1978;p164"/>
          <p:cNvPicPr preferRelativeResize="0"/>
          <p:nvPr/>
        </p:nvPicPr>
        <p:blipFill rotWithShape="1">
          <a:blip r:embed="rId87">
            <a:alphaModFix/>
          </a:blip>
          <a:srcRect b="0" l="0" r="0" t="0"/>
          <a:stretch/>
        </p:blipFill>
        <p:spPr>
          <a:xfrm>
            <a:off x="7896444" y="957816"/>
            <a:ext cx="411479" cy="372659"/>
          </a:xfrm>
          <a:prstGeom prst="rect">
            <a:avLst/>
          </a:prstGeom>
          <a:noFill/>
          <a:ln>
            <a:noFill/>
          </a:ln>
        </p:spPr>
      </p:pic>
      <p:pic>
        <p:nvPicPr>
          <p:cNvPr id="1979" name="Google Shape;1979;p164"/>
          <p:cNvPicPr preferRelativeResize="0"/>
          <p:nvPr/>
        </p:nvPicPr>
        <p:blipFill rotWithShape="1">
          <a:blip r:embed="rId88">
            <a:alphaModFix/>
          </a:blip>
          <a:srcRect b="0" l="0" r="0" t="0"/>
          <a:stretch/>
        </p:blipFill>
        <p:spPr>
          <a:xfrm>
            <a:off x="7873584" y="471089"/>
            <a:ext cx="457201" cy="82156"/>
          </a:xfrm>
          <a:prstGeom prst="rect">
            <a:avLst/>
          </a:prstGeom>
          <a:noFill/>
          <a:ln>
            <a:noFill/>
          </a:ln>
        </p:spPr>
      </p:pic>
      <p:pic>
        <p:nvPicPr>
          <p:cNvPr id="1980" name="Google Shape;1980;p164"/>
          <p:cNvPicPr preferRelativeResize="0"/>
          <p:nvPr/>
        </p:nvPicPr>
        <p:blipFill rotWithShape="1">
          <a:blip r:embed="rId89">
            <a:alphaModFix/>
          </a:blip>
          <a:srcRect b="0" l="0" r="0" t="0"/>
          <a:stretch/>
        </p:blipFill>
        <p:spPr>
          <a:xfrm>
            <a:off x="6694414" y="1700557"/>
            <a:ext cx="457198" cy="177864"/>
          </a:xfrm>
          <a:prstGeom prst="rect">
            <a:avLst/>
          </a:prstGeom>
          <a:noFill/>
          <a:ln>
            <a:noFill/>
          </a:ln>
        </p:spPr>
      </p:pic>
      <p:pic>
        <p:nvPicPr>
          <p:cNvPr id="1981" name="Google Shape;1981;p164"/>
          <p:cNvPicPr preferRelativeResize="0"/>
          <p:nvPr/>
        </p:nvPicPr>
        <p:blipFill rotWithShape="1">
          <a:blip r:embed="rId90">
            <a:alphaModFix/>
          </a:blip>
          <a:srcRect b="0" l="0" r="0" t="0"/>
          <a:stretch/>
        </p:blipFill>
        <p:spPr>
          <a:xfrm>
            <a:off x="6694414" y="3680936"/>
            <a:ext cx="457200" cy="116599"/>
          </a:xfrm>
          <a:prstGeom prst="rect">
            <a:avLst/>
          </a:prstGeom>
          <a:noFill/>
          <a:ln>
            <a:noFill/>
          </a:ln>
        </p:spPr>
      </p:pic>
      <p:pic>
        <p:nvPicPr>
          <p:cNvPr descr="honeywell.png" id="1982" name="Google Shape;1982;p164"/>
          <p:cNvPicPr preferRelativeResize="0"/>
          <p:nvPr/>
        </p:nvPicPr>
        <p:blipFill rotWithShape="1">
          <a:blip r:embed="rId91">
            <a:alphaModFix/>
          </a:blip>
          <a:srcRect b="0" l="0" r="0" t="0"/>
          <a:stretch/>
        </p:blipFill>
        <p:spPr>
          <a:xfrm>
            <a:off x="6694414" y="2281165"/>
            <a:ext cx="457200" cy="238908"/>
          </a:xfrm>
          <a:prstGeom prst="rect">
            <a:avLst/>
          </a:prstGeom>
          <a:noFill/>
          <a:ln>
            <a:noFill/>
          </a:ln>
        </p:spPr>
      </p:pic>
      <p:pic>
        <p:nvPicPr>
          <p:cNvPr id="1983" name="Google Shape;1983;p164"/>
          <p:cNvPicPr preferRelativeResize="0"/>
          <p:nvPr/>
        </p:nvPicPr>
        <p:blipFill rotWithShape="1">
          <a:blip r:embed="rId92">
            <a:alphaModFix/>
          </a:blip>
          <a:srcRect b="0" l="0" r="0" t="0"/>
          <a:stretch/>
        </p:blipFill>
        <p:spPr>
          <a:xfrm>
            <a:off x="3836399" y="352147"/>
            <a:ext cx="320040" cy="320040"/>
          </a:xfrm>
          <a:prstGeom prst="rect">
            <a:avLst/>
          </a:prstGeom>
          <a:noFill/>
          <a:ln>
            <a:noFill/>
          </a:ln>
        </p:spPr>
      </p:pic>
      <p:pic>
        <p:nvPicPr>
          <p:cNvPr id="1984" name="Google Shape;1984;p164"/>
          <p:cNvPicPr preferRelativeResize="0"/>
          <p:nvPr/>
        </p:nvPicPr>
        <p:blipFill rotWithShape="1">
          <a:blip r:embed="rId93">
            <a:alphaModFix/>
          </a:blip>
          <a:srcRect b="0" l="0" r="0" t="0"/>
          <a:stretch/>
        </p:blipFill>
        <p:spPr>
          <a:xfrm>
            <a:off x="6103335" y="3557035"/>
            <a:ext cx="457199" cy="364399"/>
          </a:xfrm>
          <a:prstGeom prst="rect">
            <a:avLst/>
          </a:prstGeom>
          <a:noFill/>
          <a:ln>
            <a:noFill/>
          </a:ln>
        </p:spPr>
      </p:pic>
      <p:pic>
        <p:nvPicPr>
          <p:cNvPr id="1985" name="Google Shape;1985;p164"/>
          <p:cNvPicPr preferRelativeResize="0"/>
          <p:nvPr/>
        </p:nvPicPr>
        <p:blipFill rotWithShape="1">
          <a:blip r:embed="rId94">
            <a:alphaModFix/>
          </a:blip>
          <a:srcRect b="0" l="0" r="0" t="0"/>
          <a:stretch/>
        </p:blipFill>
        <p:spPr>
          <a:xfrm>
            <a:off x="240843" y="402620"/>
            <a:ext cx="457199" cy="197451"/>
          </a:xfrm>
          <a:prstGeom prst="rect">
            <a:avLst/>
          </a:prstGeom>
          <a:noFill/>
          <a:ln>
            <a:noFill/>
          </a:ln>
        </p:spPr>
      </p:pic>
      <p:pic>
        <p:nvPicPr>
          <p:cNvPr id="1986" name="Google Shape;1986;p164"/>
          <p:cNvPicPr preferRelativeResize="0"/>
          <p:nvPr/>
        </p:nvPicPr>
        <p:blipFill rotWithShape="1">
          <a:blip r:embed="rId95">
            <a:alphaModFix/>
          </a:blip>
          <a:srcRect b="0" l="0" r="0" t="0"/>
          <a:stretch/>
        </p:blipFill>
        <p:spPr>
          <a:xfrm>
            <a:off x="4924468" y="4323004"/>
            <a:ext cx="457202" cy="123734"/>
          </a:xfrm>
          <a:prstGeom prst="rect">
            <a:avLst/>
          </a:prstGeom>
          <a:noFill/>
          <a:ln>
            <a:noFill/>
          </a:ln>
        </p:spPr>
      </p:pic>
      <p:pic>
        <p:nvPicPr>
          <p:cNvPr id="1987" name="Google Shape;1987;p164"/>
          <p:cNvPicPr preferRelativeResize="0"/>
          <p:nvPr/>
        </p:nvPicPr>
        <p:blipFill rotWithShape="1">
          <a:blip r:embed="rId96">
            <a:alphaModFix/>
          </a:blip>
          <a:srcRect b="0" l="0" r="0" t="0"/>
          <a:stretch/>
        </p:blipFill>
        <p:spPr>
          <a:xfrm>
            <a:off x="7280534" y="1699498"/>
            <a:ext cx="457200" cy="179983"/>
          </a:xfrm>
          <a:prstGeom prst="rect">
            <a:avLst/>
          </a:prstGeom>
          <a:noFill/>
          <a:ln>
            <a:noFill/>
          </a:ln>
        </p:spPr>
      </p:pic>
      <p:pic>
        <p:nvPicPr>
          <p:cNvPr id="1988" name="Google Shape;1988;p164"/>
          <p:cNvPicPr preferRelativeResize="0"/>
          <p:nvPr/>
        </p:nvPicPr>
        <p:blipFill rotWithShape="1">
          <a:blip r:embed="rId97">
            <a:alphaModFix/>
          </a:blip>
          <a:srcRect b="0" l="0" r="0" t="0"/>
          <a:stretch/>
        </p:blipFill>
        <p:spPr>
          <a:xfrm>
            <a:off x="3209241" y="2195234"/>
            <a:ext cx="372900" cy="410771"/>
          </a:xfrm>
          <a:prstGeom prst="rect">
            <a:avLst/>
          </a:prstGeom>
          <a:noFill/>
          <a:ln>
            <a:noFill/>
          </a:ln>
        </p:spPr>
      </p:pic>
      <p:pic>
        <p:nvPicPr>
          <p:cNvPr id="1989" name="Google Shape;1989;p164"/>
          <p:cNvPicPr preferRelativeResize="0"/>
          <p:nvPr/>
        </p:nvPicPr>
        <p:blipFill>
          <a:blip r:embed="rId98">
            <a:alphaModFix/>
          </a:blip>
          <a:stretch>
            <a:fillRect/>
          </a:stretch>
        </p:blipFill>
        <p:spPr>
          <a:xfrm>
            <a:off x="4938151" y="2265575"/>
            <a:ext cx="436050" cy="330954"/>
          </a:xfrm>
          <a:prstGeom prst="rect">
            <a:avLst/>
          </a:prstGeom>
          <a:noFill/>
          <a:ln>
            <a:noFill/>
          </a:ln>
        </p:spPr>
      </p:pic>
      <p:pic>
        <p:nvPicPr>
          <p:cNvPr id="1990" name="Google Shape;1990;p164"/>
          <p:cNvPicPr preferRelativeResize="0"/>
          <p:nvPr/>
        </p:nvPicPr>
        <p:blipFill>
          <a:blip r:embed="rId99">
            <a:alphaModFix/>
          </a:blip>
          <a:stretch>
            <a:fillRect/>
          </a:stretch>
        </p:blipFill>
        <p:spPr>
          <a:xfrm>
            <a:off x="6016888" y="2367675"/>
            <a:ext cx="548649" cy="158811"/>
          </a:xfrm>
          <a:prstGeom prst="rect">
            <a:avLst/>
          </a:prstGeom>
          <a:noFill/>
          <a:ln>
            <a:noFill/>
          </a:ln>
        </p:spPr>
      </p:pic>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138"/>
          <p:cNvSpPr txBox="1"/>
          <p:nvPr/>
        </p:nvSpPr>
        <p:spPr>
          <a:xfrm>
            <a:off x="379551" y="4531658"/>
            <a:ext cx="5458200" cy="438600"/>
          </a:xfrm>
          <a:prstGeom prst="rect">
            <a:avLst/>
          </a:prstGeom>
          <a:noFill/>
          <a:ln>
            <a:noFill/>
          </a:ln>
        </p:spPr>
        <p:txBody>
          <a:bodyPr anchorCtr="0" anchor="t" bIns="34275" lIns="68600" spcFirstLastPara="1" rIns="68600" wrap="square" tIns="34275">
            <a:noAutofit/>
          </a:bodyPr>
          <a:lstStyle/>
          <a:p>
            <a:pPr indent="0" lvl="0" marL="0" marR="0" rtl="0" algn="l">
              <a:spcBef>
                <a:spcPts val="0"/>
              </a:spcBef>
              <a:spcAft>
                <a:spcPts val="0"/>
              </a:spcAft>
              <a:buNone/>
            </a:pPr>
            <a:r>
              <a:rPr lang="en" sz="2400">
                <a:solidFill>
                  <a:srgbClr val="DD3303"/>
                </a:solidFill>
                <a:latin typeface="Helvetica Neue"/>
                <a:ea typeface="Helvetica Neue"/>
                <a:cs typeface="Helvetica Neue"/>
                <a:sym typeface="Helvetica Neue"/>
              </a:rPr>
              <a:t>New Customer Expectations</a:t>
            </a:r>
            <a:endParaRPr>
              <a:solidFill>
                <a:srgbClr val="DD3303"/>
              </a:solidFill>
            </a:endParaRPr>
          </a:p>
        </p:txBody>
      </p:sp>
      <p:pic>
        <p:nvPicPr>
          <p:cNvPr id="849" name="Google Shape;849;p138"/>
          <p:cNvPicPr preferRelativeResize="0"/>
          <p:nvPr/>
        </p:nvPicPr>
        <p:blipFill rotWithShape="1">
          <a:blip r:embed="rId3">
            <a:alphaModFix/>
          </a:blip>
          <a:srcRect b="0" l="0" r="0" t="0"/>
          <a:stretch/>
        </p:blipFill>
        <p:spPr>
          <a:xfrm>
            <a:off x="5669951" y="2659441"/>
            <a:ext cx="2131500" cy="1750800"/>
          </a:xfrm>
          <a:prstGeom prst="rect">
            <a:avLst/>
          </a:prstGeom>
          <a:noFill/>
          <a:ln>
            <a:noFill/>
          </a:ln>
        </p:spPr>
      </p:pic>
      <p:pic>
        <p:nvPicPr>
          <p:cNvPr id="850" name="Google Shape;850;p138"/>
          <p:cNvPicPr preferRelativeResize="0"/>
          <p:nvPr/>
        </p:nvPicPr>
        <p:blipFill rotWithShape="1">
          <a:blip r:embed="rId4">
            <a:alphaModFix/>
          </a:blip>
          <a:srcRect b="0" l="0" r="0" t="0"/>
          <a:stretch/>
        </p:blipFill>
        <p:spPr>
          <a:xfrm>
            <a:off x="5551988" y="192578"/>
            <a:ext cx="1940700" cy="1750800"/>
          </a:xfrm>
          <a:prstGeom prst="rect">
            <a:avLst/>
          </a:prstGeom>
          <a:noFill/>
          <a:ln>
            <a:noFill/>
          </a:ln>
        </p:spPr>
      </p:pic>
      <p:pic>
        <p:nvPicPr>
          <p:cNvPr id="851" name="Google Shape;851;p138"/>
          <p:cNvPicPr preferRelativeResize="0"/>
          <p:nvPr/>
        </p:nvPicPr>
        <p:blipFill rotWithShape="1">
          <a:blip r:embed="rId5">
            <a:alphaModFix/>
          </a:blip>
          <a:srcRect b="0" l="0" r="0" t="0"/>
          <a:stretch/>
        </p:blipFill>
        <p:spPr>
          <a:xfrm>
            <a:off x="987663" y="192579"/>
            <a:ext cx="2077200" cy="1750800"/>
          </a:xfrm>
          <a:prstGeom prst="rect">
            <a:avLst/>
          </a:prstGeom>
          <a:noFill/>
          <a:ln>
            <a:noFill/>
          </a:ln>
        </p:spPr>
      </p:pic>
      <p:pic>
        <p:nvPicPr>
          <p:cNvPr id="852" name="Google Shape;852;p138"/>
          <p:cNvPicPr preferRelativeResize="0"/>
          <p:nvPr/>
        </p:nvPicPr>
        <p:blipFill rotWithShape="1">
          <a:blip r:embed="rId6">
            <a:alphaModFix/>
          </a:blip>
          <a:srcRect b="0" l="0" r="0" t="0"/>
          <a:stretch/>
        </p:blipFill>
        <p:spPr>
          <a:xfrm>
            <a:off x="3259378" y="2707737"/>
            <a:ext cx="2131500" cy="1588800"/>
          </a:xfrm>
          <a:prstGeom prst="rect">
            <a:avLst/>
          </a:prstGeom>
          <a:noFill/>
          <a:ln>
            <a:noFill/>
          </a:ln>
        </p:spPr>
      </p:pic>
      <p:pic>
        <p:nvPicPr>
          <p:cNvPr id="853" name="Google Shape;853;p138"/>
          <p:cNvPicPr preferRelativeResize="0"/>
          <p:nvPr/>
        </p:nvPicPr>
        <p:blipFill rotWithShape="1">
          <a:blip r:embed="rId7">
            <a:alphaModFix/>
          </a:blip>
          <a:srcRect b="0" l="0" r="0" t="0"/>
          <a:stretch/>
        </p:blipFill>
        <p:spPr>
          <a:xfrm>
            <a:off x="3401490" y="359561"/>
            <a:ext cx="1847100" cy="1588800"/>
          </a:xfrm>
          <a:prstGeom prst="rect">
            <a:avLst/>
          </a:prstGeom>
          <a:noFill/>
          <a:ln>
            <a:noFill/>
          </a:ln>
        </p:spPr>
      </p:pic>
      <p:graphicFrame>
        <p:nvGraphicFramePr>
          <p:cNvPr id="854" name="Google Shape;854;p138"/>
          <p:cNvGraphicFramePr/>
          <p:nvPr/>
        </p:nvGraphicFramePr>
        <p:xfrm>
          <a:off x="813948" y="2049995"/>
          <a:ext cx="3000000" cy="3000000"/>
        </p:xfrm>
        <a:graphic>
          <a:graphicData uri="http://schemas.openxmlformats.org/drawingml/2006/table">
            <a:tbl>
              <a:tblPr>
                <a:noFill/>
                <a:tableStyleId>{97DA6E61-67F5-4F3A-A2F3-2AC6FF4A053C}</a:tableStyleId>
              </a:tblPr>
              <a:tblGrid>
                <a:gridCol w="2288375"/>
                <a:gridCol w="2288375"/>
                <a:gridCol w="2288375"/>
              </a:tblGrid>
              <a:tr h="278150">
                <a:tc>
                  <a:txBody>
                    <a:bodyPr>
                      <a:noAutofit/>
                    </a:bodyPr>
                    <a:lstStyle/>
                    <a:p>
                      <a:pPr indent="0" lvl="0" marL="0" marR="0" rtl="0" algn="ctr">
                        <a:lnSpc>
                          <a:spcPct val="100000"/>
                        </a:lnSpc>
                        <a:spcBef>
                          <a:spcPts val="0"/>
                        </a:spcBef>
                        <a:spcAft>
                          <a:spcPts val="0"/>
                        </a:spcAft>
                        <a:buClr>
                          <a:srgbClr val="000000"/>
                        </a:buClr>
                        <a:buFont typeface="Helvetica Neue"/>
                        <a:buNone/>
                      </a:pPr>
                      <a:r>
                        <a:rPr b="0" i="0" lang="en" sz="1100" u="none" cap="none" strike="noStrike">
                          <a:latin typeface="Helvetica Neue"/>
                          <a:ea typeface="Helvetica Neue"/>
                          <a:cs typeface="Helvetica Neue"/>
                          <a:sym typeface="Helvetica Neue"/>
                        </a:rPr>
                        <a:t>Mobile Retail</a:t>
                      </a:r>
                      <a:endParaRPr b="0" i="0" sz="1100" u="none" cap="none" strike="noStrike">
                        <a:latin typeface="Helvetica Neue"/>
                        <a:ea typeface="Helvetica Neue"/>
                        <a:cs typeface="Helvetica Neue"/>
                        <a:sym typeface="Helvetica Neue"/>
                      </a:endParaRPr>
                    </a:p>
                  </a:txBody>
                  <a:tcPr marT="34300" marB="34300" marR="68650" marL="68650"/>
                </a:tc>
                <a:tc>
                  <a:txBody>
                    <a:bodyPr>
                      <a:noAutofit/>
                    </a:bodyPr>
                    <a:lstStyle/>
                    <a:p>
                      <a:pPr indent="0" lvl="0" marL="0" marR="0" rtl="0" algn="ctr">
                        <a:lnSpc>
                          <a:spcPct val="100000"/>
                        </a:lnSpc>
                        <a:spcBef>
                          <a:spcPts val="0"/>
                        </a:spcBef>
                        <a:spcAft>
                          <a:spcPts val="0"/>
                        </a:spcAft>
                        <a:buClr>
                          <a:srgbClr val="000000"/>
                        </a:buClr>
                        <a:buFont typeface="Helvetica Neue"/>
                        <a:buNone/>
                      </a:pPr>
                      <a:r>
                        <a:rPr lang="en" sz="1100" u="none" cap="none" strike="noStrike">
                          <a:latin typeface="Helvetica Neue"/>
                          <a:ea typeface="Helvetica Neue"/>
                          <a:cs typeface="Helvetica Neue"/>
                          <a:sym typeface="Helvetica Neue"/>
                        </a:rPr>
                        <a:t>Personalized Experience</a:t>
                      </a:r>
                      <a:r>
                        <a:rPr b="0" i="0" lang="en" sz="1100" u="none" cap="none" strike="noStrike">
                          <a:latin typeface="Helvetica Neue"/>
                          <a:ea typeface="Helvetica Neue"/>
                          <a:cs typeface="Helvetica Neue"/>
                          <a:sym typeface="Helvetica Neue"/>
                        </a:rPr>
                        <a:t>s</a:t>
                      </a:r>
                      <a:endParaRPr/>
                    </a:p>
                  </a:txBody>
                  <a:tcPr marT="34300" marB="34300" marR="68650" marL="68650"/>
                </a:tc>
                <a:tc>
                  <a:txBody>
                    <a:bodyPr>
                      <a:noAutofit/>
                    </a:bodyPr>
                    <a:lstStyle/>
                    <a:p>
                      <a:pPr indent="0" lvl="0" marL="0" marR="0" rtl="0" algn="ctr">
                        <a:lnSpc>
                          <a:spcPct val="100000"/>
                        </a:lnSpc>
                        <a:spcBef>
                          <a:spcPts val="0"/>
                        </a:spcBef>
                        <a:spcAft>
                          <a:spcPts val="0"/>
                        </a:spcAft>
                        <a:buClr>
                          <a:srgbClr val="000000"/>
                        </a:buClr>
                        <a:buFont typeface="Helvetica Neue"/>
                        <a:buNone/>
                      </a:pPr>
                      <a:r>
                        <a:rPr b="0" i="0" lang="en" sz="1100" u="none" cap="none" strike="noStrike">
                          <a:latin typeface="Helvetica Neue"/>
                          <a:ea typeface="Helvetica Neue"/>
                          <a:cs typeface="Helvetica Neue"/>
                          <a:sym typeface="Helvetica Neue"/>
                        </a:rPr>
                        <a:t>Value added services</a:t>
                      </a:r>
                      <a:endParaRPr/>
                    </a:p>
                  </a:txBody>
                  <a:tcPr marT="34300" marB="34300" marR="68650" marL="68650"/>
                </a:tc>
              </a:tr>
              <a:tr h="278150">
                <a:tc>
                  <a:txBody>
                    <a:bodyPr>
                      <a:noAutofit/>
                    </a:bodyPr>
                    <a:lstStyle/>
                    <a:p>
                      <a:pPr indent="0" lvl="0" marL="0" marR="0" rtl="0" algn="ctr">
                        <a:lnSpc>
                          <a:spcPct val="100000"/>
                        </a:lnSpc>
                        <a:spcBef>
                          <a:spcPts val="0"/>
                        </a:spcBef>
                        <a:spcAft>
                          <a:spcPts val="0"/>
                        </a:spcAft>
                        <a:buClr>
                          <a:srgbClr val="000000"/>
                        </a:buClr>
                        <a:buFont typeface="Helvetica Neue"/>
                        <a:buNone/>
                      </a:pPr>
                      <a:r>
                        <a:rPr b="0" i="0" lang="en" sz="1100" u="none" cap="none" strike="noStrike">
                          <a:latin typeface="Helvetica Neue"/>
                          <a:ea typeface="Helvetica Neue"/>
                          <a:cs typeface="Helvetica Neue"/>
                          <a:sym typeface="Helvetica Neue"/>
                        </a:rPr>
                        <a:t>Ecosystem Partners</a:t>
                      </a:r>
                      <a:endParaRPr b="0" i="0" sz="1100" u="none" cap="none" strike="noStrike">
                        <a:latin typeface="Helvetica Neue"/>
                        <a:ea typeface="Helvetica Neue"/>
                        <a:cs typeface="Helvetica Neue"/>
                        <a:sym typeface="Helvetica Neue"/>
                      </a:endParaRPr>
                    </a:p>
                  </a:txBody>
                  <a:tcPr marT="34300" marB="34300" marR="68650" marL="68650"/>
                </a:tc>
                <a:tc>
                  <a:txBody>
                    <a:bodyPr>
                      <a:noAutofit/>
                    </a:bodyPr>
                    <a:lstStyle/>
                    <a:p>
                      <a:pPr indent="0" lvl="0" marL="0" marR="0" rtl="0" algn="ctr">
                        <a:lnSpc>
                          <a:spcPct val="100000"/>
                        </a:lnSpc>
                        <a:spcBef>
                          <a:spcPts val="0"/>
                        </a:spcBef>
                        <a:spcAft>
                          <a:spcPts val="0"/>
                        </a:spcAft>
                        <a:buClr>
                          <a:srgbClr val="000000"/>
                        </a:buClr>
                        <a:buFont typeface="Helvetica Neue"/>
                        <a:buNone/>
                      </a:pPr>
                      <a:r>
                        <a:rPr lang="en" sz="1100" u="none" cap="none" strike="noStrike">
                          <a:latin typeface="Helvetica Neue"/>
                          <a:ea typeface="Helvetica Neue"/>
                          <a:cs typeface="Helvetica Neue"/>
                          <a:sym typeface="Helvetica Neue"/>
                        </a:rPr>
                        <a:t>Omni-Channel</a:t>
                      </a:r>
                      <a:endParaRPr sz="1100" u="none" cap="none" strike="noStrike">
                        <a:latin typeface="Helvetica Neue"/>
                        <a:ea typeface="Helvetica Neue"/>
                        <a:cs typeface="Helvetica Neue"/>
                        <a:sym typeface="Helvetica Neue"/>
                      </a:endParaRPr>
                    </a:p>
                  </a:txBody>
                  <a:tcPr marT="34300" marB="34300" marR="68650" marL="68650"/>
                </a:tc>
                <a:tc>
                  <a:txBody>
                    <a:bodyPr>
                      <a:noAutofit/>
                    </a:bodyPr>
                    <a:lstStyle/>
                    <a:p>
                      <a:pPr indent="0" lvl="0" marL="0" marR="0" rtl="0" algn="ctr">
                        <a:lnSpc>
                          <a:spcPct val="100000"/>
                        </a:lnSpc>
                        <a:spcBef>
                          <a:spcPts val="0"/>
                        </a:spcBef>
                        <a:spcAft>
                          <a:spcPts val="0"/>
                        </a:spcAft>
                        <a:buClr>
                          <a:srgbClr val="000000"/>
                        </a:buClr>
                        <a:buFont typeface="Helvetica Neue"/>
                        <a:buNone/>
                      </a:pPr>
                      <a:r>
                        <a:rPr lang="en" sz="1100" u="none" cap="none" strike="noStrike">
                          <a:latin typeface="Helvetica Neue"/>
                          <a:ea typeface="Helvetica Neue"/>
                          <a:cs typeface="Helvetica Neue"/>
                          <a:sym typeface="Helvetica Neue"/>
                        </a:rPr>
                        <a:t>Mobile Apps</a:t>
                      </a:r>
                      <a:endParaRPr/>
                    </a:p>
                  </a:txBody>
                  <a:tcPr marT="34300" marB="34300" marR="68650" marL="68650"/>
                </a:tc>
              </a:tr>
            </a:tbl>
          </a:graphicData>
        </a:graphic>
      </p:graphicFrame>
      <p:sp>
        <p:nvSpPr>
          <p:cNvPr id="855" name="Google Shape;855;p138"/>
          <p:cNvSpPr/>
          <p:nvPr/>
        </p:nvSpPr>
        <p:spPr>
          <a:xfrm flipH="1" rot="10800000">
            <a:off x="898702" y="2262145"/>
            <a:ext cx="6678600" cy="78600"/>
          </a:xfrm>
          <a:prstGeom prst="leftRightArrow">
            <a:avLst>
              <a:gd fmla="val 50000" name="adj1"/>
              <a:gd fmla="val 50000" name="adj2"/>
            </a:avLst>
          </a:prstGeom>
          <a:solidFill>
            <a:schemeClr val="accent1"/>
          </a:solidFill>
          <a:ln>
            <a:noFill/>
          </a:ln>
        </p:spPr>
        <p:txBody>
          <a:bodyPr anchorCtr="0" anchor="ctr" bIns="34275" lIns="68600" spcFirstLastPara="1" rIns="68600" wrap="square" tIns="34275">
            <a:noAutofit/>
          </a:bodyPr>
          <a:lstStyle/>
          <a:p>
            <a:pPr indent="0" lvl="0" marL="0" marR="0" rtl="0" algn="ctr">
              <a:spcBef>
                <a:spcPts val="0"/>
              </a:spcBef>
              <a:spcAft>
                <a:spcPts val="0"/>
              </a:spcAft>
              <a:buNone/>
            </a:pPr>
            <a:r>
              <a:t/>
            </a:r>
            <a:endParaRPr sz="1400">
              <a:solidFill>
                <a:schemeClr val="lt1"/>
              </a:solidFill>
              <a:latin typeface="Helvetica Neue"/>
              <a:ea typeface="Helvetica Neue"/>
              <a:cs typeface="Helvetica Neue"/>
              <a:sym typeface="Helvetica Neue"/>
            </a:endParaRPr>
          </a:p>
        </p:txBody>
      </p:sp>
      <p:pic>
        <p:nvPicPr>
          <p:cNvPr id="856" name="Google Shape;856;p138"/>
          <p:cNvPicPr preferRelativeResize="0"/>
          <p:nvPr/>
        </p:nvPicPr>
        <p:blipFill rotWithShape="1">
          <a:blip r:embed="rId8">
            <a:alphaModFix/>
          </a:blip>
          <a:srcRect b="0" l="0" r="0" t="0"/>
          <a:stretch/>
        </p:blipFill>
        <p:spPr>
          <a:xfrm>
            <a:off x="987663" y="2707738"/>
            <a:ext cx="2077200" cy="1588800"/>
          </a:xfrm>
          <a:prstGeom prst="rect">
            <a:avLst/>
          </a:prstGeom>
          <a:noFill/>
          <a:ln>
            <a:noFill/>
          </a:ln>
        </p:spPr>
      </p:pic>
    </p:spTree>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4" name="Shape 1994"/>
        <p:cNvGrpSpPr/>
        <p:nvPr/>
      </p:nvGrpSpPr>
      <p:grpSpPr>
        <a:xfrm>
          <a:off x="0" y="0"/>
          <a:ext cx="0" cy="0"/>
          <a:chOff x="0" y="0"/>
          <a:chExt cx="0" cy="0"/>
        </a:xfrm>
      </p:grpSpPr>
      <p:sp>
        <p:nvSpPr>
          <p:cNvPr id="1995" name="Google Shape;1995;p165"/>
          <p:cNvSpPr txBox="1"/>
          <p:nvPr>
            <p:ph type="ctrTitle"/>
          </p:nvPr>
        </p:nvSpPr>
        <p:spPr>
          <a:xfrm>
            <a:off x="213460" y="2155880"/>
            <a:ext cx="6375600" cy="831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Why </a:t>
            </a:r>
            <a:r>
              <a:rPr b="1" lang="en"/>
              <a:t>Apigee Edge</a:t>
            </a:r>
            <a:r>
              <a:rPr lang="en"/>
              <a: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0" name="Shape 2000"/>
        <p:cNvGrpSpPr/>
        <p:nvPr/>
      </p:nvGrpSpPr>
      <p:grpSpPr>
        <a:xfrm>
          <a:off x="0" y="0"/>
          <a:ext cx="0" cy="0"/>
          <a:chOff x="0" y="0"/>
          <a:chExt cx="0" cy="0"/>
        </a:xfrm>
      </p:grpSpPr>
      <p:pic>
        <p:nvPicPr>
          <p:cNvPr descr="Screen Shot 2016-08-01 at 7.31.24 PM.png" id="2001" name="Google Shape;2001;p166"/>
          <p:cNvPicPr preferRelativeResize="0"/>
          <p:nvPr/>
        </p:nvPicPr>
        <p:blipFill rotWithShape="1">
          <a:blip r:embed="rId3">
            <a:alphaModFix/>
          </a:blip>
          <a:srcRect b="0" l="0" r="0" t="0"/>
          <a:stretch/>
        </p:blipFill>
        <p:spPr>
          <a:xfrm>
            <a:off x="2694125" y="2323874"/>
            <a:ext cx="3062700" cy="1696200"/>
          </a:xfrm>
          <a:prstGeom prst="rect">
            <a:avLst/>
          </a:prstGeom>
          <a:noFill/>
          <a:ln>
            <a:noFill/>
          </a:ln>
        </p:spPr>
      </p:pic>
      <p:sp>
        <p:nvSpPr>
          <p:cNvPr id="2002" name="Google Shape;2002;p166"/>
          <p:cNvSpPr txBox="1"/>
          <p:nvPr>
            <p:ph type="title"/>
          </p:nvPr>
        </p:nvSpPr>
        <p:spPr>
          <a:xfrm>
            <a:off x="209550" y="186659"/>
            <a:ext cx="9144000" cy="506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lang="en"/>
              <a:t>Apigee Edge: History of Success</a:t>
            </a:r>
            <a:endParaRPr/>
          </a:p>
        </p:txBody>
      </p:sp>
      <p:sp>
        <p:nvSpPr>
          <p:cNvPr id="2003" name="Google Shape;2003;p166"/>
          <p:cNvSpPr txBox="1"/>
          <p:nvPr>
            <p:ph idx="12" type="sldNum"/>
          </p:nvPr>
        </p:nvSpPr>
        <p:spPr>
          <a:xfrm>
            <a:off x="8532103" y="4842860"/>
            <a:ext cx="458700" cy="273900"/>
          </a:xfrm>
          <a:prstGeom prst="rect">
            <a:avLst/>
          </a:prstGeom>
          <a:noFill/>
          <a:ln>
            <a:noFill/>
          </a:ln>
        </p:spPr>
        <p:txBody>
          <a:bodyPr anchorCtr="0" anchor="ctr" bIns="17125" lIns="34275" spcFirstLastPara="1" rIns="34275" wrap="square" tIns="17125">
            <a:noAutofit/>
          </a:bodyPr>
          <a:lstStyle/>
          <a:p>
            <a:pPr indent="0" lvl="0" marL="0" marR="0" rtl="0" algn="r">
              <a:spcBef>
                <a:spcPts val="0"/>
              </a:spcBef>
              <a:spcAft>
                <a:spcPts val="0"/>
              </a:spcAft>
              <a:buNone/>
            </a:pPr>
            <a:fld id="{00000000-1234-1234-1234-123412341234}" type="slidenum">
              <a:rPr lang="en" sz="800">
                <a:solidFill>
                  <a:srgbClr val="BDBDBD"/>
                </a:solidFill>
                <a:latin typeface="Helvetica Neue"/>
                <a:ea typeface="Helvetica Neue"/>
                <a:cs typeface="Helvetica Neue"/>
                <a:sym typeface="Helvetica Neue"/>
              </a:rPr>
              <a:t>‹#›</a:t>
            </a:fld>
            <a:endParaRPr sz="800">
              <a:solidFill>
                <a:srgbClr val="BDBDBD"/>
              </a:solidFill>
              <a:latin typeface="Helvetica Neue"/>
              <a:ea typeface="Helvetica Neue"/>
              <a:cs typeface="Helvetica Neue"/>
              <a:sym typeface="Helvetica Neue"/>
            </a:endParaRPr>
          </a:p>
        </p:txBody>
      </p:sp>
      <p:sp>
        <p:nvSpPr>
          <p:cNvPr id="2004" name="Google Shape;2004;p166"/>
          <p:cNvSpPr txBox="1"/>
          <p:nvPr>
            <p:ph idx="11" type="ftr"/>
          </p:nvPr>
        </p:nvSpPr>
        <p:spPr>
          <a:xfrm>
            <a:off x="5556930" y="4842860"/>
            <a:ext cx="2895600" cy="273900"/>
          </a:xfrm>
          <a:prstGeom prst="rect">
            <a:avLst/>
          </a:prstGeom>
          <a:noFill/>
          <a:ln>
            <a:noFill/>
          </a:ln>
        </p:spPr>
        <p:txBody>
          <a:bodyPr anchorCtr="0" anchor="ctr" bIns="17125" lIns="34275" spcFirstLastPara="1" rIns="34275" wrap="square" tIns="17125">
            <a:noAutofit/>
          </a:bodyPr>
          <a:lstStyle/>
          <a:p>
            <a:pPr indent="0" lvl="0" marL="0" marR="0" rtl="0" algn="r">
              <a:spcBef>
                <a:spcPts val="0"/>
              </a:spcBef>
              <a:spcAft>
                <a:spcPts val="0"/>
              </a:spcAft>
              <a:buClr>
                <a:srgbClr val="BFBFBF"/>
              </a:buClr>
              <a:buFont typeface="Helvetica Neue"/>
              <a:buNone/>
            </a:pPr>
            <a:r>
              <a:rPr b="0" i="0" lang="en" sz="700" u="none" cap="none" strike="noStrike">
                <a:solidFill>
                  <a:srgbClr val="BFBFBF"/>
                </a:solidFill>
                <a:latin typeface="Helvetica Neue"/>
                <a:ea typeface="Helvetica Neue"/>
                <a:cs typeface="Helvetica Neue"/>
                <a:sym typeface="Helvetica Neue"/>
              </a:rPr>
              <a:t>©2016 Apigee. All Rights Reserved. </a:t>
            </a:r>
            <a:endParaRPr/>
          </a:p>
        </p:txBody>
      </p:sp>
      <p:sp>
        <p:nvSpPr>
          <p:cNvPr id="2005" name="Google Shape;2005;p166"/>
          <p:cNvSpPr txBox="1"/>
          <p:nvPr/>
        </p:nvSpPr>
        <p:spPr>
          <a:xfrm>
            <a:off x="952072" y="1031747"/>
            <a:ext cx="2933700" cy="259800"/>
          </a:xfrm>
          <a:prstGeom prst="rect">
            <a:avLst/>
          </a:prstGeom>
          <a:noFill/>
          <a:ln>
            <a:noFill/>
          </a:ln>
        </p:spPr>
        <p:txBody>
          <a:bodyPr anchorCtr="0" anchor="t" bIns="34275" lIns="17125" spcFirstLastPara="1" rIns="17125" wrap="square" tIns="17125">
            <a:noAutofit/>
          </a:bodyPr>
          <a:lstStyle/>
          <a:p>
            <a:pPr indent="0" lvl="0" marL="0" marR="0" rtl="0" algn="ctr">
              <a:spcBef>
                <a:spcPts val="0"/>
              </a:spcBef>
              <a:spcAft>
                <a:spcPts val="0"/>
              </a:spcAft>
              <a:buNone/>
            </a:pPr>
            <a:r>
              <a:rPr lang="en" sz="1400">
                <a:solidFill>
                  <a:schemeClr val="accent2"/>
                </a:solidFill>
                <a:latin typeface="Roboto"/>
                <a:ea typeface="Roboto"/>
                <a:cs typeface="Roboto"/>
                <a:sym typeface="Roboto"/>
              </a:rPr>
              <a:t>BUSINESS SPIKES – NO PROBLEM</a:t>
            </a:r>
            <a:endParaRPr>
              <a:solidFill>
                <a:schemeClr val="accent2"/>
              </a:solidFill>
              <a:latin typeface="Roboto"/>
              <a:ea typeface="Roboto"/>
              <a:cs typeface="Roboto"/>
              <a:sym typeface="Roboto"/>
            </a:endParaRPr>
          </a:p>
        </p:txBody>
      </p:sp>
      <p:sp>
        <p:nvSpPr>
          <p:cNvPr id="2006" name="Google Shape;2006;p166"/>
          <p:cNvSpPr txBox="1"/>
          <p:nvPr/>
        </p:nvSpPr>
        <p:spPr>
          <a:xfrm>
            <a:off x="984753" y="2821950"/>
            <a:ext cx="1309500" cy="259800"/>
          </a:xfrm>
          <a:prstGeom prst="rect">
            <a:avLst/>
          </a:prstGeom>
          <a:noFill/>
          <a:ln>
            <a:noFill/>
          </a:ln>
        </p:spPr>
        <p:txBody>
          <a:bodyPr anchorCtr="0" anchor="t" bIns="34275" lIns="17125" spcFirstLastPara="1" rIns="17125" wrap="square" tIns="17125">
            <a:noAutofit/>
          </a:bodyPr>
          <a:lstStyle/>
          <a:p>
            <a:pPr indent="0" lvl="0" marL="0" marR="0" rtl="0" algn="ctr">
              <a:spcBef>
                <a:spcPts val="0"/>
              </a:spcBef>
              <a:spcAft>
                <a:spcPts val="0"/>
              </a:spcAft>
              <a:buNone/>
            </a:pPr>
            <a:r>
              <a:rPr lang="en" sz="1400">
                <a:solidFill>
                  <a:schemeClr val="accent2"/>
                </a:solidFill>
                <a:latin typeface="Roboto"/>
                <a:ea typeface="Roboto"/>
                <a:cs typeface="Roboto"/>
                <a:sym typeface="Roboto"/>
              </a:rPr>
              <a:t>ALWAYS ON</a:t>
            </a:r>
            <a:endParaRPr>
              <a:solidFill>
                <a:schemeClr val="accent2"/>
              </a:solidFill>
              <a:latin typeface="Roboto"/>
              <a:ea typeface="Roboto"/>
              <a:cs typeface="Roboto"/>
              <a:sym typeface="Roboto"/>
            </a:endParaRPr>
          </a:p>
        </p:txBody>
      </p:sp>
      <p:pic>
        <p:nvPicPr>
          <p:cNvPr descr="black friday.png" id="2007" name="Google Shape;2007;p166"/>
          <p:cNvPicPr preferRelativeResize="0"/>
          <p:nvPr/>
        </p:nvPicPr>
        <p:blipFill rotWithShape="1">
          <a:blip r:embed="rId4">
            <a:alphaModFix/>
          </a:blip>
          <a:srcRect b="0" l="0" r="0" t="0"/>
          <a:stretch/>
        </p:blipFill>
        <p:spPr>
          <a:xfrm rot="-1035256">
            <a:off x="573048" y="1608541"/>
            <a:ext cx="883981" cy="516100"/>
          </a:xfrm>
          <a:prstGeom prst="rect">
            <a:avLst/>
          </a:prstGeom>
          <a:noFill/>
          <a:ln>
            <a:noFill/>
          </a:ln>
        </p:spPr>
      </p:pic>
      <p:sp>
        <p:nvSpPr>
          <p:cNvPr id="2008" name="Google Shape;2008;p166"/>
          <p:cNvSpPr/>
          <p:nvPr/>
        </p:nvSpPr>
        <p:spPr>
          <a:xfrm>
            <a:off x="1135243" y="1504230"/>
            <a:ext cx="202800" cy="162600"/>
          </a:xfrm>
          <a:custGeom>
            <a:rect b="b" l="l" r="r" t="t"/>
            <a:pathLst>
              <a:path extrusionOk="0" h="120000" w="120000">
                <a:moveTo>
                  <a:pt x="0" y="0"/>
                </a:moveTo>
                <a:lnTo>
                  <a:pt x="120000" y="0"/>
                </a:lnTo>
                <a:lnTo>
                  <a:pt x="112902" y="32274"/>
                </a:lnTo>
                <a:cubicBezTo>
                  <a:pt x="100107" y="41161"/>
                  <a:pt x="28437" y="117097"/>
                  <a:pt x="9620" y="119911"/>
                </a:cubicBezTo>
                <a:cubicBezTo>
                  <a:pt x="-9196" y="122724"/>
                  <a:pt x="7205" y="58041"/>
                  <a:pt x="0" y="49154"/>
                </a:cubicBezTo>
                <a:lnTo>
                  <a:pt x="0" y="0"/>
                </a:lnTo>
                <a:close/>
              </a:path>
            </a:pathLst>
          </a:custGeom>
          <a:solidFill>
            <a:srgbClr val="000000"/>
          </a:solidFill>
          <a:ln>
            <a:noFill/>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2009" name="Google Shape;2009;p166"/>
          <p:cNvSpPr/>
          <p:nvPr/>
        </p:nvSpPr>
        <p:spPr>
          <a:xfrm>
            <a:off x="885369" y="3648126"/>
            <a:ext cx="1433700" cy="280500"/>
          </a:xfrm>
          <a:prstGeom prst="rect">
            <a:avLst/>
          </a:prstGeom>
          <a:noFill/>
          <a:ln>
            <a:noFill/>
          </a:ln>
        </p:spPr>
        <p:txBody>
          <a:bodyPr anchorCtr="0" anchor="t" bIns="34225" lIns="34225" spcFirstLastPara="1" rIns="34225" wrap="square" tIns="34225">
            <a:noAutofit/>
          </a:bodyPr>
          <a:lstStyle/>
          <a:p>
            <a:pPr indent="0" lvl="0" marL="0" marR="0" rtl="0" algn="ctr">
              <a:lnSpc>
                <a:spcPct val="90000"/>
              </a:lnSpc>
              <a:spcBef>
                <a:spcPts val="0"/>
              </a:spcBef>
              <a:spcAft>
                <a:spcPts val="0"/>
              </a:spcAft>
              <a:buNone/>
            </a:pPr>
            <a:r>
              <a:rPr lang="en">
                <a:solidFill>
                  <a:schemeClr val="accent2"/>
                </a:solidFill>
                <a:latin typeface="Roboto"/>
                <a:ea typeface="Roboto"/>
                <a:cs typeface="Roboto"/>
                <a:sym typeface="Roboto"/>
              </a:rPr>
              <a:t>API availability</a:t>
            </a:r>
            <a:endParaRPr>
              <a:solidFill>
                <a:schemeClr val="accent2"/>
              </a:solidFill>
              <a:latin typeface="Roboto"/>
              <a:ea typeface="Roboto"/>
              <a:cs typeface="Roboto"/>
              <a:sym typeface="Roboto"/>
            </a:endParaRPr>
          </a:p>
        </p:txBody>
      </p:sp>
      <p:sp>
        <p:nvSpPr>
          <p:cNvPr id="2010" name="Google Shape;2010;p166"/>
          <p:cNvSpPr/>
          <p:nvPr/>
        </p:nvSpPr>
        <p:spPr>
          <a:xfrm>
            <a:off x="1185698" y="2141225"/>
            <a:ext cx="2270100" cy="280500"/>
          </a:xfrm>
          <a:prstGeom prst="rect">
            <a:avLst/>
          </a:prstGeom>
          <a:noFill/>
          <a:ln>
            <a:noFill/>
          </a:ln>
        </p:spPr>
        <p:txBody>
          <a:bodyPr anchorCtr="0" anchor="t" bIns="34225" lIns="34225" spcFirstLastPara="1" rIns="34225" wrap="square" tIns="34225">
            <a:noAutofit/>
          </a:bodyPr>
          <a:lstStyle/>
          <a:p>
            <a:pPr indent="0" lvl="0" marL="0" marR="0" rtl="0" algn="ctr">
              <a:lnSpc>
                <a:spcPct val="90000"/>
              </a:lnSpc>
              <a:spcBef>
                <a:spcPts val="0"/>
              </a:spcBef>
              <a:spcAft>
                <a:spcPts val="0"/>
              </a:spcAft>
              <a:buNone/>
            </a:pPr>
            <a:r>
              <a:rPr lang="en">
                <a:solidFill>
                  <a:schemeClr val="accent2"/>
                </a:solidFill>
                <a:latin typeface="Roboto"/>
                <a:ea typeface="Roboto"/>
                <a:cs typeface="Roboto"/>
                <a:sym typeface="Roboto"/>
              </a:rPr>
              <a:t>peak API traffic per sec</a:t>
            </a:r>
            <a:endParaRPr>
              <a:solidFill>
                <a:schemeClr val="accent2"/>
              </a:solidFill>
              <a:latin typeface="Roboto"/>
              <a:ea typeface="Roboto"/>
              <a:cs typeface="Roboto"/>
              <a:sym typeface="Roboto"/>
            </a:endParaRPr>
          </a:p>
        </p:txBody>
      </p:sp>
      <p:sp>
        <p:nvSpPr>
          <p:cNvPr id="2011" name="Google Shape;2011;p166"/>
          <p:cNvSpPr txBox="1"/>
          <p:nvPr/>
        </p:nvSpPr>
        <p:spPr>
          <a:xfrm>
            <a:off x="651746" y="3028971"/>
            <a:ext cx="1975500" cy="715500"/>
          </a:xfrm>
          <a:prstGeom prst="rect">
            <a:avLst/>
          </a:prstGeom>
          <a:noFill/>
          <a:ln>
            <a:noFill/>
          </a:ln>
        </p:spPr>
        <p:txBody>
          <a:bodyPr anchorCtr="0" anchor="ctr" bIns="34275" lIns="17125" spcFirstLastPara="1" rIns="17125" wrap="square" tIns="17125">
            <a:noAutofit/>
          </a:bodyPr>
          <a:lstStyle/>
          <a:p>
            <a:pPr indent="0" lvl="0" marL="0" marR="0" rtl="0" algn="l">
              <a:lnSpc>
                <a:spcPct val="100000"/>
              </a:lnSpc>
              <a:spcBef>
                <a:spcPts val="0"/>
              </a:spcBef>
              <a:spcAft>
                <a:spcPts val="0"/>
              </a:spcAft>
              <a:buClr>
                <a:srgbClr val="000000"/>
              </a:buClr>
              <a:buSzPts val="1100"/>
              <a:buFont typeface="Arial"/>
              <a:buNone/>
            </a:pPr>
            <a:r>
              <a:rPr b="1" lang="en" sz="3800">
                <a:solidFill>
                  <a:schemeClr val="accent1"/>
                </a:solidFill>
                <a:latin typeface="Roboto"/>
                <a:ea typeface="Roboto"/>
                <a:cs typeface="Roboto"/>
                <a:sym typeface="Roboto"/>
              </a:rPr>
              <a:t>99.999%</a:t>
            </a:r>
            <a:endParaRPr b="1" sz="3800">
              <a:solidFill>
                <a:schemeClr val="accent1"/>
              </a:solidFill>
              <a:latin typeface="Roboto"/>
              <a:ea typeface="Roboto"/>
              <a:cs typeface="Roboto"/>
              <a:sym typeface="Roboto"/>
            </a:endParaRPr>
          </a:p>
        </p:txBody>
      </p:sp>
      <p:sp>
        <p:nvSpPr>
          <p:cNvPr id="2012" name="Google Shape;2012;p166"/>
          <p:cNvSpPr txBox="1"/>
          <p:nvPr/>
        </p:nvSpPr>
        <p:spPr>
          <a:xfrm>
            <a:off x="1483237" y="1402453"/>
            <a:ext cx="1863900" cy="709800"/>
          </a:xfrm>
          <a:prstGeom prst="rect">
            <a:avLst/>
          </a:prstGeom>
          <a:noFill/>
          <a:ln>
            <a:noFill/>
          </a:ln>
        </p:spPr>
        <p:txBody>
          <a:bodyPr anchorCtr="0" anchor="ctr" bIns="34275" lIns="17125" spcFirstLastPara="1" rIns="17125" wrap="square" tIns="17125">
            <a:noAutofit/>
          </a:bodyPr>
          <a:lstStyle/>
          <a:p>
            <a:pPr indent="0" lvl="0" marL="0" marR="0" rtl="0" algn="l">
              <a:lnSpc>
                <a:spcPct val="100000"/>
              </a:lnSpc>
              <a:spcBef>
                <a:spcPts val="0"/>
              </a:spcBef>
              <a:spcAft>
                <a:spcPts val="0"/>
              </a:spcAft>
              <a:buClr>
                <a:srgbClr val="000000"/>
              </a:buClr>
              <a:buSzPts val="1100"/>
              <a:buFont typeface="Arial"/>
              <a:buNone/>
            </a:pPr>
            <a:r>
              <a:rPr b="1" lang="en" sz="3800">
                <a:solidFill>
                  <a:schemeClr val="accent1"/>
                </a:solidFill>
                <a:latin typeface="Roboto"/>
                <a:ea typeface="Roboto"/>
                <a:cs typeface="Roboto"/>
                <a:sym typeface="Roboto"/>
              </a:rPr>
              <a:t>80,000+</a:t>
            </a:r>
            <a:endParaRPr b="1" sz="3800">
              <a:solidFill>
                <a:schemeClr val="accent1"/>
              </a:solidFill>
              <a:latin typeface="Roboto"/>
              <a:ea typeface="Roboto"/>
              <a:cs typeface="Roboto"/>
              <a:sym typeface="Roboto"/>
            </a:endParaRPr>
          </a:p>
        </p:txBody>
      </p:sp>
      <p:sp>
        <p:nvSpPr>
          <p:cNvPr id="2013" name="Google Shape;2013;p166"/>
          <p:cNvSpPr/>
          <p:nvPr/>
        </p:nvSpPr>
        <p:spPr>
          <a:xfrm>
            <a:off x="6255906" y="2992270"/>
            <a:ext cx="457500" cy="289500"/>
          </a:xfrm>
          <a:prstGeom prst="parallelogram">
            <a:avLst>
              <a:gd fmla="val 123345" name="adj"/>
            </a:avLst>
          </a:prstGeom>
          <a:solidFill>
            <a:srgbClr val="FFFFFF"/>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500">
              <a:solidFill>
                <a:srgbClr val="5A5A5A"/>
              </a:solidFill>
              <a:latin typeface="Helvetica Neue"/>
              <a:ea typeface="Helvetica Neue"/>
              <a:cs typeface="Helvetica Neue"/>
              <a:sym typeface="Helvetica Neue"/>
            </a:endParaRPr>
          </a:p>
        </p:txBody>
      </p:sp>
      <p:sp>
        <p:nvSpPr>
          <p:cNvPr id="2014" name="Google Shape;2014;p166"/>
          <p:cNvSpPr/>
          <p:nvPr/>
        </p:nvSpPr>
        <p:spPr>
          <a:xfrm>
            <a:off x="0" y="4161033"/>
            <a:ext cx="9144000" cy="982500"/>
          </a:xfrm>
          <a:prstGeom prst="rect">
            <a:avLst/>
          </a:prstGeom>
          <a:solidFill>
            <a:schemeClr val="accent1"/>
          </a:solidFill>
          <a:ln cap="flat" cmpd="sng" w="12700">
            <a:solidFill>
              <a:schemeClr val="accent1"/>
            </a:solidFill>
            <a:prstDash val="solid"/>
            <a:round/>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500">
              <a:solidFill>
                <a:srgbClr val="5A5A5A"/>
              </a:solidFill>
              <a:latin typeface="Helvetica Neue"/>
              <a:ea typeface="Helvetica Neue"/>
              <a:cs typeface="Helvetica Neue"/>
              <a:sym typeface="Helvetica Neue"/>
            </a:endParaRPr>
          </a:p>
        </p:txBody>
      </p:sp>
      <p:sp>
        <p:nvSpPr>
          <p:cNvPr id="2015" name="Google Shape;2015;p166"/>
          <p:cNvSpPr/>
          <p:nvPr/>
        </p:nvSpPr>
        <p:spPr>
          <a:xfrm>
            <a:off x="1622262" y="4380200"/>
            <a:ext cx="1099800" cy="557400"/>
          </a:xfrm>
          <a:prstGeom prst="rect">
            <a:avLst/>
          </a:prstGeom>
          <a:noFill/>
          <a:ln>
            <a:noFill/>
          </a:ln>
        </p:spPr>
        <p:txBody>
          <a:bodyPr anchorCtr="0" anchor="t" bIns="68500" lIns="68500" spcFirstLastPara="1" rIns="68500" wrap="square" tIns="68500">
            <a:noAutofit/>
          </a:bodyPr>
          <a:lstStyle/>
          <a:p>
            <a:pPr indent="0" lvl="0" marL="0" marR="0" rtl="0" algn="l">
              <a:lnSpc>
                <a:spcPct val="90000"/>
              </a:lnSpc>
              <a:spcBef>
                <a:spcPts val="0"/>
              </a:spcBef>
              <a:spcAft>
                <a:spcPts val="0"/>
              </a:spcAft>
              <a:buNone/>
            </a:pPr>
            <a:r>
              <a:rPr lang="en" sz="1500">
                <a:solidFill>
                  <a:srgbClr val="FFFFFF"/>
                </a:solidFill>
                <a:latin typeface="Helvetica Neue"/>
                <a:ea typeface="Helvetica Neue"/>
                <a:cs typeface="Helvetica Neue"/>
                <a:sym typeface="Helvetica Neue"/>
              </a:rPr>
              <a:t>availability</a:t>
            </a:r>
            <a:br>
              <a:rPr lang="en" sz="1500">
                <a:solidFill>
                  <a:srgbClr val="FFFFFF"/>
                </a:solidFill>
                <a:latin typeface="Helvetica Neue"/>
                <a:ea typeface="Helvetica Neue"/>
                <a:cs typeface="Helvetica Neue"/>
                <a:sym typeface="Helvetica Neue"/>
              </a:rPr>
            </a:br>
            <a:r>
              <a:rPr lang="en" sz="1500">
                <a:solidFill>
                  <a:srgbClr val="FFFFFF"/>
                </a:solidFill>
                <a:latin typeface="Helvetica Neue"/>
                <a:ea typeface="Helvetica Neue"/>
                <a:cs typeface="Helvetica Neue"/>
                <a:sym typeface="Helvetica Neue"/>
              </a:rPr>
              <a:t>zones</a:t>
            </a:r>
            <a:endParaRPr/>
          </a:p>
        </p:txBody>
      </p:sp>
      <p:sp>
        <p:nvSpPr>
          <p:cNvPr id="2016" name="Google Shape;2016;p166"/>
          <p:cNvSpPr txBox="1"/>
          <p:nvPr/>
        </p:nvSpPr>
        <p:spPr>
          <a:xfrm>
            <a:off x="899716" y="4278140"/>
            <a:ext cx="685500" cy="762000"/>
          </a:xfrm>
          <a:prstGeom prst="rect">
            <a:avLst/>
          </a:prstGeom>
          <a:noFill/>
          <a:ln>
            <a:noFill/>
          </a:ln>
        </p:spPr>
        <p:txBody>
          <a:bodyPr anchorCtr="0" anchor="t" bIns="68625" lIns="34300" spcFirstLastPara="1" rIns="34300" wrap="square" tIns="34300">
            <a:noAutofit/>
          </a:bodyPr>
          <a:lstStyle/>
          <a:p>
            <a:pPr indent="0" lvl="0" marL="0" marR="0" rtl="0" algn="ctr">
              <a:spcBef>
                <a:spcPts val="0"/>
              </a:spcBef>
              <a:spcAft>
                <a:spcPts val="0"/>
              </a:spcAft>
              <a:buNone/>
            </a:pPr>
            <a:r>
              <a:rPr b="1" lang="en" sz="4300">
                <a:solidFill>
                  <a:srgbClr val="FFFFFF"/>
                </a:solidFill>
                <a:latin typeface="Helvetica Neue"/>
                <a:ea typeface="Helvetica Neue"/>
                <a:cs typeface="Helvetica Neue"/>
                <a:sym typeface="Helvetica Neue"/>
              </a:rPr>
              <a:t>27</a:t>
            </a:r>
            <a:endParaRPr/>
          </a:p>
        </p:txBody>
      </p:sp>
      <p:sp>
        <p:nvSpPr>
          <p:cNvPr id="2017" name="Google Shape;2017;p166"/>
          <p:cNvSpPr/>
          <p:nvPr/>
        </p:nvSpPr>
        <p:spPr>
          <a:xfrm>
            <a:off x="6797648" y="4484074"/>
            <a:ext cx="1586700" cy="349800"/>
          </a:xfrm>
          <a:prstGeom prst="rect">
            <a:avLst/>
          </a:prstGeom>
          <a:noFill/>
          <a:ln>
            <a:noFill/>
          </a:ln>
        </p:spPr>
        <p:txBody>
          <a:bodyPr anchorCtr="0" anchor="t" bIns="68500" lIns="68500" spcFirstLastPara="1" rIns="68500" wrap="square" tIns="68500">
            <a:noAutofit/>
          </a:bodyPr>
          <a:lstStyle/>
          <a:p>
            <a:pPr indent="0" lvl="0" marL="0" marR="0" rtl="0" algn="r">
              <a:lnSpc>
                <a:spcPct val="90000"/>
              </a:lnSpc>
              <a:spcBef>
                <a:spcPts val="0"/>
              </a:spcBef>
              <a:spcAft>
                <a:spcPts val="0"/>
              </a:spcAft>
              <a:buNone/>
            </a:pPr>
            <a:r>
              <a:rPr lang="en" sz="1500">
                <a:solidFill>
                  <a:srgbClr val="FFFFFF"/>
                </a:solidFill>
                <a:latin typeface="Helvetica Neue"/>
                <a:ea typeface="Helvetica Neue"/>
                <a:cs typeface="Helvetica Neue"/>
                <a:sym typeface="Helvetica Neue"/>
              </a:rPr>
              <a:t>transactions/day</a:t>
            </a:r>
            <a:endParaRPr/>
          </a:p>
        </p:txBody>
      </p:sp>
      <p:sp>
        <p:nvSpPr>
          <p:cNvPr id="2018" name="Google Shape;2018;p166"/>
          <p:cNvSpPr txBox="1"/>
          <p:nvPr/>
        </p:nvSpPr>
        <p:spPr>
          <a:xfrm>
            <a:off x="5312352" y="4243397"/>
            <a:ext cx="1505400" cy="762000"/>
          </a:xfrm>
          <a:prstGeom prst="rect">
            <a:avLst/>
          </a:prstGeom>
          <a:noFill/>
          <a:ln>
            <a:noFill/>
          </a:ln>
        </p:spPr>
        <p:txBody>
          <a:bodyPr anchorCtr="0" anchor="t" bIns="68625" lIns="34300" spcFirstLastPara="1" rIns="34300" wrap="square" tIns="34300">
            <a:noAutofit/>
          </a:bodyPr>
          <a:lstStyle/>
          <a:p>
            <a:pPr indent="0" lvl="0" marL="0" marR="0" rtl="0" algn="ctr">
              <a:spcBef>
                <a:spcPts val="0"/>
              </a:spcBef>
              <a:spcAft>
                <a:spcPts val="0"/>
              </a:spcAft>
              <a:buNone/>
            </a:pPr>
            <a:r>
              <a:rPr b="1" lang="en" sz="4300">
                <a:solidFill>
                  <a:srgbClr val="FFFFFF"/>
                </a:solidFill>
                <a:latin typeface="Helvetica Neue"/>
                <a:ea typeface="Helvetica Neue"/>
                <a:cs typeface="Helvetica Neue"/>
                <a:sym typeface="Helvetica Neue"/>
              </a:rPr>
              <a:t>2.7B</a:t>
            </a:r>
            <a:r>
              <a:rPr b="1" lang="en" sz="3300">
                <a:solidFill>
                  <a:srgbClr val="FFFFFF"/>
                </a:solidFill>
                <a:latin typeface="Helvetica Neue"/>
                <a:ea typeface="Helvetica Neue"/>
                <a:cs typeface="Helvetica Neue"/>
                <a:sym typeface="Helvetica Neue"/>
              </a:rPr>
              <a:t>+ </a:t>
            </a:r>
            <a:endParaRPr/>
          </a:p>
        </p:txBody>
      </p:sp>
      <p:sp>
        <p:nvSpPr>
          <p:cNvPr id="2019" name="Google Shape;2019;p166"/>
          <p:cNvSpPr/>
          <p:nvPr/>
        </p:nvSpPr>
        <p:spPr>
          <a:xfrm>
            <a:off x="4045909" y="4484074"/>
            <a:ext cx="763200" cy="349800"/>
          </a:xfrm>
          <a:prstGeom prst="rect">
            <a:avLst/>
          </a:prstGeom>
          <a:noFill/>
          <a:ln>
            <a:noFill/>
          </a:ln>
        </p:spPr>
        <p:txBody>
          <a:bodyPr anchorCtr="0" anchor="t" bIns="68500" lIns="68500" spcFirstLastPara="1" rIns="68500" wrap="square" tIns="68500">
            <a:noAutofit/>
          </a:bodyPr>
          <a:lstStyle/>
          <a:p>
            <a:pPr indent="0" lvl="0" marL="0" marR="0" rtl="0" algn="l">
              <a:lnSpc>
                <a:spcPct val="90000"/>
              </a:lnSpc>
              <a:spcBef>
                <a:spcPts val="0"/>
              </a:spcBef>
              <a:spcAft>
                <a:spcPts val="0"/>
              </a:spcAft>
              <a:buNone/>
            </a:pPr>
            <a:r>
              <a:rPr lang="en" sz="1500">
                <a:solidFill>
                  <a:srgbClr val="FFFFFF"/>
                </a:solidFill>
                <a:latin typeface="Helvetica Neue"/>
                <a:ea typeface="Helvetica Neue"/>
                <a:cs typeface="Helvetica Neue"/>
                <a:sym typeface="Helvetica Neue"/>
              </a:rPr>
              <a:t>regions</a:t>
            </a:r>
            <a:endParaRPr/>
          </a:p>
        </p:txBody>
      </p:sp>
      <p:sp>
        <p:nvSpPr>
          <p:cNvPr id="2020" name="Google Shape;2020;p166"/>
          <p:cNvSpPr txBox="1"/>
          <p:nvPr/>
        </p:nvSpPr>
        <p:spPr>
          <a:xfrm>
            <a:off x="2959851" y="4278150"/>
            <a:ext cx="1155000" cy="762000"/>
          </a:xfrm>
          <a:prstGeom prst="rect">
            <a:avLst/>
          </a:prstGeom>
          <a:noFill/>
          <a:ln>
            <a:noFill/>
          </a:ln>
        </p:spPr>
        <p:txBody>
          <a:bodyPr anchorCtr="0" anchor="t" bIns="68625" lIns="34300" spcFirstLastPara="1" rIns="34300" wrap="square" tIns="34300">
            <a:noAutofit/>
          </a:bodyPr>
          <a:lstStyle/>
          <a:p>
            <a:pPr indent="0" lvl="0" marL="0" marR="0" rtl="0" algn="ctr">
              <a:spcBef>
                <a:spcPts val="0"/>
              </a:spcBef>
              <a:spcAft>
                <a:spcPts val="0"/>
              </a:spcAft>
              <a:buNone/>
            </a:pPr>
            <a:r>
              <a:rPr b="1" lang="en" sz="4300">
                <a:solidFill>
                  <a:srgbClr val="FFFFFF"/>
                </a:solidFill>
                <a:latin typeface="Helvetica Neue"/>
                <a:ea typeface="Helvetica Neue"/>
                <a:cs typeface="Helvetica Neue"/>
                <a:sym typeface="Helvetica Neue"/>
              </a:rPr>
              <a:t>12+</a:t>
            </a:r>
            <a:endParaRPr/>
          </a:p>
        </p:txBody>
      </p:sp>
      <p:sp>
        <p:nvSpPr>
          <p:cNvPr id="2021" name="Google Shape;2021;p166"/>
          <p:cNvSpPr txBox="1"/>
          <p:nvPr/>
        </p:nvSpPr>
        <p:spPr>
          <a:xfrm>
            <a:off x="5327426" y="1031750"/>
            <a:ext cx="2820300" cy="259800"/>
          </a:xfrm>
          <a:prstGeom prst="rect">
            <a:avLst/>
          </a:prstGeom>
          <a:noFill/>
          <a:ln>
            <a:noFill/>
          </a:ln>
        </p:spPr>
        <p:txBody>
          <a:bodyPr anchorCtr="0" anchor="t" bIns="34275" lIns="17125" spcFirstLastPara="1" rIns="17125" wrap="square" tIns="17125">
            <a:noAutofit/>
          </a:bodyPr>
          <a:lstStyle/>
          <a:p>
            <a:pPr indent="0" lvl="0" marL="0" marR="0" rtl="0" algn="ctr">
              <a:spcBef>
                <a:spcPts val="0"/>
              </a:spcBef>
              <a:spcAft>
                <a:spcPts val="0"/>
              </a:spcAft>
              <a:buNone/>
            </a:pPr>
            <a:r>
              <a:rPr lang="en" sz="1400">
                <a:solidFill>
                  <a:schemeClr val="accent2"/>
                </a:solidFill>
                <a:latin typeface="Roboto"/>
                <a:ea typeface="Roboto"/>
                <a:cs typeface="Roboto"/>
                <a:sym typeface="Roboto"/>
              </a:rPr>
              <a:t>QUICK START BUSINESS APIs</a:t>
            </a:r>
            <a:endParaRPr>
              <a:solidFill>
                <a:schemeClr val="accent2"/>
              </a:solidFill>
              <a:latin typeface="Roboto"/>
              <a:ea typeface="Roboto"/>
              <a:cs typeface="Roboto"/>
              <a:sym typeface="Roboto"/>
            </a:endParaRPr>
          </a:p>
        </p:txBody>
      </p:sp>
      <p:grpSp>
        <p:nvGrpSpPr>
          <p:cNvPr id="2022" name="Google Shape;2022;p166"/>
          <p:cNvGrpSpPr/>
          <p:nvPr/>
        </p:nvGrpSpPr>
        <p:grpSpPr>
          <a:xfrm>
            <a:off x="5051903" y="1505480"/>
            <a:ext cx="444926" cy="456824"/>
            <a:chOff x="18770395" y="6057425"/>
            <a:chExt cx="2463600" cy="2476011"/>
          </a:xfrm>
        </p:grpSpPr>
        <p:sp>
          <p:nvSpPr>
            <p:cNvPr id="2023" name="Google Shape;2023;p166"/>
            <p:cNvSpPr/>
            <p:nvPr/>
          </p:nvSpPr>
          <p:spPr>
            <a:xfrm>
              <a:off x="18895030" y="6057425"/>
              <a:ext cx="2156400" cy="548100"/>
            </a:xfrm>
            <a:prstGeom prst="triangle">
              <a:avLst>
                <a:gd fmla="val 50000" name="adj"/>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2024" name="Google Shape;2024;p166"/>
            <p:cNvSpPr/>
            <p:nvPr/>
          </p:nvSpPr>
          <p:spPr>
            <a:xfrm>
              <a:off x="18895030" y="6660425"/>
              <a:ext cx="2211000" cy="155400"/>
            </a:xfrm>
            <a:prstGeom prst="rect">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2025" name="Google Shape;2025;p166"/>
            <p:cNvSpPr/>
            <p:nvPr/>
          </p:nvSpPr>
          <p:spPr>
            <a:xfrm>
              <a:off x="18901241" y="8101056"/>
              <a:ext cx="2211000" cy="155400"/>
            </a:xfrm>
            <a:prstGeom prst="rect">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2026" name="Google Shape;2026;p166"/>
            <p:cNvSpPr/>
            <p:nvPr/>
          </p:nvSpPr>
          <p:spPr>
            <a:xfrm>
              <a:off x="18770395" y="8299136"/>
              <a:ext cx="2463600" cy="234300"/>
            </a:xfrm>
            <a:prstGeom prst="rect">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2027" name="Google Shape;2027;p166"/>
            <p:cNvSpPr/>
            <p:nvPr/>
          </p:nvSpPr>
          <p:spPr>
            <a:xfrm>
              <a:off x="20658445" y="6861425"/>
              <a:ext cx="237600" cy="1178700"/>
            </a:xfrm>
            <a:prstGeom prst="rect">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2028" name="Google Shape;2028;p166"/>
            <p:cNvSpPr/>
            <p:nvPr/>
          </p:nvSpPr>
          <p:spPr>
            <a:xfrm>
              <a:off x="20116444" y="6858507"/>
              <a:ext cx="237600" cy="1178700"/>
            </a:xfrm>
            <a:prstGeom prst="rect">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2029" name="Google Shape;2029;p166"/>
            <p:cNvSpPr/>
            <p:nvPr/>
          </p:nvSpPr>
          <p:spPr>
            <a:xfrm>
              <a:off x="19601852" y="6855589"/>
              <a:ext cx="237600" cy="1178700"/>
            </a:xfrm>
            <a:prstGeom prst="rect">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sp>
          <p:nvSpPr>
            <p:cNvPr id="2030" name="Google Shape;2030;p166"/>
            <p:cNvSpPr/>
            <p:nvPr/>
          </p:nvSpPr>
          <p:spPr>
            <a:xfrm>
              <a:off x="19096398" y="6861807"/>
              <a:ext cx="237600" cy="1178700"/>
            </a:xfrm>
            <a:prstGeom prst="rect">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1100">
                <a:solidFill>
                  <a:srgbClr val="5A5A5A"/>
                </a:solidFill>
                <a:latin typeface="Helvetica Neue"/>
                <a:ea typeface="Helvetica Neue"/>
                <a:cs typeface="Helvetica Neue"/>
                <a:sym typeface="Helvetica Neue"/>
              </a:endParaRPr>
            </a:p>
          </p:txBody>
        </p:sp>
      </p:grpSp>
      <p:grpSp>
        <p:nvGrpSpPr>
          <p:cNvPr id="2031" name="Google Shape;2031;p166"/>
          <p:cNvGrpSpPr/>
          <p:nvPr/>
        </p:nvGrpSpPr>
        <p:grpSpPr>
          <a:xfrm>
            <a:off x="5972866" y="1465577"/>
            <a:ext cx="305959" cy="536231"/>
            <a:chOff x="5565257" y="2535126"/>
            <a:chExt cx="1015800" cy="1700700"/>
          </a:xfrm>
        </p:grpSpPr>
        <p:sp>
          <p:nvSpPr>
            <p:cNvPr id="2032" name="Google Shape;2032;p166"/>
            <p:cNvSpPr/>
            <p:nvPr/>
          </p:nvSpPr>
          <p:spPr>
            <a:xfrm>
              <a:off x="5565257" y="2535126"/>
              <a:ext cx="1015800" cy="1700700"/>
            </a:xfrm>
            <a:custGeom>
              <a:rect b="b" l="l" r="r" t="t"/>
              <a:pathLst>
                <a:path extrusionOk="0" h="120000" w="120000">
                  <a:moveTo>
                    <a:pt x="99923" y="0"/>
                  </a:moveTo>
                  <a:lnTo>
                    <a:pt x="20076" y="0"/>
                  </a:lnTo>
                  <a:cubicBezTo>
                    <a:pt x="9125" y="0"/>
                    <a:pt x="0" y="5479"/>
                    <a:pt x="0" y="12054"/>
                  </a:cubicBezTo>
                  <a:lnTo>
                    <a:pt x="0" y="20000"/>
                  </a:lnTo>
                  <a:lnTo>
                    <a:pt x="0" y="99863"/>
                  </a:lnTo>
                  <a:lnTo>
                    <a:pt x="0" y="107808"/>
                  </a:lnTo>
                  <a:cubicBezTo>
                    <a:pt x="0" y="114520"/>
                    <a:pt x="9125" y="119863"/>
                    <a:pt x="20076" y="119863"/>
                  </a:cubicBezTo>
                  <a:lnTo>
                    <a:pt x="99923" y="119863"/>
                  </a:lnTo>
                  <a:cubicBezTo>
                    <a:pt x="110874" y="119863"/>
                    <a:pt x="119771" y="114520"/>
                    <a:pt x="119771" y="107808"/>
                  </a:cubicBezTo>
                  <a:lnTo>
                    <a:pt x="119771" y="99863"/>
                  </a:lnTo>
                  <a:lnTo>
                    <a:pt x="119771" y="20000"/>
                  </a:lnTo>
                  <a:lnTo>
                    <a:pt x="119771" y="12054"/>
                  </a:lnTo>
                  <a:cubicBezTo>
                    <a:pt x="119771" y="5479"/>
                    <a:pt x="110874" y="0"/>
                    <a:pt x="99923" y="0"/>
                  </a:cubicBezTo>
                  <a:close/>
                  <a:moveTo>
                    <a:pt x="36730" y="12054"/>
                  </a:moveTo>
                  <a:lnTo>
                    <a:pt x="83269" y="12054"/>
                  </a:lnTo>
                  <a:cubicBezTo>
                    <a:pt x="85095" y="12054"/>
                    <a:pt x="86463" y="12739"/>
                    <a:pt x="86463" y="13972"/>
                  </a:cubicBezTo>
                  <a:cubicBezTo>
                    <a:pt x="86463" y="15068"/>
                    <a:pt x="85095" y="16027"/>
                    <a:pt x="83269" y="16027"/>
                  </a:cubicBezTo>
                  <a:lnTo>
                    <a:pt x="36730" y="16027"/>
                  </a:lnTo>
                  <a:cubicBezTo>
                    <a:pt x="34904" y="16027"/>
                    <a:pt x="33307" y="15068"/>
                    <a:pt x="33307" y="13972"/>
                  </a:cubicBezTo>
                  <a:cubicBezTo>
                    <a:pt x="33307" y="12739"/>
                    <a:pt x="34904" y="12054"/>
                    <a:pt x="36730" y="12054"/>
                  </a:cubicBezTo>
                  <a:close/>
                  <a:moveTo>
                    <a:pt x="60000" y="113835"/>
                  </a:moveTo>
                  <a:cubicBezTo>
                    <a:pt x="54524" y="113835"/>
                    <a:pt x="49961" y="111095"/>
                    <a:pt x="49961" y="107808"/>
                  </a:cubicBezTo>
                  <a:cubicBezTo>
                    <a:pt x="49961" y="104383"/>
                    <a:pt x="54524" y="101917"/>
                    <a:pt x="60000" y="101917"/>
                  </a:cubicBezTo>
                  <a:cubicBezTo>
                    <a:pt x="65475" y="101917"/>
                    <a:pt x="69809" y="104383"/>
                    <a:pt x="69809" y="107808"/>
                  </a:cubicBezTo>
                  <a:cubicBezTo>
                    <a:pt x="69809" y="111095"/>
                    <a:pt x="65475" y="113835"/>
                    <a:pt x="60000" y="113835"/>
                  </a:cubicBezTo>
                  <a:close/>
                  <a:moveTo>
                    <a:pt x="113155" y="95890"/>
                  </a:moveTo>
                  <a:lnTo>
                    <a:pt x="6615" y="95890"/>
                  </a:lnTo>
                  <a:lnTo>
                    <a:pt x="6615" y="23972"/>
                  </a:lnTo>
                  <a:lnTo>
                    <a:pt x="113155" y="23972"/>
                  </a:lnTo>
                  <a:lnTo>
                    <a:pt x="113155" y="95890"/>
                  </a:lnTo>
                  <a:close/>
                </a:path>
              </a:pathLst>
            </a:custGeom>
            <a:solidFill>
              <a:schemeClr val="accent1"/>
            </a:solidFill>
            <a:ln cap="flat" cmpd="sng" w="9525">
              <a:solidFill>
                <a:schemeClr val="accent1">
                  <a:alpha val="0"/>
                </a:schemeClr>
              </a:solidFill>
              <a:prstDash val="solid"/>
              <a:round/>
              <a:headEnd len="sm" w="sm" type="none"/>
              <a:tailEnd len="sm" w="sm" type="none"/>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pic>
          <p:nvPicPr>
            <p:cNvPr descr="fingerprint-icon.jpg" id="2033" name="Google Shape;2033;p166"/>
            <p:cNvPicPr preferRelativeResize="0"/>
            <p:nvPr/>
          </p:nvPicPr>
          <p:blipFill rotWithShape="1">
            <a:blip r:embed="rId5">
              <a:alphaModFix/>
            </a:blip>
            <a:srcRect b="0" l="0" r="0" t="0"/>
            <a:stretch/>
          </p:blipFill>
          <p:spPr>
            <a:xfrm>
              <a:off x="5735321" y="2953541"/>
              <a:ext cx="676200" cy="845400"/>
            </a:xfrm>
            <a:prstGeom prst="rect">
              <a:avLst/>
            </a:prstGeom>
            <a:noFill/>
            <a:ln cap="flat" cmpd="sng" w="9525">
              <a:solidFill>
                <a:schemeClr val="accent1">
                  <a:alpha val="0"/>
                </a:schemeClr>
              </a:solidFill>
              <a:prstDash val="solid"/>
              <a:round/>
              <a:headEnd len="sm" w="sm" type="none"/>
              <a:tailEnd len="sm" w="sm" type="none"/>
            </a:ln>
          </p:spPr>
        </p:pic>
      </p:grpSp>
      <p:sp>
        <p:nvSpPr>
          <p:cNvPr id="2034" name="Google Shape;2034;p166"/>
          <p:cNvSpPr txBox="1"/>
          <p:nvPr/>
        </p:nvSpPr>
        <p:spPr>
          <a:xfrm>
            <a:off x="4858376" y="2009050"/>
            <a:ext cx="844800" cy="375900"/>
          </a:xfrm>
          <a:prstGeom prst="rect">
            <a:avLst/>
          </a:prstGeom>
          <a:noFill/>
          <a:ln>
            <a:noFill/>
          </a:ln>
        </p:spPr>
        <p:txBody>
          <a:bodyPr anchorCtr="0" anchor="ctr" bIns="32775" lIns="65600" spcFirstLastPara="1" rIns="65600" wrap="square" tIns="32775">
            <a:noAutofit/>
          </a:bodyPr>
          <a:lstStyle/>
          <a:p>
            <a:pPr indent="0" lvl="0" marL="0" marR="0" rtl="0" algn="ctr">
              <a:spcBef>
                <a:spcPts val="0"/>
              </a:spcBef>
              <a:spcAft>
                <a:spcPts val="0"/>
              </a:spcAft>
              <a:buClr>
                <a:srgbClr val="5A5A5A"/>
              </a:buClr>
              <a:buFont typeface="Helvetica Neue"/>
              <a:buNone/>
            </a:pPr>
            <a:r>
              <a:rPr b="1" lang="en" sz="1200">
                <a:solidFill>
                  <a:schemeClr val="accent2"/>
                </a:solidFill>
                <a:latin typeface="Roboto"/>
                <a:ea typeface="Roboto"/>
                <a:cs typeface="Roboto"/>
                <a:sym typeface="Roboto"/>
              </a:rPr>
              <a:t>Banking</a:t>
            </a:r>
            <a:endParaRPr sz="1200">
              <a:solidFill>
                <a:schemeClr val="accent2"/>
              </a:solidFill>
              <a:latin typeface="Roboto"/>
              <a:ea typeface="Roboto"/>
              <a:cs typeface="Roboto"/>
              <a:sym typeface="Roboto"/>
            </a:endParaRPr>
          </a:p>
        </p:txBody>
      </p:sp>
      <p:sp>
        <p:nvSpPr>
          <p:cNvPr id="2035" name="Google Shape;2035;p166"/>
          <p:cNvSpPr/>
          <p:nvPr/>
        </p:nvSpPr>
        <p:spPr>
          <a:xfrm>
            <a:off x="6768472" y="1499313"/>
            <a:ext cx="508200" cy="469200"/>
          </a:xfrm>
          <a:custGeom>
            <a:rect b="b" l="l" r="r" t="t"/>
            <a:pathLst>
              <a:path extrusionOk="0" h="120000" w="120000">
                <a:moveTo>
                  <a:pt x="45107" y="0"/>
                </a:moveTo>
                <a:cubicBezTo>
                  <a:pt x="43029" y="0"/>
                  <a:pt x="41356" y="1688"/>
                  <a:pt x="41356" y="3768"/>
                </a:cubicBezTo>
                <a:lnTo>
                  <a:pt x="41356" y="27409"/>
                </a:lnTo>
                <a:lnTo>
                  <a:pt x="21065" y="15588"/>
                </a:lnTo>
                <a:cubicBezTo>
                  <a:pt x="19269" y="14540"/>
                  <a:pt x="16961" y="15179"/>
                  <a:pt x="15940" y="16975"/>
                </a:cubicBezTo>
                <a:lnTo>
                  <a:pt x="1039" y="43069"/>
                </a:lnTo>
                <a:cubicBezTo>
                  <a:pt x="0" y="44864"/>
                  <a:pt x="634" y="47121"/>
                  <a:pt x="2413" y="48170"/>
                </a:cubicBezTo>
                <a:lnTo>
                  <a:pt x="22650" y="59991"/>
                </a:lnTo>
                <a:lnTo>
                  <a:pt x="2413" y="71793"/>
                </a:lnTo>
                <a:cubicBezTo>
                  <a:pt x="634" y="72842"/>
                  <a:pt x="0" y="75171"/>
                  <a:pt x="1039" y="76984"/>
                </a:cubicBezTo>
                <a:lnTo>
                  <a:pt x="15940" y="103060"/>
                </a:lnTo>
                <a:cubicBezTo>
                  <a:pt x="16961" y="104855"/>
                  <a:pt x="19269" y="105495"/>
                  <a:pt x="21065" y="104446"/>
                </a:cubicBezTo>
                <a:lnTo>
                  <a:pt x="41356" y="92644"/>
                </a:lnTo>
                <a:lnTo>
                  <a:pt x="41356" y="116267"/>
                </a:lnTo>
                <a:cubicBezTo>
                  <a:pt x="41356" y="118364"/>
                  <a:pt x="43029" y="119982"/>
                  <a:pt x="45107" y="119982"/>
                </a:cubicBezTo>
                <a:lnTo>
                  <a:pt x="74874" y="119982"/>
                </a:lnTo>
                <a:cubicBezTo>
                  <a:pt x="76952" y="119982"/>
                  <a:pt x="78626" y="118364"/>
                  <a:pt x="78626" y="116267"/>
                </a:cubicBezTo>
                <a:lnTo>
                  <a:pt x="78626" y="92644"/>
                </a:lnTo>
                <a:lnTo>
                  <a:pt x="98916" y="104446"/>
                </a:lnTo>
                <a:cubicBezTo>
                  <a:pt x="100713" y="105495"/>
                  <a:pt x="103020" y="104855"/>
                  <a:pt x="104042" y="103060"/>
                </a:cubicBezTo>
                <a:lnTo>
                  <a:pt x="118943" y="76984"/>
                </a:lnTo>
                <a:cubicBezTo>
                  <a:pt x="119982" y="75171"/>
                  <a:pt x="119348" y="72842"/>
                  <a:pt x="117569" y="71793"/>
                </a:cubicBezTo>
                <a:lnTo>
                  <a:pt x="97331" y="59991"/>
                </a:lnTo>
                <a:lnTo>
                  <a:pt x="117569" y="48170"/>
                </a:lnTo>
                <a:cubicBezTo>
                  <a:pt x="119348" y="47121"/>
                  <a:pt x="119982" y="44864"/>
                  <a:pt x="118943" y="43069"/>
                </a:cubicBezTo>
                <a:lnTo>
                  <a:pt x="104042" y="16975"/>
                </a:lnTo>
                <a:cubicBezTo>
                  <a:pt x="103020" y="15179"/>
                  <a:pt x="100713" y="14540"/>
                  <a:pt x="98916" y="15588"/>
                </a:cubicBezTo>
                <a:lnTo>
                  <a:pt x="78626" y="27409"/>
                </a:lnTo>
                <a:lnTo>
                  <a:pt x="78626" y="3768"/>
                </a:lnTo>
                <a:cubicBezTo>
                  <a:pt x="78626" y="1688"/>
                  <a:pt x="76952" y="0"/>
                  <a:pt x="74874" y="0"/>
                </a:cubicBezTo>
                <a:lnTo>
                  <a:pt x="45107" y="0"/>
                </a:lnTo>
              </a:path>
            </a:pathLst>
          </a:custGeom>
          <a:solidFill>
            <a:schemeClr val="accent1"/>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2036" name="Google Shape;2036;p166"/>
          <p:cNvSpPr/>
          <p:nvPr/>
        </p:nvSpPr>
        <p:spPr>
          <a:xfrm>
            <a:off x="6990170" y="1540062"/>
            <a:ext cx="48900" cy="148800"/>
          </a:xfrm>
          <a:custGeom>
            <a:rect b="b" l="l" r="r" t="t"/>
            <a:pathLst>
              <a:path extrusionOk="0" h="120000" w="120000">
                <a:moveTo>
                  <a:pt x="59543" y="0"/>
                </a:moveTo>
                <a:cubicBezTo>
                  <a:pt x="92420" y="0"/>
                  <a:pt x="119817" y="8115"/>
                  <a:pt x="119817" y="18246"/>
                </a:cubicBezTo>
                <a:cubicBezTo>
                  <a:pt x="119817" y="25298"/>
                  <a:pt x="106666" y="31511"/>
                  <a:pt x="87488" y="34533"/>
                </a:cubicBezTo>
                <a:lnTo>
                  <a:pt x="79086" y="119944"/>
                </a:lnTo>
                <a:cubicBezTo>
                  <a:pt x="65753" y="117929"/>
                  <a:pt x="52785" y="115690"/>
                  <a:pt x="40182" y="113339"/>
                </a:cubicBezTo>
                <a:lnTo>
                  <a:pt x="32328" y="34533"/>
                </a:lnTo>
                <a:cubicBezTo>
                  <a:pt x="13150" y="31511"/>
                  <a:pt x="0" y="25298"/>
                  <a:pt x="0" y="18246"/>
                </a:cubicBezTo>
                <a:cubicBezTo>
                  <a:pt x="0" y="8115"/>
                  <a:pt x="26484" y="0"/>
                  <a:pt x="59543" y="0"/>
                </a:cubicBezTo>
              </a:path>
            </a:pathLst>
          </a:custGeom>
          <a:solidFill>
            <a:srgbClr val="FFFFFF"/>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2037" name="Google Shape;2037;p166"/>
          <p:cNvSpPr/>
          <p:nvPr/>
        </p:nvSpPr>
        <p:spPr>
          <a:xfrm>
            <a:off x="7034247" y="1608080"/>
            <a:ext cx="57300" cy="49200"/>
          </a:xfrm>
          <a:custGeom>
            <a:rect b="b" l="l" r="r" t="t"/>
            <a:pathLst>
              <a:path extrusionOk="0" h="120000" w="120000">
                <a:moveTo>
                  <a:pt x="1248" y="0"/>
                </a:moveTo>
                <a:cubicBezTo>
                  <a:pt x="2028" y="0"/>
                  <a:pt x="2808" y="0"/>
                  <a:pt x="3589" y="0"/>
                </a:cubicBezTo>
                <a:cubicBezTo>
                  <a:pt x="4993" y="0"/>
                  <a:pt x="6085" y="0"/>
                  <a:pt x="7334" y="0"/>
                </a:cubicBezTo>
                <a:cubicBezTo>
                  <a:pt x="47906" y="674"/>
                  <a:pt x="94408" y="22078"/>
                  <a:pt x="109856" y="81573"/>
                </a:cubicBezTo>
                <a:cubicBezTo>
                  <a:pt x="119843" y="119831"/>
                  <a:pt x="99245" y="110730"/>
                  <a:pt x="84109" y="112078"/>
                </a:cubicBezTo>
                <a:cubicBezTo>
                  <a:pt x="59921" y="114269"/>
                  <a:pt x="35266" y="94887"/>
                  <a:pt x="23250" y="59662"/>
                </a:cubicBezTo>
                <a:cubicBezTo>
                  <a:pt x="17789" y="42640"/>
                  <a:pt x="21066" y="38595"/>
                  <a:pt x="0" y="39775"/>
                </a:cubicBezTo>
                <a:cubicBezTo>
                  <a:pt x="312" y="26460"/>
                  <a:pt x="780" y="13314"/>
                  <a:pt x="1248" y="0"/>
                </a:cubicBezTo>
              </a:path>
            </a:pathLst>
          </a:custGeom>
          <a:solidFill>
            <a:srgbClr val="FFFFFF"/>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2038" name="Google Shape;2038;p166"/>
          <p:cNvSpPr/>
          <p:nvPr/>
        </p:nvSpPr>
        <p:spPr>
          <a:xfrm>
            <a:off x="6955962" y="1616046"/>
            <a:ext cx="105300" cy="163800"/>
          </a:xfrm>
          <a:custGeom>
            <a:rect b="b" l="l" r="r" t="t"/>
            <a:pathLst>
              <a:path extrusionOk="0" h="120000" w="120000">
                <a:moveTo>
                  <a:pt x="44085" y="0"/>
                </a:moveTo>
                <a:cubicBezTo>
                  <a:pt x="44255" y="4174"/>
                  <a:pt x="44510" y="8451"/>
                  <a:pt x="44765" y="12626"/>
                </a:cubicBezTo>
                <a:cubicBezTo>
                  <a:pt x="31148" y="16750"/>
                  <a:pt x="20595" y="23114"/>
                  <a:pt x="20000" y="33042"/>
                </a:cubicBezTo>
                <a:cubicBezTo>
                  <a:pt x="24595" y="46941"/>
                  <a:pt x="69191" y="58854"/>
                  <a:pt x="88851" y="65116"/>
                </a:cubicBezTo>
                <a:cubicBezTo>
                  <a:pt x="101276" y="69596"/>
                  <a:pt x="109446" y="74280"/>
                  <a:pt x="114297" y="79524"/>
                </a:cubicBezTo>
                <a:cubicBezTo>
                  <a:pt x="119148" y="84717"/>
                  <a:pt x="119914" y="90521"/>
                  <a:pt x="117276" y="95562"/>
                </a:cubicBezTo>
                <a:cubicBezTo>
                  <a:pt x="112340" y="104420"/>
                  <a:pt x="98468" y="112159"/>
                  <a:pt x="83829" y="119949"/>
                </a:cubicBezTo>
                <a:cubicBezTo>
                  <a:pt x="84085" y="115010"/>
                  <a:pt x="84255" y="110123"/>
                  <a:pt x="84510" y="105133"/>
                </a:cubicBezTo>
                <a:cubicBezTo>
                  <a:pt x="90638" y="101315"/>
                  <a:pt x="96000" y="97089"/>
                  <a:pt x="99914" y="92354"/>
                </a:cubicBezTo>
                <a:cubicBezTo>
                  <a:pt x="103659" y="84819"/>
                  <a:pt x="90382" y="78506"/>
                  <a:pt x="79829" y="74484"/>
                </a:cubicBezTo>
                <a:cubicBezTo>
                  <a:pt x="28000" y="61909"/>
                  <a:pt x="5531" y="48570"/>
                  <a:pt x="1872" y="34874"/>
                </a:cubicBezTo>
                <a:cubicBezTo>
                  <a:pt x="0" y="27950"/>
                  <a:pt x="3404" y="21688"/>
                  <a:pt x="8936" y="16648"/>
                </a:cubicBezTo>
                <a:cubicBezTo>
                  <a:pt x="17957" y="8705"/>
                  <a:pt x="30127" y="3411"/>
                  <a:pt x="44085" y="0"/>
                </a:cubicBezTo>
              </a:path>
            </a:pathLst>
          </a:custGeom>
          <a:solidFill>
            <a:srgbClr val="FFFFFF"/>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2039" name="Google Shape;2039;p166"/>
          <p:cNvSpPr/>
          <p:nvPr/>
        </p:nvSpPr>
        <p:spPr>
          <a:xfrm>
            <a:off x="7007604" y="1720218"/>
            <a:ext cx="13500" cy="101400"/>
          </a:xfrm>
          <a:custGeom>
            <a:rect b="b" l="l" r="r" t="t"/>
            <a:pathLst>
              <a:path extrusionOk="0" h="120000" w="120000">
                <a:moveTo>
                  <a:pt x="0" y="0"/>
                </a:moveTo>
                <a:cubicBezTo>
                  <a:pt x="37582" y="2301"/>
                  <a:pt x="77142" y="4684"/>
                  <a:pt x="114065" y="7068"/>
                </a:cubicBezTo>
                <a:cubicBezTo>
                  <a:pt x="116043" y="7232"/>
                  <a:pt x="117362" y="7315"/>
                  <a:pt x="119340" y="7397"/>
                </a:cubicBezTo>
                <a:lnTo>
                  <a:pt x="90989" y="119917"/>
                </a:lnTo>
                <a:cubicBezTo>
                  <a:pt x="69890" y="118027"/>
                  <a:pt x="49450" y="116301"/>
                  <a:pt x="28351" y="114410"/>
                </a:cubicBezTo>
                <a:lnTo>
                  <a:pt x="0" y="0"/>
                </a:lnTo>
              </a:path>
            </a:pathLst>
          </a:custGeom>
          <a:solidFill>
            <a:srgbClr val="FFFFFF"/>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2040" name="Google Shape;2040;p166"/>
          <p:cNvSpPr/>
          <p:nvPr/>
        </p:nvSpPr>
        <p:spPr>
          <a:xfrm>
            <a:off x="6976684" y="1785172"/>
            <a:ext cx="75000" cy="110400"/>
          </a:xfrm>
          <a:custGeom>
            <a:rect b="b" l="l" r="r" t="t"/>
            <a:pathLst>
              <a:path extrusionOk="0" h="120000" w="120000">
                <a:moveTo>
                  <a:pt x="37014" y="0"/>
                </a:moveTo>
                <a:cubicBezTo>
                  <a:pt x="37373" y="7868"/>
                  <a:pt x="37970" y="15435"/>
                  <a:pt x="38328" y="23228"/>
                </a:cubicBezTo>
                <a:cubicBezTo>
                  <a:pt x="37731" y="23757"/>
                  <a:pt x="37134" y="24514"/>
                  <a:pt x="36537" y="25044"/>
                </a:cubicBezTo>
                <a:cubicBezTo>
                  <a:pt x="29134" y="33291"/>
                  <a:pt x="35820" y="39117"/>
                  <a:pt x="49671" y="44943"/>
                </a:cubicBezTo>
                <a:cubicBezTo>
                  <a:pt x="81552" y="58184"/>
                  <a:pt x="119880" y="79747"/>
                  <a:pt x="101253" y="106834"/>
                </a:cubicBezTo>
                <a:cubicBezTo>
                  <a:pt x="97791" y="111979"/>
                  <a:pt x="89194" y="116065"/>
                  <a:pt x="77731" y="119924"/>
                </a:cubicBezTo>
                <a:cubicBezTo>
                  <a:pt x="77850" y="115460"/>
                  <a:pt x="78089" y="110996"/>
                  <a:pt x="78686" y="106532"/>
                </a:cubicBezTo>
                <a:cubicBezTo>
                  <a:pt x="85731" y="100857"/>
                  <a:pt x="87522" y="93745"/>
                  <a:pt x="80119" y="84514"/>
                </a:cubicBezTo>
                <a:cubicBezTo>
                  <a:pt x="73671" y="77250"/>
                  <a:pt x="60298" y="68247"/>
                  <a:pt x="36059" y="58335"/>
                </a:cubicBezTo>
                <a:cubicBezTo>
                  <a:pt x="12537" y="48575"/>
                  <a:pt x="0" y="35863"/>
                  <a:pt x="14447" y="16948"/>
                </a:cubicBezTo>
                <a:cubicBezTo>
                  <a:pt x="20298" y="10819"/>
                  <a:pt x="28179" y="5372"/>
                  <a:pt x="37014" y="0"/>
                </a:cubicBezTo>
              </a:path>
            </a:pathLst>
          </a:custGeom>
          <a:solidFill>
            <a:srgbClr val="FFFFFF"/>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2041" name="Google Shape;2041;p166"/>
          <p:cNvSpPr/>
          <p:nvPr/>
        </p:nvSpPr>
        <p:spPr>
          <a:xfrm>
            <a:off x="7012538" y="1859931"/>
            <a:ext cx="4200" cy="67800"/>
          </a:xfrm>
          <a:custGeom>
            <a:rect b="b" l="l" r="r" t="t"/>
            <a:pathLst>
              <a:path extrusionOk="0" h="120000" w="120000">
                <a:moveTo>
                  <a:pt x="0" y="0"/>
                </a:moveTo>
                <a:cubicBezTo>
                  <a:pt x="47142" y="2713"/>
                  <a:pt x="83571" y="5549"/>
                  <a:pt x="117857" y="8756"/>
                </a:cubicBezTo>
                <a:lnTo>
                  <a:pt x="57857" y="119876"/>
                </a:lnTo>
                <a:lnTo>
                  <a:pt x="0" y="0"/>
                </a:lnTo>
              </a:path>
            </a:pathLst>
          </a:custGeom>
          <a:solidFill>
            <a:srgbClr val="3C78D8"/>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2042" name="Google Shape;2042;p166"/>
          <p:cNvSpPr/>
          <p:nvPr/>
        </p:nvSpPr>
        <p:spPr>
          <a:xfrm>
            <a:off x="6982934" y="1897310"/>
            <a:ext cx="21300" cy="15300"/>
          </a:xfrm>
          <a:custGeom>
            <a:rect b="b" l="l" r="r" t="t"/>
            <a:pathLst>
              <a:path extrusionOk="0" h="120000" w="120000">
                <a:moveTo>
                  <a:pt x="117894" y="0"/>
                </a:moveTo>
                <a:cubicBezTo>
                  <a:pt x="118315" y="17375"/>
                  <a:pt x="118736" y="33665"/>
                  <a:pt x="119578" y="51040"/>
                </a:cubicBezTo>
                <a:cubicBezTo>
                  <a:pt x="80842" y="71674"/>
                  <a:pt x="41263" y="94479"/>
                  <a:pt x="0" y="119457"/>
                </a:cubicBezTo>
                <a:cubicBezTo>
                  <a:pt x="14315" y="72217"/>
                  <a:pt x="64421" y="36923"/>
                  <a:pt x="117894" y="0"/>
                </a:cubicBezTo>
              </a:path>
            </a:pathLst>
          </a:custGeom>
          <a:solidFill>
            <a:srgbClr val="3C78D8"/>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5A5A5A"/>
              </a:solidFill>
              <a:latin typeface="Helvetica Neue"/>
              <a:ea typeface="Helvetica Neue"/>
              <a:cs typeface="Helvetica Neue"/>
              <a:sym typeface="Helvetica Neue"/>
            </a:endParaRPr>
          </a:p>
        </p:txBody>
      </p:sp>
      <p:sp>
        <p:nvSpPr>
          <p:cNvPr id="2043" name="Google Shape;2043;p166"/>
          <p:cNvSpPr/>
          <p:nvPr/>
        </p:nvSpPr>
        <p:spPr>
          <a:xfrm>
            <a:off x="7774664" y="1593282"/>
            <a:ext cx="410700" cy="392100"/>
          </a:xfrm>
          <a:custGeom>
            <a:rect b="b" l="l" r="r" t="t"/>
            <a:pathLst>
              <a:path extrusionOk="0" h="120000" w="120000">
                <a:moveTo>
                  <a:pt x="58944" y="37092"/>
                </a:moveTo>
                <a:lnTo>
                  <a:pt x="71956" y="23362"/>
                </a:lnTo>
                <a:cubicBezTo>
                  <a:pt x="71956" y="23362"/>
                  <a:pt x="71956" y="23357"/>
                  <a:pt x="71962" y="23357"/>
                </a:cubicBezTo>
                <a:lnTo>
                  <a:pt x="74968" y="20188"/>
                </a:lnTo>
                <a:lnTo>
                  <a:pt x="87757" y="37092"/>
                </a:lnTo>
                <a:cubicBezTo>
                  <a:pt x="87757" y="37092"/>
                  <a:pt x="58944" y="37092"/>
                  <a:pt x="58944" y="37092"/>
                </a:cubicBezTo>
                <a:close/>
                <a:moveTo>
                  <a:pt x="47998" y="37092"/>
                </a:moveTo>
                <a:lnTo>
                  <a:pt x="47998" y="24002"/>
                </a:lnTo>
                <a:lnTo>
                  <a:pt x="65598" y="24002"/>
                </a:lnTo>
                <a:lnTo>
                  <a:pt x="53193" y="37092"/>
                </a:lnTo>
                <a:cubicBezTo>
                  <a:pt x="53193" y="37092"/>
                  <a:pt x="47998" y="37092"/>
                  <a:pt x="47998" y="37092"/>
                </a:cubicBezTo>
                <a:close/>
                <a:moveTo>
                  <a:pt x="15316" y="37092"/>
                </a:moveTo>
                <a:lnTo>
                  <a:pt x="4593" y="9794"/>
                </a:lnTo>
                <a:lnTo>
                  <a:pt x="13629" y="5108"/>
                </a:lnTo>
                <a:lnTo>
                  <a:pt x="26897" y="37092"/>
                </a:lnTo>
                <a:cubicBezTo>
                  <a:pt x="26897" y="37092"/>
                  <a:pt x="15316" y="37092"/>
                  <a:pt x="15316" y="37092"/>
                </a:cubicBezTo>
                <a:close/>
                <a:moveTo>
                  <a:pt x="118001" y="6542"/>
                </a:moveTo>
                <a:lnTo>
                  <a:pt x="100346" y="6542"/>
                </a:lnTo>
                <a:cubicBezTo>
                  <a:pt x="99427" y="6542"/>
                  <a:pt x="98620" y="7237"/>
                  <a:pt x="98403" y="8215"/>
                </a:cubicBezTo>
                <a:lnTo>
                  <a:pt x="92206" y="36120"/>
                </a:lnTo>
                <a:lnTo>
                  <a:pt x="76672" y="15591"/>
                </a:lnTo>
                <a:cubicBezTo>
                  <a:pt x="76316" y="15119"/>
                  <a:pt x="75798" y="14836"/>
                  <a:pt x="75241" y="14802"/>
                </a:cubicBezTo>
                <a:cubicBezTo>
                  <a:pt x="74662" y="14758"/>
                  <a:pt x="74139" y="14986"/>
                  <a:pt x="73738" y="15408"/>
                </a:cubicBezTo>
                <a:lnTo>
                  <a:pt x="69735" y="19633"/>
                </a:lnTo>
                <a:lnTo>
                  <a:pt x="46000" y="19633"/>
                </a:lnTo>
                <a:cubicBezTo>
                  <a:pt x="44897" y="19633"/>
                  <a:pt x="44001" y="20611"/>
                  <a:pt x="44001" y="21817"/>
                </a:cubicBezTo>
                <a:lnTo>
                  <a:pt x="44001" y="37092"/>
                </a:lnTo>
                <a:lnTo>
                  <a:pt x="31290" y="37092"/>
                </a:lnTo>
                <a:lnTo>
                  <a:pt x="16430" y="1284"/>
                </a:lnTo>
                <a:cubicBezTo>
                  <a:pt x="16207" y="744"/>
                  <a:pt x="15801" y="333"/>
                  <a:pt x="15294" y="133"/>
                </a:cubicBezTo>
                <a:cubicBezTo>
                  <a:pt x="14793" y="-66"/>
                  <a:pt x="14236" y="-38"/>
                  <a:pt x="13752" y="211"/>
                </a:cubicBezTo>
                <a:lnTo>
                  <a:pt x="1141" y="6753"/>
                </a:lnTo>
                <a:cubicBezTo>
                  <a:pt x="172" y="7259"/>
                  <a:pt x="-261" y="8510"/>
                  <a:pt x="161" y="9583"/>
                </a:cubicBezTo>
                <a:lnTo>
                  <a:pt x="10968" y="37092"/>
                </a:lnTo>
                <a:lnTo>
                  <a:pt x="1998" y="37092"/>
                </a:lnTo>
                <a:cubicBezTo>
                  <a:pt x="1364" y="37092"/>
                  <a:pt x="762" y="37420"/>
                  <a:pt x="389" y="37982"/>
                </a:cubicBezTo>
                <a:cubicBezTo>
                  <a:pt x="11" y="38543"/>
                  <a:pt x="-100" y="39266"/>
                  <a:pt x="94" y="39927"/>
                </a:cubicBezTo>
                <a:lnTo>
                  <a:pt x="15222" y="92290"/>
                </a:lnTo>
                <a:cubicBezTo>
                  <a:pt x="15483" y="93201"/>
                  <a:pt x="16257" y="93818"/>
                  <a:pt x="17131" y="93818"/>
                </a:cubicBezTo>
                <a:lnTo>
                  <a:pt x="79394" y="93818"/>
                </a:lnTo>
                <a:lnTo>
                  <a:pt x="78426" y="98182"/>
                </a:lnTo>
                <a:lnTo>
                  <a:pt x="24002" y="98182"/>
                </a:lnTo>
                <a:cubicBezTo>
                  <a:pt x="18484" y="98182"/>
                  <a:pt x="14002" y="103073"/>
                  <a:pt x="14002" y="109088"/>
                </a:cubicBezTo>
                <a:cubicBezTo>
                  <a:pt x="14002" y="115108"/>
                  <a:pt x="18484" y="120000"/>
                  <a:pt x="24002" y="120000"/>
                </a:cubicBezTo>
                <a:cubicBezTo>
                  <a:pt x="29514" y="120000"/>
                  <a:pt x="34001" y="115108"/>
                  <a:pt x="34001" y="109088"/>
                </a:cubicBezTo>
                <a:cubicBezTo>
                  <a:pt x="34001" y="106625"/>
                  <a:pt x="33216" y="104374"/>
                  <a:pt x="31947" y="102545"/>
                </a:cubicBezTo>
                <a:lnTo>
                  <a:pt x="70052" y="102545"/>
                </a:lnTo>
                <a:cubicBezTo>
                  <a:pt x="68783" y="104374"/>
                  <a:pt x="67997" y="106625"/>
                  <a:pt x="67997" y="109088"/>
                </a:cubicBezTo>
                <a:cubicBezTo>
                  <a:pt x="67997" y="115108"/>
                  <a:pt x="72485" y="120000"/>
                  <a:pt x="77997" y="120000"/>
                </a:cubicBezTo>
                <a:cubicBezTo>
                  <a:pt x="83515" y="120000"/>
                  <a:pt x="88002" y="115108"/>
                  <a:pt x="88002" y="109088"/>
                </a:cubicBezTo>
                <a:cubicBezTo>
                  <a:pt x="88002" y="104758"/>
                  <a:pt x="85658" y="101045"/>
                  <a:pt x="82295" y="99282"/>
                </a:cubicBezTo>
                <a:lnTo>
                  <a:pt x="83799" y="92512"/>
                </a:lnTo>
                <a:cubicBezTo>
                  <a:pt x="83849" y="92390"/>
                  <a:pt x="83915" y="92279"/>
                  <a:pt x="83943" y="92145"/>
                </a:cubicBezTo>
                <a:lnTo>
                  <a:pt x="95507" y="39783"/>
                </a:lnTo>
                <a:cubicBezTo>
                  <a:pt x="95507" y="39783"/>
                  <a:pt x="95507" y="39783"/>
                  <a:pt x="95507" y="39783"/>
                </a:cubicBezTo>
                <a:lnTo>
                  <a:pt x="101921" y="10906"/>
                </a:lnTo>
                <a:lnTo>
                  <a:pt x="118001" y="10906"/>
                </a:lnTo>
                <a:cubicBezTo>
                  <a:pt x="119103" y="10906"/>
                  <a:pt x="119999" y="9933"/>
                  <a:pt x="119999" y="8727"/>
                </a:cubicBezTo>
                <a:cubicBezTo>
                  <a:pt x="119999" y="7520"/>
                  <a:pt x="119103" y="6542"/>
                  <a:pt x="118001" y="6542"/>
                </a:cubicBezTo>
                <a:close/>
              </a:path>
            </a:pathLst>
          </a:cu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rgbClr val="5A5A5A"/>
              </a:solidFill>
              <a:latin typeface="Helvetica Neue"/>
              <a:ea typeface="Helvetica Neue"/>
              <a:cs typeface="Helvetica Neue"/>
              <a:sym typeface="Helvetica Neue"/>
            </a:endParaRPr>
          </a:p>
        </p:txBody>
      </p:sp>
      <p:sp>
        <p:nvSpPr>
          <p:cNvPr id="2044" name="Google Shape;2044;p166"/>
          <p:cNvSpPr txBox="1"/>
          <p:nvPr/>
        </p:nvSpPr>
        <p:spPr>
          <a:xfrm>
            <a:off x="5796387" y="2009043"/>
            <a:ext cx="724500" cy="375900"/>
          </a:xfrm>
          <a:prstGeom prst="rect">
            <a:avLst/>
          </a:prstGeom>
          <a:noFill/>
          <a:ln>
            <a:noFill/>
          </a:ln>
        </p:spPr>
        <p:txBody>
          <a:bodyPr anchorCtr="0" anchor="ctr" bIns="32775" lIns="65600" spcFirstLastPara="1" rIns="65600" wrap="square" tIns="32775">
            <a:noAutofit/>
          </a:bodyPr>
          <a:lstStyle/>
          <a:p>
            <a:pPr indent="0" lvl="0" marL="0" marR="0" rtl="0" algn="ctr">
              <a:lnSpc>
                <a:spcPct val="100000"/>
              </a:lnSpc>
              <a:spcBef>
                <a:spcPts val="0"/>
              </a:spcBef>
              <a:spcAft>
                <a:spcPts val="0"/>
              </a:spcAft>
              <a:buClr>
                <a:srgbClr val="5A5A5A"/>
              </a:buClr>
              <a:buFont typeface="Helvetica Neue"/>
              <a:buNone/>
            </a:pPr>
            <a:r>
              <a:rPr b="1" lang="en" sz="1200">
                <a:solidFill>
                  <a:schemeClr val="accent2"/>
                </a:solidFill>
                <a:latin typeface="Roboto"/>
                <a:ea typeface="Roboto"/>
                <a:cs typeface="Roboto"/>
                <a:sym typeface="Roboto"/>
              </a:rPr>
              <a:t>Identity</a:t>
            </a:r>
            <a:endParaRPr/>
          </a:p>
        </p:txBody>
      </p:sp>
      <p:sp>
        <p:nvSpPr>
          <p:cNvPr id="2045" name="Google Shape;2045;p166"/>
          <p:cNvSpPr txBox="1"/>
          <p:nvPr/>
        </p:nvSpPr>
        <p:spPr>
          <a:xfrm>
            <a:off x="6673278" y="2009043"/>
            <a:ext cx="724500" cy="375900"/>
          </a:xfrm>
          <a:prstGeom prst="rect">
            <a:avLst/>
          </a:prstGeom>
          <a:noFill/>
          <a:ln>
            <a:noFill/>
          </a:ln>
        </p:spPr>
        <p:txBody>
          <a:bodyPr anchorCtr="0" anchor="ctr" bIns="32775" lIns="65600" spcFirstLastPara="1" rIns="65600" wrap="square" tIns="32775">
            <a:noAutofit/>
          </a:bodyPr>
          <a:lstStyle/>
          <a:p>
            <a:pPr indent="0" lvl="0" marL="0" marR="0" rtl="0" algn="ctr">
              <a:lnSpc>
                <a:spcPct val="100000"/>
              </a:lnSpc>
              <a:spcBef>
                <a:spcPts val="0"/>
              </a:spcBef>
              <a:spcAft>
                <a:spcPts val="0"/>
              </a:spcAft>
              <a:buClr>
                <a:srgbClr val="5A5A5A"/>
              </a:buClr>
              <a:buFont typeface="Helvetica Neue"/>
              <a:buNone/>
            </a:pPr>
            <a:r>
              <a:rPr b="1" lang="en" sz="1200">
                <a:solidFill>
                  <a:schemeClr val="accent2"/>
                </a:solidFill>
                <a:latin typeface="Roboto"/>
                <a:ea typeface="Roboto"/>
                <a:cs typeface="Roboto"/>
                <a:sym typeface="Roboto"/>
              </a:rPr>
              <a:t>Health</a:t>
            </a:r>
            <a:endParaRPr/>
          </a:p>
        </p:txBody>
      </p:sp>
      <p:sp>
        <p:nvSpPr>
          <p:cNvPr id="2046" name="Google Shape;2046;p166"/>
          <p:cNvSpPr txBox="1"/>
          <p:nvPr/>
        </p:nvSpPr>
        <p:spPr>
          <a:xfrm>
            <a:off x="7513024" y="2009043"/>
            <a:ext cx="941100" cy="375900"/>
          </a:xfrm>
          <a:prstGeom prst="rect">
            <a:avLst/>
          </a:prstGeom>
          <a:noFill/>
          <a:ln>
            <a:noFill/>
          </a:ln>
        </p:spPr>
        <p:txBody>
          <a:bodyPr anchorCtr="0" anchor="ctr" bIns="32775" lIns="65600" spcFirstLastPara="1" rIns="65600" wrap="square" tIns="32775">
            <a:noAutofit/>
          </a:bodyPr>
          <a:lstStyle/>
          <a:p>
            <a:pPr indent="0" lvl="0" marL="0" marR="0" rtl="0" algn="ctr">
              <a:lnSpc>
                <a:spcPct val="100000"/>
              </a:lnSpc>
              <a:spcBef>
                <a:spcPts val="0"/>
              </a:spcBef>
              <a:spcAft>
                <a:spcPts val="0"/>
              </a:spcAft>
              <a:buClr>
                <a:srgbClr val="5A5A5A"/>
              </a:buClr>
              <a:buFont typeface="Helvetica Neue"/>
              <a:buNone/>
            </a:pPr>
            <a:r>
              <a:rPr b="1" lang="en" sz="1200">
                <a:solidFill>
                  <a:schemeClr val="accent2"/>
                </a:solidFill>
                <a:latin typeface="Roboto"/>
                <a:ea typeface="Roboto"/>
                <a:cs typeface="Roboto"/>
                <a:sym typeface="Roboto"/>
              </a:rPr>
              <a:t>Commerce</a:t>
            </a:r>
            <a:endParaRPr/>
          </a:p>
        </p:txBody>
      </p:sp>
      <p:sp>
        <p:nvSpPr>
          <p:cNvPr id="2047" name="Google Shape;2047;p166"/>
          <p:cNvSpPr txBox="1"/>
          <p:nvPr/>
        </p:nvSpPr>
        <p:spPr>
          <a:xfrm>
            <a:off x="5857957" y="3214020"/>
            <a:ext cx="2991900" cy="790800"/>
          </a:xfrm>
          <a:prstGeom prst="rect">
            <a:avLst/>
          </a:prstGeom>
          <a:noFill/>
          <a:ln>
            <a:noFill/>
          </a:ln>
        </p:spPr>
        <p:txBody>
          <a:bodyPr anchorCtr="0" anchor="ctr" bIns="34275" lIns="17125" spcFirstLastPara="1" rIns="17125" wrap="square" tIns="17125">
            <a:noAutofit/>
          </a:bodyPr>
          <a:lstStyle/>
          <a:p>
            <a:pPr indent="0" lvl="0" marL="0" marR="0" rtl="0" algn="l">
              <a:lnSpc>
                <a:spcPct val="100000"/>
              </a:lnSpc>
              <a:spcBef>
                <a:spcPts val="0"/>
              </a:spcBef>
              <a:spcAft>
                <a:spcPts val="0"/>
              </a:spcAft>
              <a:buClr>
                <a:srgbClr val="000000"/>
              </a:buClr>
              <a:buSzPts val="1100"/>
              <a:buFont typeface="Arial"/>
              <a:buNone/>
            </a:pPr>
            <a:r>
              <a:rPr b="1" lang="en" sz="2400">
                <a:solidFill>
                  <a:schemeClr val="accent1"/>
                </a:solidFill>
                <a:latin typeface="Roboto"/>
                <a:ea typeface="Roboto"/>
                <a:cs typeface="Roboto"/>
                <a:sym typeface="Roboto"/>
              </a:rPr>
              <a:t>Multi-Cloud, Hybrid, On-Premises</a:t>
            </a:r>
            <a:endParaRPr b="1" sz="2400">
              <a:solidFill>
                <a:schemeClr val="accent1"/>
              </a:solidFill>
              <a:latin typeface="Roboto"/>
              <a:ea typeface="Roboto"/>
              <a:cs typeface="Roboto"/>
              <a:sym typeface="Roboto"/>
            </a:endParaRPr>
          </a:p>
        </p:txBody>
      </p:sp>
      <p:sp>
        <p:nvSpPr>
          <p:cNvPr id="2048" name="Google Shape;2048;p166"/>
          <p:cNvSpPr txBox="1"/>
          <p:nvPr/>
        </p:nvSpPr>
        <p:spPr>
          <a:xfrm>
            <a:off x="5705547" y="2847225"/>
            <a:ext cx="2895600" cy="259800"/>
          </a:xfrm>
          <a:prstGeom prst="rect">
            <a:avLst/>
          </a:prstGeom>
          <a:noFill/>
          <a:ln>
            <a:noFill/>
          </a:ln>
        </p:spPr>
        <p:txBody>
          <a:bodyPr anchorCtr="0" anchor="t" bIns="34275" lIns="17125" spcFirstLastPara="1" rIns="17125" wrap="square" tIns="17125">
            <a:noAutofit/>
          </a:bodyPr>
          <a:lstStyle/>
          <a:p>
            <a:pPr indent="0" lvl="0" marL="0" marR="0" rtl="0" algn="ctr">
              <a:spcBef>
                <a:spcPts val="0"/>
              </a:spcBef>
              <a:spcAft>
                <a:spcPts val="0"/>
              </a:spcAft>
              <a:buNone/>
            </a:pPr>
            <a:r>
              <a:rPr lang="en" sz="1400">
                <a:solidFill>
                  <a:schemeClr val="accent2"/>
                </a:solidFill>
                <a:latin typeface="Roboto"/>
                <a:ea typeface="Roboto"/>
                <a:cs typeface="Roboto"/>
                <a:sym typeface="Roboto"/>
              </a:rPr>
              <a:t>YOUR CHOICE, NO LOCK-IN</a:t>
            </a:r>
            <a:endParaRPr>
              <a:solidFill>
                <a:schemeClr val="accent2"/>
              </a:solidFill>
              <a:latin typeface="Roboto"/>
              <a:ea typeface="Roboto"/>
              <a:cs typeface="Roboto"/>
              <a:sym typeface="Roboto"/>
            </a:endParaRPr>
          </a:p>
        </p:txBody>
      </p:sp>
    </p:spTree>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2" name="Shape 2052"/>
        <p:cNvGrpSpPr/>
        <p:nvPr/>
      </p:nvGrpSpPr>
      <p:grpSpPr>
        <a:xfrm>
          <a:off x="0" y="0"/>
          <a:ext cx="0" cy="0"/>
          <a:chOff x="0" y="0"/>
          <a:chExt cx="0" cy="0"/>
        </a:xfrm>
      </p:grpSpPr>
      <p:pic>
        <p:nvPicPr>
          <p:cNvPr id="2053" name="Google Shape;2053;p167"/>
          <p:cNvPicPr preferRelativeResize="0"/>
          <p:nvPr/>
        </p:nvPicPr>
        <p:blipFill rotWithShape="1">
          <a:blip r:embed="rId3">
            <a:alphaModFix/>
          </a:blip>
          <a:srcRect b="0" l="45173" r="20970" t="15095"/>
          <a:stretch/>
        </p:blipFill>
        <p:spPr>
          <a:xfrm>
            <a:off x="6069225" y="0"/>
            <a:ext cx="3074700" cy="5143500"/>
          </a:xfrm>
          <a:prstGeom prst="rect">
            <a:avLst/>
          </a:prstGeom>
          <a:noFill/>
          <a:ln>
            <a:noFill/>
          </a:ln>
        </p:spPr>
      </p:pic>
      <p:sp>
        <p:nvSpPr>
          <p:cNvPr id="2054" name="Google Shape;2054;p167"/>
          <p:cNvSpPr txBox="1"/>
          <p:nvPr>
            <p:ph type="title"/>
          </p:nvPr>
        </p:nvSpPr>
        <p:spPr>
          <a:xfrm>
            <a:off x="190300" y="218150"/>
            <a:ext cx="5674500" cy="52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2600"/>
              <a:t>Apigee covers the entire API lifecycle</a:t>
            </a:r>
            <a:endParaRPr sz="2600"/>
          </a:p>
        </p:txBody>
      </p:sp>
      <p:grpSp>
        <p:nvGrpSpPr>
          <p:cNvPr id="2055" name="Google Shape;2055;p167"/>
          <p:cNvGrpSpPr/>
          <p:nvPr/>
        </p:nvGrpSpPr>
        <p:grpSpPr>
          <a:xfrm>
            <a:off x="561102" y="1014891"/>
            <a:ext cx="4585352" cy="3673458"/>
            <a:chOff x="484902" y="1014891"/>
            <a:chExt cx="4585352" cy="3673458"/>
          </a:xfrm>
        </p:grpSpPr>
        <p:sp>
          <p:nvSpPr>
            <p:cNvPr id="2056" name="Google Shape;2056;p167"/>
            <p:cNvSpPr/>
            <p:nvPr/>
          </p:nvSpPr>
          <p:spPr>
            <a:xfrm>
              <a:off x="1563386" y="1592987"/>
              <a:ext cx="2520300" cy="2520300"/>
            </a:xfrm>
            <a:prstGeom prst="ellipse">
              <a:avLst/>
            </a:prstGeom>
            <a:noFill/>
            <a:ln cap="flat" cmpd="sng" w="19050">
              <a:solidFill>
                <a:schemeClr val="accent1"/>
              </a:solidFill>
              <a:prstDash val="dot"/>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057" name="Google Shape;2057;p167"/>
            <p:cNvSpPr/>
            <p:nvPr/>
          </p:nvSpPr>
          <p:spPr>
            <a:xfrm>
              <a:off x="3433427" y="3396502"/>
              <a:ext cx="511800" cy="511800"/>
            </a:xfrm>
            <a:custGeom>
              <a:rect b="b" l="l" r="r" t="t"/>
              <a:pathLst>
                <a:path extrusionOk="0" h="120000" w="120000">
                  <a:moveTo>
                    <a:pt x="120000" y="60250"/>
                  </a:moveTo>
                  <a:cubicBezTo>
                    <a:pt x="120000" y="71155"/>
                    <a:pt x="117522" y="80577"/>
                    <a:pt x="112066" y="90250"/>
                  </a:cubicBezTo>
                  <a:cubicBezTo>
                    <a:pt x="106611" y="99666"/>
                    <a:pt x="99422" y="106361"/>
                    <a:pt x="90000" y="111816"/>
                  </a:cubicBezTo>
                  <a:cubicBezTo>
                    <a:pt x="80333" y="117522"/>
                    <a:pt x="70911" y="120000"/>
                    <a:pt x="60000" y="120000"/>
                  </a:cubicBezTo>
                  <a:cubicBezTo>
                    <a:pt x="48844" y="120000"/>
                    <a:pt x="39422" y="117522"/>
                    <a:pt x="30000" y="111816"/>
                  </a:cubicBezTo>
                  <a:cubicBezTo>
                    <a:pt x="20333" y="106361"/>
                    <a:pt x="13388" y="99666"/>
                    <a:pt x="7933" y="90250"/>
                  </a:cubicBezTo>
                  <a:cubicBezTo>
                    <a:pt x="2233" y="80577"/>
                    <a:pt x="0" y="71155"/>
                    <a:pt x="0" y="60250"/>
                  </a:cubicBezTo>
                  <a:cubicBezTo>
                    <a:pt x="0" y="49088"/>
                    <a:pt x="2233" y="39422"/>
                    <a:pt x="7933" y="30000"/>
                  </a:cubicBezTo>
                  <a:cubicBezTo>
                    <a:pt x="13388" y="20333"/>
                    <a:pt x="20333" y="13638"/>
                    <a:pt x="30000" y="8183"/>
                  </a:cubicBezTo>
                  <a:cubicBezTo>
                    <a:pt x="39422" y="2477"/>
                    <a:pt x="49088" y="0"/>
                    <a:pt x="60000" y="0"/>
                  </a:cubicBezTo>
                  <a:cubicBezTo>
                    <a:pt x="71155" y="0"/>
                    <a:pt x="80333" y="2477"/>
                    <a:pt x="90000" y="8183"/>
                  </a:cubicBezTo>
                  <a:cubicBezTo>
                    <a:pt x="99422" y="13638"/>
                    <a:pt x="106611" y="20333"/>
                    <a:pt x="112066" y="30000"/>
                  </a:cubicBezTo>
                  <a:cubicBezTo>
                    <a:pt x="117522" y="39422"/>
                    <a:pt x="120000" y="49088"/>
                    <a:pt x="120000" y="60250"/>
                  </a:cubicBezTo>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058" name="Google Shape;2058;p167"/>
            <p:cNvSpPr/>
            <p:nvPr/>
          </p:nvSpPr>
          <p:spPr>
            <a:xfrm>
              <a:off x="2560030" y="1373353"/>
              <a:ext cx="513600" cy="5130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059" name="Google Shape;2059;p167"/>
            <p:cNvSpPr/>
            <p:nvPr/>
          </p:nvSpPr>
          <p:spPr>
            <a:xfrm>
              <a:off x="3433426" y="1773913"/>
              <a:ext cx="513600" cy="5130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060" name="Google Shape;2060;p167"/>
            <p:cNvSpPr/>
            <p:nvPr/>
          </p:nvSpPr>
          <p:spPr>
            <a:xfrm>
              <a:off x="1689468" y="3396496"/>
              <a:ext cx="512700" cy="5127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061" name="Google Shape;2061;p167"/>
            <p:cNvSpPr/>
            <p:nvPr/>
          </p:nvSpPr>
          <p:spPr>
            <a:xfrm>
              <a:off x="1944463" y="1014891"/>
              <a:ext cx="1758000" cy="352200"/>
            </a:xfrm>
            <a:prstGeom prst="rect">
              <a:avLst/>
            </a:prstGeom>
            <a:noFill/>
            <a:ln>
              <a:noFill/>
            </a:ln>
          </p:spPr>
          <p:txBody>
            <a:bodyPr anchorCtr="0" anchor="b" bIns="34300" lIns="34300" spcFirstLastPara="1" rIns="34300" wrap="square" tIns="34300">
              <a:noAutofit/>
            </a:bodyPr>
            <a:lstStyle/>
            <a:p>
              <a:pPr indent="0" lvl="0" marL="0" marR="0" rtl="0" algn="ct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Design</a:t>
              </a:r>
              <a:endParaRPr sz="1300">
                <a:solidFill>
                  <a:srgbClr val="666666"/>
                </a:solidFill>
                <a:latin typeface="Roboto"/>
                <a:ea typeface="Roboto"/>
                <a:cs typeface="Roboto"/>
                <a:sym typeface="Roboto"/>
              </a:endParaRPr>
            </a:p>
          </p:txBody>
        </p:sp>
        <p:sp>
          <p:nvSpPr>
            <p:cNvPr id="2062" name="Google Shape;2062;p167"/>
            <p:cNvSpPr/>
            <p:nvPr/>
          </p:nvSpPr>
          <p:spPr>
            <a:xfrm>
              <a:off x="4077651" y="1874550"/>
              <a:ext cx="724800" cy="3522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Develop</a:t>
              </a:r>
              <a:endParaRPr sz="1300">
                <a:solidFill>
                  <a:srgbClr val="666666"/>
                </a:solidFill>
                <a:latin typeface="Roboto"/>
                <a:ea typeface="Roboto"/>
                <a:cs typeface="Roboto"/>
                <a:sym typeface="Roboto"/>
              </a:endParaRPr>
            </a:p>
          </p:txBody>
        </p:sp>
        <p:sp>
          <p:nvSpPr>
            <p:cNvPr id="2063" name="Google Shape;2063;p167"/>
            <p:cNvSpPr/>
            <p:nvPr/>
          </p:nvSpPr>
          <p:spPr>
            <a:xfrm>
              <a:off x="4429754" y="2697244"/>
              <a:ext cx="640500" cy="3522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Secure</a:t>
              </a:r>
              <a:endParaRPr sz="1300">
                <a:solidFill>
                  <a:srgbClr val="666666"/>
                </a:solidFill>
                <a:latin typeface="Roboto"/>
                <a:ea typeface="Roboto"/>
                <a:cs typeface="Roboto"/>
                <a:sym typeface="Roboto"/>
              </a:endParaRPr>
            </a:p>
          </p:txBody>
        </p:sp>
        <p:sp>
          <p:nvSpPr>
            <p:cNvPr id="2064" name="Google Shape;2064;p167"/>
            <p:cNvSpPr/>
            <p:nvPr/>
          </p:nvSpPr>
          <p:spPr>
            <a:xfrm>
              <a:off x="4098096" y="3497125"/>
              <a:ext cx="640500" cy="3522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Publish</a:t>
              </a:r>
              <a:endParaRPr sz="1300">
                <a:solidFill>
                  <a:srgbClr val="666666"/>
                </a:solidFill>
                <a:latin typeface="Roboto"/>
                <a:ea typeface="Roboto"/>
                <a:cs typeface="Roboto"/>
                <a:sym typeface="Roboto"/>
              </a:endParaRPr>
            </a:p>
          </p:txBody>
        </p:sp>
        <p:sp>
          <p:nvSpPr>
            <p:cNvPr id="2065" name="Google Shape;2065;p167"/>
            <p:cNvSpPr/>
            <p:nvPr/>
          </p:nvSpPr>
          <p:spPr>
            <a:xfrm>
              <a:off x="837023" y="3497138"/>
              <a:ext cx="724800" cy="3522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Monitor</a:t>
              </a:r>
              <a:endParaRPr sz="1300">
                <a:solidFill>
                  <a:srgbClr val="666666"/>
                </a:solidFill>
                <a:latin typeface="Roboto"/>
                <a:ea typeface="Roboto"/>
                <a:cs typeface="Roboto"/>
                <a:sym typeface="Roboto"/>
              </a:endParaRPr>
            </a:p>
          </p:txBody>
        </p:sp>
        <p:sp>
          <p:nvSpPr>
            <p:cNvPr id="2066" name="Google Shape;2066;p167"/>
            <p:cNvSpPr/>
            <p:nvPr/>
          </p:nvSpPr>
          <p:spPr>
            <a:xfrm>
              <a:off x="484902" y="2697244"/>
              <a:ext cx="724800" cy="3522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Analyze</a:t>
              </a:r>
              <a:endParaRPr sz="1300">
                <a:solidFill>
                  <a:srgbClr val="666666"/>
                </a:solidFill>
                <a:latin typeface="Roboto"/>
                <a:ea typeface="Roboto"/>
                <a:cs typeface="Roboto"/>
                <a:sym typeface="Roboto"/>
              </a:endParaRPr>
            </a:p>
          </p:txBody>
        </p:sp>
        <p:sp>
          <p:nvSpPr>
            <p:cNvPr id="2067" name="Google Shape;2067;p167"/>
            <p:cNvSpPr/>
            <p:nvPr/>
          </p:nvSpPr>
          <p:spPr>
            <a:xfrm>
              <a:off x="742379" y="1874550"/>
              <a:ext cx="814500" cy="2958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Monetize</a:t>
              </a:r>
              <a:endParaRPr sz="1300">
                <a:solidFill>
                  <a:srgbClr val="666666"/>
                </a:solidFill>
                <a:latin typeface="Roboto"/>
                <a:ea typeface="Roboto"/>
                <a:cs typeface="Roboto"/>
                <a:sym typeface="Roboto"/>
              </a:endParaRPr>
            </a:p>
          </p:txBody>
        </p:sp>
        <p:sp>
          <p:nvSpPr>
            <p:cNvPr id="2068" name="Google Shape;2068;p167"/>
            <p:cNvSpPr/>
            <p:nvPr/>
          </p:nvSpPr>
          <p:spPr>
            <a:xfrm>
              <a:off x="1796748" y="4336149"/>
              <a:ext cx="2053500" cy="352200"/>
            </a:xfrm>
            <a:prstGeom prst="rect">
              <a:avLst/>
            </a:prstGeom>
            <a:noFill/>
            <a:ln>
              <a:noFill/>
            </a:ln>
          </p:spPr>
          <p:txBody>
            <a:bodyPr anchorCtr="0" anchor="t" bIns="34300" lIns="34300" spcFirstLastPara="1" rIns="34300" wrap="square" tIns="34300">
              <a:noAutofit/>
            </a:bodyPr>
            <a:lstStyle/>
            <a:p>
              <a:pPr indent="0" lvl="0" marL="0" marR="0" rtl="0" algn="ct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Scale</a:t>
              </a:r>
              <a:endParaRPr sz="1300">
                <a:solidFill>
                  <a:srgbClr val="666666"/>
                </a:solidFill>
                <a:latin typeface="Roboto"/>
                <a:ea typeface="Roboto"/>
                <a:cs typeface="Roboto"/>
                <a:sym typeface="Roboto"/>
              </a:endParaRPr>
            </a:p>
          </p:txBody>
        </p:sp>
        <p:sp>
          <p:nvSpPr>
            <p:cNvPr id="2069" name="Google Shape;2069;p167"/>
            <p:cNvSpPr/>
            <p:nvPr/>
          </p:nvSpPr>
          <p:spPr>
            <a:xfrm>
              <a:off x="3791203" y="2596822"/>
              <a:ext cx="512700" cy="5127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070" name="Google Shape;2070;p167"/>
            <p:cNvSpPr/>
            <p:nvPr/>
          </p:nvSpPr>
          <p:spPr>
            <a:xfrm>
              <a:off x="1688492" y="1754905"/>
              <a:ext cx="513600" cy="5130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071" name="Google Shape;2071;p167"/>
            <p:cNvSpPr/>
            <p:nvPr/>
          </p:nvSpPr>
          <p:spPr>
            <a:xfrm>
              <a:off x="3951458" y="2727742"/>
              <a:ext cx="192060" cy="250695"/>
            </a:xfrm>
            <a:custGeom>
              <a:rect b="b" l="l" r="r" t="t"/>
              <a:pathLst>
                <a:path extrusionOk="0" h="1098" w="842">
                  <a:moveTo>
                    <a:pt x="737" y="367"/>
                  </a:moveTo>
                  <a:lnTo>
                    <a:pt x="683" y="367"/>
                  </a:lnTo>
                  <a:lnTo>
                    <a:pt x="683" y="263"/>
                  </a:lnTo>
                  <a:cubicBezTo>
                    <a:pt x="683" y="119"/>
                    <a:pt x="568" y="0"/>
                    <a:pt x="421" y="0"/>
                  </a:cubicBezTo>
                  <a:cubicBezTo>
                    <a:pt x="274" y="0"/>
                    <a:pt x="158" y="116"/>
                    <a:pt x="158" y="263"/>
                  </a:cubicBezTo>
                  <a:lnTo>
                    <a:pt x="158" y="367"/>
                  </a:lnTo>
                  <a:lnTo>
                    <a:pt x="105" y="367"/>
                  </a:lnTo>
                  <a:cubicBezTo>
                    <a:pt x="48" y="367"/>
                    <a:pt x="0" y="415"/>
                    <a:pt x="0" y="471"/>
                  </a:cubicBezTo>
                  <a:lnTo>
                    <a:pt x="0" y="992"/>
                  </a:lnTo>
                  <a:cubicBezTo>
                    <a:pt x="0" y="1049"/>
                    <a:pt x="48" y="1097"/>
                    <a:pt x="105" y="1097"/>
                  </a:cubicBezTo>
                  <a:lnTo>
                    <a:pt x="731" y="1097"/>
                  </a:lnTo>
                  <a:cubicBezTo>
                    <a:pt x="788" y="1097"/>
                    <a:pt x="836" y="1049"/>
                    <a:pt x="836" y="992"/>
                  </a:cubicBezTo>
                  <a:lnTo>
                    <a:pt x="836" y="471"/>
                  </a:lnTo>
                  <a:cubicBezTo>
                    <a:pt x="841" y="412"/>
                    <a:pt x="796" y="367"/>
                    <a:pt x="737" y="367"/>
                  </a:cubicBezTo>
                  <a:close/>
                  <a:moveTo>
                    <a:pt x="424" y="834"/>
                  </a:moveTo>
                  <a:cubicBezTo>
                    <a:pt x="367" y="834"/>
                    <a:pt x="319" y="786"/>
                    <a:pt x="319" y="731"/>
                  </a:cubicBezTo>
                  <a:cubicBezTo>
                    <a:pt x="319" y="675"/>
                    <a:pt x="368" y="627"/>
                    <a:pt x="424" y="627"/>
                  </a:cubicBezTo>
                  <a:cubicBezTo>
                    <a:pt x="481" y="627"/>
                    <a:pt x="528" y="675"/>
                    <a:pt x="528" y="731"/>
                  </a:cubicBezTo>
                  <a:cubicBezTo>
                    <a:pt x="528" y="786"/>
                    <a:pt x="483" y="834"/>
                    <a:pt x="424" y="834"/>
                  </a:cubicBezTo>
                  <a:close/>
                  <a:moveTo>
                    <a:pt x="263" y="367"/>
                  </a:moveTo>
                  <a:lnTo>
                    <a:pt x="263" y="263"/>
                  </a:lnTo>
                  <a:cubicBezTo>
                    <a:pt x="263" y="172"/>
                    <a:pt x="337" y="102"/>
                    <a:pt x="424" y="102"/>
                  </a:cubicBezTo>
                  <a:cubicBezTo>
                    <a:pt x="512" y="102"/>
                    <a:pt x="585" y="175"/>
                    <a:pt x="585" y="263"/>
                  </a:cubicBezTo>
                  <a:lnTo>
                    <a:pt x="585" y="367"/>
                  </a:lnTo>
                  <a:lnTo>
                    <a:pt x="263" y="367"/>
                  </a:ln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2072" name="Google Shape;2072;p167"/>
            <p:cNvSpPr/>
            <p:nvPr/>
          </p:nvSpPr>
          <p:spPr>
            <a:xfrm>
              <a:off x="3574552" y="1911052"/>
              <a:ext cx="231277" cy="23861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2073" name="Google Shape;2073;p167"/>
            <p:cNvSpPr/>
            <p:nvPr/>
          </p:nvSpPr>
          <p:spPr>
            <a:xfrm>
              <a:off x="1880694" y="1896657"/>
              <a:ext cx="130337" cy="229881"/>
            </a:xfrm>
            <a:custGeom>
              <a:rect b="b" l="l" r="r" t="t"/>
              <a:pathLst>
                <a:path extrusionOk="0" h="1012" w="574">
                  <a:moveTo>
                    <a:pt x="308" y="443"/>
                  </a:moveTo>
                  <a:cubicBezTo>
                    <a:pt x="181" y="410"/>
                    <a:pt x="138" y="376"/>
                    <a:pt x="138" y="322"/>
                  </a:cubicBezTo>
                  <a:cubicBezTo>
                    <a:pt x="138" y="260"/>
                    <a:pt x="195" y="218"/>
                    <a:pt x="291" y="218"/>
                  </a:cubicBezTo>
                  <a:cubicBezTo>
                    <a:pt x="389" y="218"/>
                    <a:pt x="429" y="266"/>
                    <a:pt x="432" y="336"/>
                  </a:cubicBezTo>
                  <a:lnTo>
                    <a:pt x="556" y="336"/>
                  </a:lnTo>
                  <a:cubicBezTo>
                    <a:pt x="553" y="240"/>
                    <a:pt x="494" y="150"/>
                    <a:pt x="375" y="122"/>
                  </a:cubicBezTo>
                  <a:lnTo>
                    <a:pt x="375" y="0"/>
                  </a:lnTo>
                  <a:lnTo>
                    <a:pt x="206" y="0"/>
                  </a:lnTo>
                  <a:lnTo>
                    <a:pt x="206" y="122"/>
                  </a:lnTo>
                  <a:cubicBezTo>
                    <a:pt x="96" y="144"/>
                    <a:pt x="8" y="215"/>
                    <a:pt x="8" y="325"/>
                  </a:cubicBezTo>
                  <a:cubicBezTo>
                    <a:pt x="8" y="455"/>
                    <a:pt x="116" y="520"/>
                    <a:pt x="274" y="556"/>
                  </a:cubicBezTo>
                  <a:cubicBezTo>
                    <a:pt x="415" y="590"/>
                    <a:pt x="443" y="638"/>
                    <a:pt x="443" y="692"/>
                  </a:cubicBezTo>
                  <a:cubicBezTo>
                    <a:pt x="443" y="731"/>
                    <a:pt x="415" y="793"/>
                    <a:pt x="291" y="793"/>
                  </a:cubicBezTo>
                  <a:cubicBezTo>
                    <a:pt x="175" y="793"/>
                    <a:pt x="130" y="743"/>
                    <a:pt x="124" y="675"/>
                  </a:cubicBezTo>
                  <a:lnTo>
                    <a:pt x="0" y="675"/>
                  </a:lnTo>
                  <a:cubicBezTo>
                    <a:pt x="6" y="799"/>
                    <a:pt x="99" y="867"/>
                    <a:pt x="206" y="889"/>
                  </a:cubicBezTo>
                  <a:lnTo>
                    <a:pt x="206" y="1011"/>
                  </a:lnTo>
                  <a:lnTo>
                    <a:pt x="375" y="1011"/>
                  </a:lnTo>
                  <a:lnTo>
                    <a:pt x="375" y="889"/>
                  </a:lnTo>
                  <a:cubicBezTo>
                    <a:pt x="485" y="870"/>
                    <a:pt x="573" y="805"/>
                    <a:pt x="573" y="689"/>
                  </a:cubicBezTo>
                  <a:cubicBezTo>
                    <a:pt x="570" y="534"/>
                    <a:pt x="435" y="477"/>
                    <a:pt x="308" y="443"/>
                  </a:cubicBezTo>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Roboto"/>
                <a:ea typeface="Roboto"/>
                <a:cs typeface="Roboto"/>
                <a:sym typeface="Roboto"/>
              </a:endParaRPr>
            </a:p>
          </p:txBody>
        </p:sp>
        <p:sp>
          <p:nvSpPr>
            <p:cNvPr id="2074" name="Google Shape;2074;p167"/>
            <p:cNvSpPr/>
            <p:nvPr/>
          </p:nvSpPr>
          <p:spPr>
            <a:xfrm>
              <a:off x="2561443" y="3819796"/>
              <a:ext cx="512700" cy="5127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075" name="Google Shape;2075;p167"/>
            <p:cNvSpPr/>
            <p:nvPr/>
          </p:nvSpPr>
          <p:spPr>
            <a:xfrm>
              <a:off x="2712874" y="3972168"/>
              <a:ext cx="207900" cy="207600"/>
            </a:xfrm>
            <a:prstGeom prst="ellipse">
              <a:avLst/>
            </a:prstGeom>
            <a:noFill/>
            <a:ln cap="flat" cmpd="sng" w="28575">
              <a:solidFill>
                <a:srgbClr val="FFFFFF"/>
              </a:solidFill>
              <a:prstDash val="solid"/>
              <a:miter lim="8000"/>
              <a:headEnd len="sm" w="sm" type="none"/>
              <a:tailEnd len="sm" w="sm" type="none"/>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076" name="Google Shape;2076;p167"/>
            <p:cNvSpPr/>
            <p:nvPr/>
          </p:nvSpPr>
          <p:spPr>
            <a:xfrm>
              <a:off x="2746113" y="4035266"/>
              <a:ext cx="141000" cy="141000"/>
            </a:xfrm>
            <a:prstGeom prst="ellipse">
              <a:avLst/>
            </a:prstGeom>
            <a:noFill/>
            <a:ln cap="flat" cmpd="sng" w="28575">
              <a:solidFill>
                <a:srgbClr val="FFFFFF"/>
              </a:solidFill>
              <a:prstDash val="solid"/>
              <a:miter lim="8000"/>
              <a:headEnd len="sm" w="sm" type="none"/>
              <a:tailEnd len="sm" w="sm" type="none"/>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077" name="Google Shape;2077;p167"/>
            <p:cNvSpPr/>
            <p:nvPr/>
          </p:nvSpPr>
          <p:spPr>
            <a:xfrm>
              <a:off x="2771550" y="4082049"/>
              <a:ext cx="90000" cy="90300"/>
            </a:xfrm>
            <a:prstGeom prst="ellipse">
              <a:avLst/>
            </a:prstGeom>
            <a:solidFill>
              <a:srgbClr val="FFFFFF"/>
            </a:solidFill>
            <a:ln cap="flat" cmpd="sng" w="9525">
              <a:solidFill>
                <a:srgbClr val="FFFFFF">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pic>
          <p:nvPicPr>
            <p:cNvPr descr="ic_speedometer_white_48dp.png" id="2078" name="Google Shape;2078;p167"/>
            <p:cNvPicPr preferRelativeResize="0"/>
            <p:nvPr/>
          </p:nvPicPr>
          <p:blipFill>
            <a:blip r:embed="rId4">
              <a:alphaModFix/>
            </a:blip>
            <a:stretch>
              <a:fillRect/>
            </a:stretch>
          </p:blipFill>
          <p:spPr>
            <a:xfrm>
              <a:off x="1819860" y="3547650"/>
              <a:ext cx="250786" cy="250786"/>
            </a:xfrm>
            <a:prstGeom prst="rect">
              <a:avLst/>
            </a:prstGeom>
            <a:noFill/>
            <a:ln>
              <a:noFill/>
            </a:ln>
          </p:spPr>
        </p:pic>
        <p:sp>
          <p:nvSpPr>
            <p:cNvPr id="2079" name="Google Shape;2079;p167"/>
            <p:cNvSpPr/>
            <p:nvPr/>
          </p:nvSpPr>
          <p:spPr>
            <a:xfrm>
              <a:off x="3599305" y="3549768"/>
              <a:ext cx="192060" cy="219019"/>
            </a:xfrm>
            <a:custGeom>
              <a:rect b="b" l="l" r="r" t="t"/>
              <a:pathLst>
                <a:path extrusionOk="0" h="904" w="792">
                  <a:moveTo>
                    <a:pt x="0" y="0"/>
                  </a:moveTo>
                  <a:lnTo>
                    <a:pt x="0" y="113"/>
                  </a:lnTo>
                  <a:lnTo>
                    <a:pt x="788" y="113"/>
                  </a:lnTo>
                  <a:lnTo>
                    <a:pt x="788" y="0"/>
                  </a:lnTo>
                  <a:lnTo>
                    <a:pt x="0" y="0"/>
                  </a:lnTo>
                  <a:close/>
                  <a:moveTo>
                    <a:pt x="0" y="564"/>
                  </a:moveTo>
                  <a:lnTo>
                    <a:pt x="226" y="564"/>
                  </a:lnTo>
                  <a:lnTo>
                    <a:pt x="226" y="903"/>
                  </a:lnTo>
                  <a:lnTo>
                    <a:pt x="565" y="903"/>
                  </a:lnTo>
                  <a:lnTo>
                    <a:pt x="565" y="564"/>
                  </a:lnTo>
                  <a:lnTo>
                    <a:pt x="791" y="564"/>
                  </a:lnTo>
                  <a:lnTo>
                    <a:pt x="395" y="169"/>
                  </a:lnTo>
                  <a:lnTo>
                    <a:pt x="0" y="564"/>
                  </a:ln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pic>
          <p:nvPicPr>
            <p:cNvPr descr="ic_palette_white_48dp.png" id="2080" name="Google Shape;2080;p167"/>
            <p:cNvPicPr preferRelativeResize="0"/>
            <p:nvPr/>
          </p:nvPicPr>
          <p:blipFill>
            <a:blip r:embed="rId5">
              <a:alphaModFix/>
            </a:blip>
            <a:stretch>
              <a:fillRect/>
            </a:stretch>
          </p:blipFill>
          <p:spPr>
            <a:xfrm>
              <a:off x="2675748" y="1481869"/>
              <a:ext cx="295505" cy="295505"/>
            </a:xfrm>
            <a:prstGeom prst="rect">
              <a:avLst/>
            </a:prstGeom>
            <a:noFill/>
            <a:ln>
              <a:noFill/>
            </a:ln>
          </p:spPr>
        </p:pic>
        <p:sp>
          <p:nvSpPr>
            <p:cNvPr id="2081" name="Google Shape;2081;p167"/>
            <p:cNvSpPr/>
            <p:nvPr/>
          </p:nvSpPr>
          <p:spPr>
            <a:xfrm>
              <a:off x="1343196" y="2596607"/>
              <a:ext cx="511800" cy="511800"/>
            </a:xfrm>
            <a:custGeom>
              <a:rect b="b" l="l" r="r" t="t"/>
              <a:pathLst>
                <a:path extrusionOk="0" h="120000" w="120000">
                  <a:moveTo>
                    <a:pt x="120000" y="60250"/>
                  </a:moveTo>
                  <a:cubicBezTo>
                    <a:pt x="120000" y="71155"/>
                    <a:pt x="117522" y="80577"/>
                    <a:pt x="112066" y="90250"/>
                  </a:cubicBezTo>
                  <a:cubicBezTo>
                    <a:pt x="106611" y="99666"/>
                    <a:pt x="99422" y="106361"/>
                    <a:pt x="90000" y="111816"/>
                  </a:cubicBezTo>
                  <a:cubicBezTo>
                    <a:pt x="80333" y="117522"/>
                    <a:pt x="70911" y="120000"/>
                    <a:pt x="60000" y="120000"/>
                  </a:cubicBezTo>
                  <a:cubicBezTo>
                    <a:pt x="48844" y="120000"/>
                    <a:pt x="39422" y="117522"/>
                    <a:pt x="30000" y="111816"/>
                  </a:cubicBezTo>
                  <a:cubicBezTo>
                    <a:pt x="20333" y="106361"/>
                    <a:pt x="13388" y="99666"/>
                    <a:pt x="7933" y="90250"/>
                  </a:cubicBezTo>
                  <a:cubicBezTo>
                    <a:pt x="2233" y="80577"/>
                    <a:pt x="0" y="71155"/>
                    <a:pt x="0" y="60250"/>
                  </a:cubicBezTo>
                  <a:cubicBezTo>
                    <a:pt x="0" y="49088"/>
                    <a:pt x="2233" y="39422"/>
                    <a:pt x="7933" y="30000"/>
                  </a:cubicBezTo>
                  <a:cubicBezTo>
                    <a:pt x="13388" y="20333"/>
                    <a:pt x="20333" y="13638"/>
                    <a:pt x="30000" y="8183"/>
                  </a:cubicBezTo>
                  <a:cubicBezTo>
                    <a:pt x="39422" y="2477"/>
                    <a:pt x="49088" y="0"/>
                    <a:pt x="60000" y="0"/>
                  </a:cubicBezTo>
                  <a:cubicBezTo>
                    <a:pt x="71155" y="0"/>
                    <a:pt x="80333" y="2477"/>
                    <a:pt x="90000" y="8183"/>
                  </a:cubicBezTo>
                  <a:cubicBezTo>
                    <a:pt x="99422" y="13638"/>
                    <a:pt x="106611" y="20333"/>
                    <a:pt x="112066" y="30000"/>
                  </a:cubicBezTo>
                  <a:cubicBezTo>
                    <a:pt x="117522" y="39422"/>
                    <a:pt x="120000" y="49088"/>
                    <a:pt x="120000" y="60250"/>
                  </a:cubicBezTo>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300" u="none" cap="none" strike="noStrike">
                <a:solidFill>
                  <a:srgbClr val="5A5A5A"/>
                </a:solidFill>
                <a:latin typeface="Roboto"/>
                <a:ea typeface="Roboto"/>
                <a:cs typeface="Roboto"/>
                <a:sym typeface="Roboto"/>
              </a:endParaRPr>
            </a:p>
          </p:txBody>
        </p:sp>
        <p:pic>
          <p:nvPicPr>
            <p:cNvPr descr="ic_chart_bar_white_48dp.png" id="2082" name="Google Shape;2082;p167"/>
            <p:cNvPicPr preferRelativeResize="0"/>
            <p:nvPr/>
          </p:nvPicPr>
          <p:blipFill>
            <a:blip r:embed="rId6">
              <a:alphaModFix/>
            </a:blip>
            <a:stretch>
              <a:fillRect/>
            </a:stretch>
          </p:blipFill>
          <p:spPr>
            <a:xfrm>
              <a:off x="1473764" y="2726991"/>
              <a:ext cx="250786" cy="250786"/>
            </a:xfrm>
            <a:prstGeom prst="rect">
              <a:avLst/>
            </a:prstGeom>
            <a:noFill/>
            <a:ln>
              <a:noFill/>
            </a:ln>
          </p:spPr>
        </p:pic>
        <p:sp>
          <p:nvSpPr>
            <p:cNvPr id="2083" name="Google Shape;2083;p167"/>
            <p:cNvSpPr/>
            <p:nvPr/>
          </p:nvSpPr>
          <p:spPr>
            <a:xfrm>
              <a:off x="2044233" y="2074746"/>
              <a:ext cx="1558500" cy="1556700"/>
            </a:xfrm>
            <a:prstGeom prst="ellipse">
              <a:avLst/>
            </a:prstGeom>
            <a:noFill/>
            <a:ln cap="flat" cmpd="sng" w="19050">
              <a:solidFill>
                <a:schemeClr val="accent1"/>
              </a:solidFill>
              <a:prstDash val="dot"/>
              <a:bevel/>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084" name="Google Shape;2084;p167"/>
            <p:cNvSpPr txBox="1"/>
            <p:nvPr/>
          </p:nvSpPr>
          <p:spPr>
            <a:xfrm>
              <a:off x="2291760" y="3036244"/>
              <a:ext cx="1055400" cy="295800"/>
            </a:xfrm>
            <a:prstGeom prst="rect">
              <a:avLst/>
            </a:prstGeom>
            <a:noFill/>
            <a:ln>
              <a:noFill/>
            </a:ln>
          </p:spPr>
          <p:txBody>
            <a:bodyPr anchorCtr="0" anchor="t" bIns="68500" lIns="68500" spcFirstLastPara="1" rIns="68500" wrap="square" tIns="68500">
              <a:noAutofit/>
            </a:bodyPr>
            <a:lstStyle/>
            <a:p>
              <a:pPr indent="0" lvl="0" marL="0" rtl="0" algn="ctr">
                <a:spcBef>
                  <a:spcPts val="0"/>
                </a:spcBef>
                <a:spcAft>
                  <a:spcPts val="0"/>
                </a:spcAft>
                <a:buNone/>
              </a:pPr>
              <a:r>
                <a:rPr lang="en" sz="1300">
                  <a:solidFill>
                    <a:schemeClr val="accent1"/>
                  </a:solidFill>
                  <a:latin typeface="Roboto"/>
                  <a:ea typeface="Roboto"/>
                  <a:cs typeface="Roboto"/>
                  <a:sym typeface="Roboto"/>
                </a:rPr>
                <a:t>Edge</a:t>
              </a:r>
              <a:endParaRPr sz="1300">
                <a:solidFill>
                  <a:schemeClr val="accent1"/>
                </a:solidFill>
                <a:latin typeface="Roboto"/>
                <a:ea typeface="Roboto"/>
                <a:cs typeface="Roboto"/>
                <a:sym typeface="Roboto"/>
              </a:endParaRPr>
            </a:p>
          </p:txBody>
        </p:sp>
        <p:sp>
          <p:nvSpPr>
            <p:cNvPr id="2085" name="Google Shape;2085;p167"/>
            <p:cNvSpPr/>
            <p:nvPr/>
          </p:nvSpPr>
          <p:spPr>
            <a:xfrm>
              <a:off x="2517065" y="2373902"/>
              <a:ext cx="597900" cy="675000"/>
            </a:xfrm>
            <a:custGeom>
              <a:rect b="b" l="l" r="r" t="t"/>
              <a:pathLst>
                <a:path extrusionOk="0" h="120000" w="120000">
                  <a:moveTo>
                    <a:pt x="116444" y="29568"/>
                  </a:moveTo>
                  <a:lnTo>
                    <a:pt x="58166" y="29568"/>
                  </a:lnTo>
                  <a:cubicBezTo>
                    <a:pt x="55366" y="29568"/>
                    <a:pt x="53644" y="26993"/>
                    <a:pt x="55044" y="24899"/>
                  </a:cubicBezTo>
                  <a:lnTo>
                    <a:pt x="67322" y="6119"/>
                  </a:lnTo>
                  <a:cubicBezTo>
                    <a:pt x="68294" y="4596"/>
                    <a:pt x="67755" y="2693"/>
                    <a:pt x="66033" y="1836"/>
                  </a:cubicBezTo>
                  <a:lnTo>
                    <a:pt x="63338" y="403"/>
                  </a:lnTo>
                  <a:cubicBezTo>
                    <a:pt x="61616" y="-453"/>
                    <a:pt x="59461" y="117"/>
                    <a:pt x="58494" y="1545"/>
                  </a:cubicBezTo>
                  <a:lnTo>
                    <a:pt x="29300" y="46243"/>
                  </a:lnTo>
                  <a:cubicBezTo>
                    <a:pt x="27900" y="48342"/>
                    <a:pt x="24561" y="48342"/>
                    <a:pt x="23161" y="46243"/>
                  </a:cubicBezTo>
                  <a:lnTo>
                    <a:pt x="10877" y="27469"/>
                  </a:lnTo>
                  <a:cubicBezTo>
                    <a:pt x="9911" y="25946"/>
                    <a:pt x="7755" y="25470"/>
                    <a:pt x="6033" y="26326"/>
                  </a:cubicBezTo>
                  <a:lnTo>
                    <a:pt x="3338" y="27659"/>
                  </a:lnTo>
                  <a:cubicBezTo>
                    <a:pt x="1616" y="28516"/>
                    <a:pt x="1077" y="30520"/>
                    <a:pt x="2044" y="31948"/>
                  </a:cubicBezTo>
                  <a:lnTo>
                    <a:pt x="31133" y="76646"/>
                  </a:lnTo>
                  <a:cubicBezTo>
                    <a:pt x="32533" y="78745"/>
                    <a:pt x="30805" y="81315"/>
                    <a:pt x="28116" y="81315"/>
                  </a:cubicBezTo>
                  <a:lnTo>
                    <a:pt x="3555" y="81315"/>
                  </a:lnTo>
                  <a:cubicBezTo>
                    <a:pt x="1616" y="81315"/>
                    <a:pt x="0" y="82749"/>
                    <a:pt x="0" y="84462"/>
                  </a:cubicBezTo>
                  <a:lnTo>
                    <a:pt x="0" y="87228"/>
                  </a:lnTo>
                  <a:cubicBezTo>
                    <a:pt x="0" y="89036"/>
                    <a:pt x="1616" y="90369"/>
                    <a:pt x="3555" y="90369"/>
                  </a:cubicBezTo>
                  <a:lnTo>
                    <a:pt x="61833" y="90369"/>
                  </a:lnTo>
                  <a:cubicBezTo>
                    <a:pt x="64633" y="90369"/>
                    <a:pt x="66355" y="93040"/>
                    <a:pt x="64955" y="95134"/>
                  </a:cubicBezTo>
                  <a:lnTo>
                    <a:pt x="52677" y="113913"/>
                  </a:lnTo>
                  <a:cubicBezTo>
                    <a:pt x="51705" y="115436"/>
                    <a:pt x="52244" y="117340"/>
                    <a:pt x="53966" y="118197"/>
                  </a:cubicBezTo>
                  <a:lnTo>
                    <a:pt x="56661" y="119535"/>
                  </a:lnTo>
                  <a:cubicBezTo>
                    <a:pt x="58383" y="120487"/>
                    <a:pt x="60538" y="119916"/>
                    <a:pt x="61505" y="118393"/>
                  </a:cubicBezTo>
                  <a:lnTo>
                    <a:pt x="90700" y="73790"/>
                  </a:lnTo>
                  <a:cubicBezTo>
                    <a:pt x="92100" y="71690"/>
                    <a:pt x="95438" y="71690"/>
                    <a:pt x="96838" y="73790"/>
                  </a:cubicBezTo>
                  <a:lnTo>
                    <a:pt x="109122" y="92564"/>
                  </a:lnTo>
                  <a:cubicBezTo>
                    <a:pt x="110088" y="94087"/>
                    <a:pt x="112244" y="94563"/>
                    <a:pt x="113966" y="93706"/>
                  </a:cubicBezTo>
                  <a:lnTo>
                    <a:pt x="116661" y="92278"/>
                  </a:lnTo>
                  <a:cubicBezTo>
                    <a:pt x="118383" y="91422"/>
                    <a:pt x="118922" y="89512"/>
                    <a:pt x="117955" y="87989"/>
                  </a:cubicBezTo>
                  <a:lnTo>
                    <a:pt x="88866" y="43387"/>
                  </a:lnTo>
                  <a:cubicBezTo>
                    <a:pt x="87466" y="41287"/>
                    <a:pt x="89194" y="38622"/>
                    <a:pt x="91883" y="38622"/>
                  </a:cubicBezTo>
                  <a:lnTo>
                    <a:pt x="116444" y="38622"/>
                  </a:lnTo>
                  <a:cubicBezTo>
                    <a:pt x="118383" y="38622"/>
                    <a:pt x="120000" y="37284"/>
                    <a:pt x="120000" y="35475"/>
                  </a:cubicBezTo>
                  <a:lnTo>
                    <a:pt x="120000" y="32709"/>
                  </a:lnTo>
                  <a:cubicBezTo>
                    <a:pt x="120000" y="30996"/>
                    <a:pt x="118383" y="29568"/>
                    <a:pt x="116444" y="29568"/>
                  </a:cubicBezTo>
                  <a:close/>
                  <a:moveTo>
                    <a:pt x="59566" y="71024"/>
                  </a:moveTo>
                  <a:cubicBezTo>
                    <a:pt x="52677" y="71024"/>
                    <a:pt x="47072" y="66164"/>
                    <a:pt x="47072" y="59966"/>
                  </a:cubicBezTo>
                  <a:cubicBezTo>
                    <a:pt x="47072" y="53868"/>
                    <a:pt x="52677" y="48913"/>
                    <a:pt x="59566" y="48913"/>
                  </a:cubicBezTo>
                  <a:cubicBezTo>
                    <a:pt x="66461" y="48913"/>
                    <a:pt x="72066" y="53868"/>
                    <a:pt x="72066" y="59966"/>
                  </a:cubicBezTo>
                  <a:cubicBezTo>
                    <a:pt x="72066" y="66164"/>
                    <a:pt x="66461" y="71024"/>
                    <a:pt x="59566" y="71024"/>
                  </a:cubicBezTo>
                  <a:close/>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spTree>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9" name="Shape 2089"/>
        <p:cNvGrpSpPr/>
        <p:nvPr/>
      </p:nvGrpSpPr>
      <p:grpSpPr>
        <a:xfrm>
          <a:off x="0" y="0"/>
          <a:ext cx="0" cy="0"/>
          <a:chOff x="0" y="0"/>
          <a:chExt cx="0" cy="0"/>
        </a:xfrm>
      </p:grpSpPr>
      <p:pic>
        <p:nvPicPr>
          <p:cNvPr id="2090" name="Google Shape;2090;p168"/>
          <p:cNvPicPr preferRelativeResize="0"/>
          <p:nvPr/>
        </p:nvPicPr>
        <p:blipFill rotWithShape="1">
          <a:blip r:embed="rId3">
            <a:alphaModFix/>
          </a:blip>
          <a:srcRect b="2619" l="0" r="0" t="2133"/>
          <a:stretch/>
        </p:blipFill>
        <p:spPr>
          <a:xfrm>
            <a:off x="474875" y="202875"/>
            <a:ext cx="8396424" cy="4394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4" name="Shape 2094"/>
        <p:cNvGrpSpPr/>
        <p:nvPr/>
      </p:nvGrpSpPr>
      <p:grpSpPr>
        <a:xfrm>
          <a:off x="0" y="0"/>
          <a:ext cx="0" cy="0"/>
          <a:chOff x="0" y="0"/>
          <a:chExt cx="0" cy="0"/>
        </a:xfrm>
      </p:grpSpPr>
      <p:sp>
        <p:nvSpPr>
          <p:cNvPr id="2095" name="Google Shape;2095;p169"/>
          <p:cNvSpPr txBox="1"/>
          <p:nvPr>
            <p:ph type="title"/>
          </p:nvPr>
        </p:nvSpPr>
        <p:spPr>
          <a:xfrm>
            <a:off x="459388" y="218142"/>
            <a:ext cx="8225100" cy="52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Apigee Edge - Built for APIs, Built with APIs</a:t>
            </a:r>
            <a:endParaRPr/>
          </a:p>
        </p:txBody>
      </p:sp>
      <p:grpSp>
        <p:nvGrpSpPr>
          <p:cNvPr id="2096" name="Google Shape;2096;p169"/>
          <p:cNvGrpSpPr/>
          <p:nvPr/>
        </p:nvGrpSpPr>
        <p:grpSpPr>
          <a:xfrm>
            <a:off x="6743055" y="1066857"/>
            <a:ext cx="575739" cy="556904"/>
            <a:chOff x="0" y="0"/>
            <a:chExt cx="1846500" cy="1846500"/>
          </a:xfrm>
        </p:grpSpPr>
        <p:sp>
          <p:nvSpPr>
            <p:cNvPr id="2097" name="Google Shape;2097;p169"/>
            <p:cNvSpPr/>
            <p:nvPr/>
          </p:nvSpPr>
          <p:spPr>
            <a:xfrm>
              <a:off x="0" y="0"/>
              <a:ext cx="1846500" cy="18465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FFFFF"/>
            </a:solidFill>
            <a:ln cap="flat" cmpd="sng" w="38100">
              <a:solidFill>
                <a:srgbClr val="A6AAA9"/>
              </a:solidFill>
              <a:prstDash val="solid"/>
              <a:miter lim="8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pic>
          <p:nvPicPr>
            <p:cNvPr id="2098" name="Google Shape;2098;p169"/>
            <p:cNvPicPr preferRelativeResize="0"/>
            <p:nvPr/>
          </p:nvPicPr>
          <p:blipFill rotWithShape="1">
            <a:blip r:embed="rId3">
              <a:alphaModFix/>
            </a:blip>
            <a:srcRect b="0" l="0" r="0" t="0"/>
            <a:stretch/>
          </p:blipFill>
          <p:spPr>
            <a:xfrm>
              <a:off x="20320" y="459473"/>
              <a:ext cx="1805700" cy="1367100"/>
            </a:xfrm>
            <a:prstGeom prst="rect">
              <a:avLst/>
            </a:prstGeom>
            <a:noFill/>
            <a:ln>
              <a:noFill/>
            </a:ln>
          </p:spPr>
        </p:pic>
      </p:grpSp>
      <p:sp>
        <p:nvSpPr>
          <p:cNvPr id="2099" name="Google Shape;2099;p169"/>
          <p:cNvSpPr/>
          <p:nvPr/>
        </p:nvSpPr>
        <p:spPr>
          <a:xfrm>
            <a:off x="3152761" y="1959048"/>
            <a:ext cx="591000" cy="553200"/>
          </a:xfrm>
          <a:custGeom>
            <a:rect b="b" l="l" r="r" t="t"/>
            <a:pathLst>
              <a:path extrusionOk="0" h="120000" w="120000">
                <a:moveTo>
                  <a:pt x="50063" y="0"/>
                </a:moveTo>
                <a:cubicBezTo>
                  <a:pt x="50063" y="0"/>
                  <a:pt x="-3176" y="23611"/>
                  <a:pt x="153" y="67472"/>
                </a:cubicBezTo>
                <a:cubicBezTo>
                  <a:pt x="3478" y="111338"/>
                  <a:pt x="120000" y="120000"/>
                  <a:pt x="120000" y="120000"/>
                </a:cubicBezTo>
              </a:path>
            </a:pathLst>
          </a:custGeom>
          <a:noFill/>
          <a:ln cap="flat" cmpd="sng" w="38100">
            <a:solidFill>
              <a:srgbClr val="898C8B"/>
            </a:solidFill>
            <a:prstDash val="dashDot"/>
            <a:miter lim="8000"/>
            <a:headEnd len="sm" w="sm" type="none"/>
            <a:tailEnd len="sm" w="sm" type="none"/>
          </a:ln>
        </p:spPr>
        <p:txBody>
          <a:bodyPr anchorCtr="0" anchor="ctr" bIns="50700" lIns="50700" spcFirstLastPara="1" rIns="50700" wrap="square" tIns="50700">
            <a:noAutofit/>
          </a:bodyPr>
          <a:lstStyle/>
          <a:p>
            <a:pPr indent="0" lvl="0" marL="0" marR="0" rtl="0" algn="ctr">
              <a:spcBef>
                <a:spcPts val="0"/>
              </a:spcBef>
              <a:spcAft>
                <a:spcPts val="0"/>
              </a:spcAft>
              <a:buNone/>
            </a:pPr>
            <a:r>
              <a:t/>
            </a:r>
            <a:endParaRPr sz="2000">
              <a:solidFill>
                <a:srgbClr val="FFFFFF"/>
              </a:solidFill>
              <a:latin typeface="Helvetica Neue Light"/>
              <a:ea typeface="Helvetica Neue Light"/>
              <a:cs typeface="Helvetica Neue Light"/>
              <a:sym typeface="Helvetica Neue Light"/>
            </a:endParaRPr>
          </a:p>
        </p:txBody>
      </p:sp>
      <p:sp>
        <p:nvSpPr>
          <p:cNvPr id="2100" name="Google Shape;2100;p169"/>
          <p:cNvSpPr/>
          <p:nvPr/>
        </p:nvSpPr>
        <p:spPr>
          <a:xfrm flipH="1">
            <a:off x="5310386" y="1959048"/>
            <a:ext cx="591000" cy="553200"/>
          </a:xfrm>
          <a:custGeom>
            <a:rect b="b" l="l" r="r" t="t"/>
            <a:pathLst>
              <a:path extrusionOk="0" h="120000" w="120000">
                <a:moveTo>
                  <a:pt x="50063" y="0"/>
                </a:moveTo>
                <a:cubicBezTo>
                  <a:pt x="50063" y="0"/>
                  <a:pt x="-3176" y="23611"/>
                  <a:pt x="153" y="67472"/>
                </a:cubicBezTo>
                <a:cubicBezTo>
                  <a:pt x="3478" y="111338"/>
                  <a:pt x="120000" y="120000"/>
                  <a:pt x="120000" y="120000"/>
                </a:cubicBezTo>
              </a:path>
            </a:pathLst>
          </a:custGeom>
          <a:noFill/>
          <a:ln cap="flat" cmpd="sng" w="38100">
            <a:solidFill>
              <a:srgbClr val="A6AAA8"/>
            </a:solidFill>
            <a:prstDash val="dashDot"/>
            <a:miter lim="8000"/>
            <a:headEnd len="sm" w="sm" type="none"/>
            <a:tailEnd len="sm" w="sm" type="none"/>
          </a:ln>
        </p:spPr>
        <p:txBody>
          <a:bodyPr anchorCtr="0" anchor="ctr" bIns="50700" lIns="50700" spcFirstLastPara="1" rIns="50700" wrap="square" tIns="50700">
            <a:noAutofit/>
          </a:bodyPr>
          <a:lstStyle/>
          <a:p>
            <a:pPr indent="0" lvl="0" marL="0" marR="0" rtl="0" algn="ctr">
              <a:spcBef>
                <a:spcPts val="0"/>
              </a:spcBef>
              <a:spcAft>
                <a:spcPts val="0"/>
              </a:spcAft>
              <a:buNone/>
            </a:pPr>
            <a:r>
              <a:t/>
            </a:r>
            <a:endParaRPr sz="2000">
              <a:solidFill>
                <a:srgbClr val="FFFFFF"/>
              </a:solidFill>
              <a:latin typeface="Helvetica Neue Light"/>
              <a:ea typeface="Helvetica Neue Light"/>
              <a:cs typeface="Helvetica Neue Light"/>
              <a:sym typeface="Helvetica Neue Light"/>
            </a:endParaRPr>
          </a:p>
        </p:txBody>
      </p:sp>
      <p:cxnSp>
        <p:nvCxnSpPr>
          <p:cNvPr id="2101" name="Google Shape;2101;p169"/>
          <p:cNvCxnSpPr/>
          <p:nvPr/>
        </p:nvCxnSpPr>
        <p:spPr>
          <a:xfrm flipH="1" rot="10800000">
            <a:off x="3745054" y="2605493"/>
            <a:ext cx="481500" cy="261900"/>
          </a:xfrm>
          <a:prstGeom prst="straightConnector1">
            <a:avLst/>
          </a:prstGeom>
          <a:noFill/>
          <a:ln cap="flat" cmpd="sng" w="38100">
            <a:solidFill>
              <a:srgbClr val="1173B3"/>
            </a:solidFill>
            <a:prstDash val="dashDot"/>
            <a:miter lim="8000"/>
            <a:headEnd len="sm" w="sm" type="none"/>
            <a:tailEnd len="sm" w="sm" type="none"/>
          </a:ln>
        </p:spPr>
      </p:cxnSp>
      <p:cxnSp>
        <p:nvCxnSpPr>
          <p:cNvPr id="2102" name="Google Shape;2102;p169"/>
          <p:cNvCxnSpPr/>
          <p:nvPr/>
        </p:nvCxnSpPr>
        <p:spPr>
          <a:xfrm rot="10800000">
            <a:off x="4861975" y="2605567"/>
            <a:ext cx="509400" cy="294000"/>
          </a:xfrm>
          <a:prstGeom prst="straightConnector1">
            <a:avLst/>
          </a:prstGeom>
          <a:noFill/>
          <a:ln cap="flat" cmpd="sng" w="38100">
            <a:solidFill>
              <a:srgbClr val="1173B3"/>
            </a:solidFill>
            <a:prstDash val="dashDot"/>
            <a:miter lim="8000"/>
            <a:headEnd len="sm" w="sm" type="none"/>
            <a:tailEnd len="sm" w="sm" type="none"/>
          </a:ln>
        </p:spPr>
      </p:cxnSp>
      <p:cxnSp>
        <p:nvCxnSpPr>
          <p:cNvPr id="2103" name="Google Shape;2103;p169"/>
          <p:cNvCxnSpPr/>
          <p:nvPr/>
        </p:nvCxnSpPr>
        <p:spPr>
          <a:xfrm rot="10800000">
            <a:off x="4505556" y="2605494"/>
            <a:ext cx="0" cy="261900"/>
          </a:xfrm>
          <a:prstGeom prst="straightConnector1">
            <a:avLst/>
          </a:prstGeom>
          <a:noFill/>
          <a:ln cap="flat" cmpd="sng" w="38100">
            <a:solidFill>
              <a:srgbClr val="1173B3"/>
            </a:solidFill>
            <a:prstDash val="dashDot"/>
            <a:miter lim="8000"/>
            <a:headEnd len="sm" w="sm" type="none"/>
            <a:tailEnd len="sm" w="sm" type="none"/>
          </a:ln>
        </p:spPr>
      </p:cxnSp>
      <p:sp>
        <p:nvSpPr>
          <p:cNvPr id="2104" name="Google Shape;2104;p169"/>
          <p:cNvSpPr/>
          <p:nvPr/>
        </p:nvSpPr>
        <p:spPr>
          <a:xfrm flipH="1">
            <a:off x="2611129" y="4060264"/>
            <a:ext cx="1036200" cy="294300"/>
          </a:xfrm>
          <a:custGeom>
            <a:rect b="b" l="l" r="r" t="t"/>
            <a:pathLst>
              <a:path extrusionOk="0" h="120000" w="120000">
                <a:moveTo>
                  <a:pt x="0" y="0"/>
                </a:moveTo>
                <a:cubicBezTo>
                  <a:pt x="0" y="0"/>
                  <a:pt x="18016" y="56872"/>
                  <a:pt x="51044" y="92401"/>
                </a:cubicBezTo>
                <a:cubicBezTo>
                  <a:pt x="83194" y="126996"/>
                  <a:pt x="120000" y="119265"/>
                  <a:pt x="120000" y="119265"/>
                </a:cubicBezTo>
              </a:path>
            </a:pathLst>
          </a:custGeom>
          <a:noFill/>
          <a:ln cap="flat" cmpd="sng" w="38100">
            <a:solidFill>
              <a:srgbClr val="86ABBC"/>
            </a:solidFill>
            <a:prstDash val="dashDot"/>
            <a:miter lim="8000"/>
            <a:headEnd len="sm" w="sm" type="none"/>
            <a:tailEnd len="sm" w="sm" type="none"/>
          </a:ln>
        </p:spPr>
        <p:txBody>
          <a:bodyPr anchorCtr="0" anchor="ctr" bIns="50700" lIns="50700" spcFirstLastPara="1" rIns="50700" wrap="square" tIns="50700">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05" name="Google Shape;2105;p169"/>
          <p:cNvSpPr/>
          <p:nvPr/>
        </p:nvSpPr>
        <p:spPr>
          <a:xfrm>
            <a:off x="5584590" y="3879159"/>
            <a:ext cx="817500" cy="426900"/>
          </a:xfrm>
          <a:custGeom>
            <a:rect b="b" l="l" r="r" t="t"/>
            <a:pathLst>
              <a:path extrusionOk="0" h="120000" w="120000">
                <a:moveTo>
                  <a:pt x="0" y="0"/>
                </a:moveTo>
                <a:cubicBezTo>
                  <a:pt x="0" y="0"/>
                  <a:pt x="18016" y="56872"/>
                  <a:pt x="51044" y="92401"/>
                </a:cubicBezTo>
                <a:cubicBezTo>
                  <a:pt x="83194" y="126996"/>
                  <a:pt x="120000" y="119265"/>
                  <a:pt x="120000" y="119265"/>
                </a:cubicBezTo>
              </a:path>
            </a:pathLst>
          </a:custGeom>
          <a:noFill/>
          <a:ln cap="flat" cmpd="sng" w="38100">
            <a:solidFill>
              <a:srgbClr val="1B97D1"/>
            </a:solidFill>
            <a:prstDash val="dashDot"/>
            <a:miter lim="8000"/>
            <a:headEnd len="sm" w="sm" type="none"/>
            <a:tailEnd len="sm" w="sm" type="none"/>
          </a:ln>
        </p:spPr>
        <p:txBody>
          <a:bodyPr anchorCtr="0" anchor="ctr" bIns="50700" lIns="50700" spcFirstLastPara="1" rIns="50700" wrap="square" tIns="50700">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06" name="Google Shape;2106;p169"/>
          <p:cNvSpPr/>
          <p:nvPr/>
        </p:nvSpPr>
        <p:spPr>
          <a:xfrm rot="10800000">
            <a:off x="2614379" y="4452786"/>
            <a:ext cx="1383300" cy="111900"/>
          </a:xfrm>
          <a:custGeom>
            <a:rect b="b" l="l" r="r" t="t"/>
            <a:pathLst>
              <a:path extrusionOk="0" h="120000" w="120000">
                <a:moveTo>
                  <a:pt x="0" y="44123"/>
                </a:moveTo>
                <a:cubicBezTo>
                  <a:pt x="0" y="44123"/>
                  <a:pt x="27566" y="-2977"/>
                  <a:pt x="60727" y="148"/>
                </a:cubicBezTo>
                <a:cubicBezTo>
                  <a:pt x="102194" y="17228"/>
                  <a:pt x="120000" y="120000"/>
                  <a:pt x="120000" y="120000"/>
                </a:cubicBezTo>
              </a:path>
            </a:pathLst>
          </a:custGeom>
          <a:noFill/>
          <a:ln cap="flat" cmpd="sng" w="38100">
            <a:solidFill>
              <a:srgbClr val="86ABBC"/>
            </a:solidFill>
            <a:prstDash val="dashDot"/>
            <a:miter lim="8000"/>
            <a:headEnd len="sm" w="sm" type="none"/>
            <a:tailEnd len="sm" w="sm" type="none"/>
          </a:ln>
        </p:spPr>
        <p:txBody>
          <a:bodyPr anchorCtr="0" anchor="ctr" bIns="50700" lIns="50700" spcFirstLastPara="1" rIns="50700" wrap="square" tIns="50700">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07" name="Google Shape;2107;p169"/>
          <p:cNvSpPr/>
          <p:nvPr/>
        </p:nvSpPr>
        <p:spPr>
          <a:xfrm flipH="1" rot="10800000">
            <a:off x="5057295" y="4440392"/>
            <a:ext cx="1343400" cy="111900"/>
          </a:xfrm>
          <a:custGeom>
            <a:rect b="b" l="l" r="r" t="t"/>
            <a:pathLst>
              <a:path extrusionOk="0" h="120000" w="120000">
                <a:moveTo>
                  <a:pt x="0" y="44123"/>
                </a:moveTo>
                <a:cubicBezTo>
                  <a:pt x="0" y="44123"/>
                  <a:pt x="27566" y="-2977"/>
                  <a:pt x="60727" y="148"/>
                </a:cubicBezTo>
                <a:cubicBezTo>
                  <a:pt x="102194" y="17228"/>
                  <a:pt x="120000" y="120000"/>
                  <a:pt x="120000" y="120000"/>
                </a:cubicBezTo>
              </a:path>
            </a:pathLst>
          </a:custGeom>
          <a:noFill/>
          <a:ln cap="flat" cmpd="sng" w="38100">
            <a:solidFill>
              <a:srgbClr val="1B97D1"/>
            </a:solidFill>
            <a:prstDash val="dashDot"/>
            <a:miter lim="8000"/>
            <a:headEnd len="sm" w="sm" type="none"/>
            <a:tailEnd len="sm" w="sm" type="none"/>
          </a:ln>
        </p:spPr>
        <p:txBody>
          <a:bodyPr anchorCtr="0" anchor="ctr" bIns="50700" lIns="50700" spcFirstLastPara="1" rIns="50700" wrap="square" tIns="50700">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08" name="Google Shape;2108;p169"/>
          <p:cNvSpPr/>
          <p:nvPr/>
        </p:nvSpPr>
        <p:spPr>
          <a:xfrm>
            <a:off x="3413353" y="1852131"/>
            <a:ext cx="1040400" cy="203100"/>
          </a:xfrm>
          <a:prstGeom prst="rect">
            <a:avLst/>
          </a:prstGeom>
          <a:solidFill>
            <a:srgbClr val="FF430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 sz="700">
                <a:solidFill>
                  <a:srgbClr val="FFFFFF"/>
                </a:solidFill>
                <a:latin typeface="Helvetica Neue Light"/>
                <a:ea typeface="Helvetica Neue Light"/>
                <a:cs typeface="Helvetica Neue Light"/>
                <a:sym typeface="Helvetica Neue Light"/>
              </a:rPr>
              <a:t>Developer Portals</a:t>
            </a:r>
            <a:endParaRPr/>
          </a:p>
        </p:txBody>
      </p:sp>
      <p:sp>
        <p:nvSpPr>
          <p:cNvPr id="2109" name="Google Shape;2109;p169"/>
          <p:cNvSpPr/>
          <p:nvPr/>
        </p:nvSpPr>
        <p:spPr>
          <a:xfrm>
            <a:off x="4596447" y="1853968"/>
            <a:ext cx="1040400" cy="203100"/>
          </a:xfrm>
          <a:prstGeom prst="rect">
            <a:avLst/>
          </a:prstGeom>
          <a:solidFill>
            <a:srgbClr val="FF430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 sz="700">
                <a:solidFill>
                  <a:srgbClr val="FFFFFF"/>
                </a:solidFill>
                <a:latin typeface="Helvetica Neue Light"/>
                <a:ea typeface="Helvetica Neue Light"/>
                <a:cs typeface="Helvetica Neue Light"/>
                <a:sym typeface="Helvetica Neue Light"/>
              </a:rPr>
              <a:t>Management UI</a:t>
            </a:r>
            <a:endParaRPr/>
          </a:p>
        </p:txBody>
      </p:sp>
      <p:sp>
        <p:nvSpPr>
          <p:cNvPr id="2110" name="Google Shape;2110;p169"/>
          <p:cNvSpPr/>
          <p:nvPr/>
        </p:nvSpPr>
        <p:spPr>
          <a:xfrm>
            <a:off x="4006857" y="2177132"/>
            <a:ext cx="1040400" cy="203100"/>
          </a:xfrm>
          <a:prstGeom prst="rect">
            <a:avLst/>
          </a:prstGeom>
          <a:solidFill>
            <a:srgbClr val="696B6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 sz="700">
                <a:solidFill>
                  <a:srgbClr val="FFFFFF"/>
                </a:solidFill>
                <a:latin typeface="Helvetica Neue Light"/>
                <a:ea typeface="Helvetica Neue Light"/>
                <a:cs typeface="Helvetica Neue Light"/>
                <a:sym typeface="Helvetica Neue Light"/>
              </a:rPr>
              <a:t>SDKs</a:t>
            </a:r>
            <a:endParaRPr/>
          </a:p>
        </p:txBody>
      </p:sp>
      <p:sp>
        <p:nvSpPr>
          <p:cNvPr id="2111" name="Google Shape;2111;p169"/>
          <p:cNvSpPr/>
          <p:nvPr/>
        </p:nvSpPr>
        <p:spPr>
          <a:xfrm>
            <a:off x="3729645" y="2432072"/>
            <a:ext cx="1594800" cy="203100"/>
          </a:xfrm>
          <a:prstGeom prst="rect">
            <a:avLst/>
          </a:prstGeom>
          <a:solidFill>
            <a:srgbClr val="1173B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 sz="700">
                <a:solidFill>
                  <a:srgbClr val="FFFFFF"/>
                </a:solidFill>
                <a:latin typeface="Helvetica Neue Light"/>
                <a:ea typeface="Helvetica Neue Light"/>
                <a:cs typeface="Helvetica Neue Light"/>
                <a:sym typeface="Helvetica Neue Light"/>
              </a:rPr>
              <a:t>Apigee Edge APIs</a:t>
            </a:r>
            <a:endParaRPr b="0" sz="700">
              <a:solidFill>
                <a:srgbClr val="FFFFFF"/>
              </a:solidFill>
              <a:latin typeface="Helvetica Neue Light"/>
              <a:ea typeface="Helvetica Neue Light"/>
              <a:cs typeface="Helvetica Neue Light"/>
              <a:sym typeface="Helvetica Neue Light"/>
            </a:endParaRPr>
          </a:p>
        </p:txBody>
      </p:sp>
      <p:sp>
        <p:nvSpPr>
          <p:cNvPr id="2112" name="Google Shape;2112;p169"/>
          <p:cNvSpPr/>
          <p:nvPr/>
        </p:nvSpPr>
        <p:spPr>
          <a:xfrm>
            <a:off x="4006857" y="4479976"/>
            <a:ext cx="1040400" cy="234300"/>
          </a:xfrm>
          <a:prstGeom prst="rect">
            <a:avLst/>
          </a:prstGeom>
          <a:solidFill>
            <a:srgbClr val="86ABBC">
              <a:alpha val="24710"/>
            </a:srgbClr>
          </a:solidFill>
          <a:ln>
            <a:noFill/>
          </a:ln>
        </p:spPr>
        <p:txBody>
          <a:bodyPr anchorCtr="0" anchor="t" bIns="101425" lIns="101425" spcFirstLastPara="1" rIns="101425" wrap="square" tIns="101425">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13" name="Google Shape;2113;p169"/>
          <p:cNvSpPr/>
          <p:nvPr/>
        </p:nvSpPr>
        <p:spPr>
          <a:xfrm>
            <a:off x="4009501" y="4278727"/>
            <a:ext cx="1035000" cy="206100"/>
          </a:xfrm>
          <a:prstGeom prst="rect">
            <a:avLst/>
          </a:prstGeom>
          <a:solidFill>
            <a:srgbClr val="38761D"/>
          </a:solid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 sz="700">
                <a:solidFill>
                  <a:srgbClr val="FFFFFF"/>
                </a:solidFill>
                <a:latin typeface="Helvetica Neue Light"/>
                <a:ea typeface="Helvetica Neue Light"/>
                <a:cs typeface="Helvetica Neue Light"/>
                <a:sym typeface="Helvetica Neue Light"/>
              </a:rPr>
              <a:t>Billing API</a:t>
            </a:r>
            <a:endParaRPr/>
          </a:p>
        </p:txBody>
      </p:sp>
      <p:sp>
        <p:nvSpPr>
          <p:cNvPr id="2114" name="Google Shape;2114;p169"/>
          <p:cNvSpPr/>
          <p:nvPr/>
        </p:nvSpPr>
        <p:spPr>
          <a:xfrm>
            <a:off x="4011014" y="4511278"/>
            <a:ext cx="1032900" cy="187200"/>
          </a:xfrm>
          <a:prstGeom prst="rect">
            <a:avLst/>
          </a:prstGeom>
          <a:solidFill>
            <a:srgbClr val="B6D7A8"/>
          </a:solid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 sz="700">
                <a:solidFill>
                  <a:schemeClr val="dk2"/>
                </a:solidFill>
                <a:latin typeface="Helvetica Neue Light"/>
                <a:ea typeface="Helvetica Neue Light"/>
                <a:cs typeface="Helvetica Neue Light"/>
                <a:sym typeface="Helvetica Neue Light"/>
              </a:rPr>
              <a:t>Monetization Engine</a:t>
            </a:r>
            <a:endParaRPr>
              <a:solidFill>
                <a:schemeClr val="dk2"/>
              </a:solidFill>
            </a:endParaRPr>
          </a:p>
        </p:txBody>
      </p:sp>
      <p:sp>
        <p:nvSpPr>
          <p:cNvPr id="2115" name="Google Shape;2115;p169"/>
          <p:cNvSpPr/>
          <p:nvPr/>
        </p:nvSpPr>
        <p:spPr>
          <a:xfrm>
            <a:off x="1827153" y="4379397"/>
            <a:ext cx="776400" cy="2289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7798A8"/>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16" name="Google Shape;2116;p169"/>
          <p:cNvSpPr/>
          <p:nvPr/>
        </p:nvSpPr>
        <p:spPr>
          <a:xfrm>
            <a:off x="1827153" y="4017986"/>
            <a:ext cx="776400" cy="490800"/>
          </a:xfrm>
          <a:prstGeom prst="rect">
            <a:avLst/>
          </a:prstGeom>
          <a:solidFill>
            <a:srgbClr val="7798A8"/>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17" name="Google Shape;2117;p169"/>
          <p:cNvSpPr/>
          <p:nvPr/>
        </p:nvSpPr>
        <p:spPr>
          <a:xfrm>
            <a:off x="1827153" y="3906240"/>
            <a:ext cx="776400" cy="2289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86ABBC"/>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18" name="Google Shape;2118;p169"/>
          <p:cNvSpPr/>
          <p:nvPr/>
        </p:nvSpPr>
        <p:spPr>
          <a:xfrm>
            <a:off x="1885237" y="4207650"/>
            <a:ext cx="660300" cy="280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 sz="700">
                <a:solidFill>
                  <a:srgbClr val="FFFFFF"/>
                </a:solidFill>
                <a:latin typeface="Helvetica Neue Light"/>
                <a:ea typeface="Helvetica Neue Light"/>
                <a:cs typeface="Helvetica Neue Light"/>
                <a:sym typeface="Helvetica Neue Light"/>
              </a:rPr>
              <a:t>Highly Available “NoSQL” Data</a:t>
            </a:r>
            <a:endParaRPr/>
          </a:p>
        </p:txBody>
      </p:sp>
      <p:sp>
        <p:nvSpPr>
          <p:cNvPr id="2119" name="Google Shape;2119;p169"/>
          <p:cNvSpPr/>
          <p:nvPr/>
        </p:nvSpPr>
        <p:spPr>
          <a:xfrm>
            <a:off x="6433165" y="4332937"/>
            <a:ext cx="776400" cy="2289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51A7F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20" name="Google Shape;2120;p169"/>
          <p:cNvSpPr/>
          <p:nvPr/>
        </p:nvSpPr>
        <p:spPr>
          <a:xfrm>
            <a:off x="6433165" y="3971542"/>
            <a:ext cx="776400" cy="490800"/>
          </a:xfrm>
          <a:prstGeom prst="rect">
            <a:avLst/>
          </a:prstGeom>
          <a:solidFill>
            <a:srgbClr val="51A7F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21" name="Google Shape;2121;p169"/>
          <p:cNvSpPr/>
          <p:nvPr/>
        </p:nvSpPr>
        <p:spPr>
          <a:xfrm>
            <a:off x="6458213" y="4161205"/>
            <a:ext cx="726300" cy="280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700">
                <a:solidFill>
                  <a:srgbClr val="FFFFFF"/>
                </a:solidFill>
                <a:latin typeface="Helvetica Neue Light"/>
                <a:ea typeface="Helvetica Neue Light"/>
                <a:cs typeface="Helvetica Neue Light"/>
                <a:sym typeface="Helvetica Neue Light"/>
              </a:rPr>
              <a:t>Scalable </a:t>
            </a:r>
            <a:br>
              <a:rPr lang="en" sz="700">
                <a:solidFill>
                  <a:srgbClr val="FFFFFF"/>
                </a:solidFill>
                <a:latin typeface="Helvetica Neue Light"/>
                <a:ea typeface="Helvetica Neue Light"/>
                <a:cs typeface="Helvetica Neue Light"/>
                <a:sym typeface="Helvetica Neue Light"/>
              </a:rPr>
            </a:br>
            <a:r>
              <a:rPr lang="en" sz="700">
                <a:solidFill>
                  <a:srgbClr val="FFFFFF"/>
                </a:solidFill>
                <a:latin typeface="Helvetica Neue Light"/>
                <a:ea typeface="Helvetica Neue Light"/>
                <a:cs typeface="Helvetica Neue Light"/>
                <a:sym typeface="Helvetica Neue Light"/>
              </a:rPr>
              <a:t>Time-Series Data</a:t>
            </a:r>
            <a:endParaRPr/>
          </a:p>
        </p:txBody>
      </p:sp>
      <p:sp>
        <p:nvSpPr>
          <p:cNvPr id="2122" name="Google Shape;2122;p169"/>
          <p:cNvSpPr/>
          <p:nvPr/>
        </p:nvSpPr>
        <p:spPr>
          <a:xfrm>
            <a:off x="6433165" y="3859795"/>
            <a:ext cx="776400" cy="2289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9BCEF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23" name="Google Shape;2123;p169"/>
          <p:cNvSpPr/>
          <p:nvPr/>
        </p:nvSpPr>
        <p:spPr>
          <a:xfrm>
            <a:off x="4293233" y="1189984"/>
            <a:ext cx="453600" cy="4386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F43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24" name="Google Shape;2124;p169"/>
          <p:cNvSpPr/>
          <p:nvPr/>
        </p:nvSpPr>
        <p:spPr>
          <a:xfrm>
            <a:off x="3492194" y="1189984"/>
            <a:ext cx="453600" cy="4386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F43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25" name="Google Shape;2125;p169"/>
          <p:cNvSpPr/>
          <p:nvPr/>
        </p:nvSpPr>
        <p:spPr>
          <a:xfrm>
            <a:off x="5135135" y="1189984"/>
            <a:ext cx="453600" cy="4386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F43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26" name="Google Shape;2126;p169"/>
          <p:cNvSpPr/>
          <p:nvPr/>
        </p:nvSpPr>
        <p:spPr>
          <a:xfrm>
            <a:off x="1355907" y="1409836"/>
            <a:ext cx="3202500" cy="3122700"/>
          </a:xfrm>
          <a:custGeom>
            <a:rect b="b" l="l" r="r" t="t"/>
            <a:pathLst>
              <a:path extrusionOk="0" h="120000" w="120000">
                <a:moveTo>
                  <a:pt x="120000" y="22"/>
                </a:moveTo>
                <a:lnTo>
                  <a:pt x="85483" y="22"/>
                </a:lnTo>
                <a:lnTo>
                  <a:pt x="65150" y="22"/>
                </a:lnTo>
                <a:cubicBezTo>
                  <a:pt x="65150" y="22"/>
                  <a:pt x="52005" y="-715"/>
                  <a:pt x="45738" y="7231"/>
                </a:cubicBezTo>
                <a:cubicBezTo>
                  <a:pt x="39472" y="15178"/>
                  <a:pt x="33333" y="20756"/>
                  <a:pt x="21116" y="21063"/>
                </a:cubicBezTo>
                <a:cubicBezTo>
                  <a:pt x="8894" y="21371"/>
                  <a:pt x="0" y="26954"/>
                  <a:pt x="0" y="36969"/>
                </a:cubicBezTo>
                <a:cubicBezTo>
                  <a:pt x="0" y="46989"/>
                  <a:pt x="0" y="120000"/>
                  <a:pt x="0" y="120000"/>
                </a:cubicBezTo>
              </a:path>
            </a:pathLst>
          </a:custGeom>
          <a:noFill/>
          <a:ln cap="flat" cmpd="sng" w="50800">
            <a:solidFill>
              <a:srgbClr val="FF4300"/>
            </a:solidFill>
            <a:prstDash val="dashDot"/>
            <a:miter lim="8000"/>
            <a:headEnd len="sm" w="sm" type="none"/>
            <a:tailEnd len="sm" w="sm" type="none"/>
          </a:ln>
        </p:spPr>
        <p:txBody>
          <a:bodyPr anchorCtr="0" anchor="ctr" bIns="50700" lIns="50700" spcFirstLastPara="1" rIns="50700" wrap="square" tIns="50700">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27" name="Google Shape;2127;p169"/>
          <p:cNvSpPr/>
          <p:nvPr/>
        </p:nvSpPr>
        <p:spPr>
          <a:xfrm flipH="1">
            <a:off x="4463295" y="1409836"/>
            <a:ext cx="3133800" cy="3122700"/>
          </a:xfrm>
          <a:custGeom>
            <a:rect b="b" l="l" r="r" t="t"/>
            <a:pathLst>
              <a:path extrusionOk="0" h="120000" w="120000">
                <a:moveTo>
                  <a:pt x="120000" y="22"/>
                </a:moveTo>
                <a:lnTo>
                  <a:pt x="85483" y="22"/>
                </a:lnTo>
                <a:lnTo>
                  <a:pt x="65150" y="22"/>
                </a:lnTo>
                <a:cubicBezTo>
                  <a:pt x="65150" y="22"/>
                  <a:pt x="52005" y="-715"/>
                  <a:pt x="45738" y="7231"/>
                </a:cubicBezTo>
                <a:cubicBezTo>
                  <a:pt x="39472" y="15178"/>
                  <a:pt x="33333" y="20756"/>
                  <a:pt x="21116" y="21063"/>
                </a:cubicBezTo>
                <a:cubicBezTo>
                  <a:pt x="8894" y="21371"/>
                  <a:pt x="0" y="26954"/>
                  <a:pt x="0" y="36969"/>
                </a:cubicBezTo>
                <a:cubicBezTo>
                  <a:pt x="0" y="46989"/>
                  <a:pt x="0" y="120000"/>
                  <a:pt x="0" y="120000"/>
                </a:cubicBezTo>
              </a:path>
            </a:pathLst>
          </a:custGeom>
          <a:noFill/>
          <a:ln cap="flat" cmpd="sng" w="50800">
            <a:solidFill>
              <a:srgbClr val="FF4300"/>
            </a:solidFill>
            <a:prstDash val="dashDot"/>
            <a:miter lim="8000"/>
            <a:headEnd len="sm" w="sm" type="none"/>
            <a:tailEnd len="sm" w="sm" type="none"/>
          </a:ln>
        </p:spPr>
        <p:txBody>
          <a:bodyPr anchorCtr="0" anchor="ctr" bIns="50700" lIns="50700" spcFirstLastPara="1" rIns="50700" wrap="square" tIns="50700">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28" name="Google Shape;2128;p169"/>
          <p:cNvSpPr/>
          <p:nvPr/>
        </p:nvSpPr>
        <p:spPr>
          <a:xfrm>
            <a:off x="1813488" y="1376096"/>
            <a:ext cx="247200" cy="125400"/>
          </a:xfrm>
          <a:custGeom>
            <a:rect b="b" l="l" r="r" t="t"/>
            <a:pathLst>
              <a:path extrusionOk="0" h="120000" w="120000">
                <a:moveTo>
                  <a:pt x="104850" y="120000"/>
                </a:moveTo>
                <a:cubicBezTo>
                  <a:pt x="113133" y="79644"/>
                  <a:pt x="118200" y="39494"/>
                  <a:pt x="120000" y="0"/>
                </a:cubicBezTo>
                <a:lnTo>
                  <a:pt x="0" y="0"/>
                </a:lnTo>
                <a:cubicBezTo>
                  <a:pt x="1800" y="39494"/>
                  <a:pt x="6861" y="79644"/>
                  <a:pt x="15144" y="120000"/>
                </a:cubicBezTo>
                <a:cubicBezTo>
                  <a:pt x="15144" y="120000"/>
                  <a:pt x="104850" y="120000"/>
                  <a:pt x="104850" y="120000"/>
                </a:cubicBezTo>
                <a:close/>
              </a:path>
            </a:pathLst>
          </a:custGeom>
          <a:solidFill>
            <a:srgbClr val="51A7F9"/>
          </a:solidFill>
          <a:ln>
            <a:noFill/>
          </a:ln>
        </p:spPr>
        <p:txBody>
          <a:bodyPr anchorCtr="0" anchor="ctr" bIns="38025" lIns="38025" spcFirstLastPara="1" rIns="38025" wrap="square" tIns="38025">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29" name="Google Shape;2129;p169"/>
          <p:cNvSpPr/>
          <p:nvPr/>
        </p:nvSpPr>
        <p:spPr>
          <a:xfrm>
            <a:off x="1813488" y="1233666"/>
            <a:ext cx="250200" cy="125400"/>
          </a:xfrm>
          <a:custGeom>
            <a:rect b="b" l="l" r="r" t="t"/>
            <a:pathLst>
              <a:path extrusionOk="0" h="120000" w="120000">
                <a:moveTo>
                  <a:pt x="111969" y="0"/>
                </a:moveTo>
                <a:lnTo>
                  <a:pt x="8030" y="0"/>
                </a:lnTo>
                <a:cubicBezTo>
                  <a:pt x="1916" y="38866"/>
                  <a:pt x="-691" y="79044"/>
                  <a:pt x="157" y="120000"/>
                </a:cubicBezTo>
                <a:lnTo>
                  <a:pt x="119842" y="120000"/>
                </a:lnTo>
                <a:cubicBezTo>
                  <a:pt x="120691" y="79044"/>
                  <a:pt x="118083" y="38866"/>
                  <a:pt x="111969" y="0"/>
                </a:cubicBezTo>
                <a:close/>
              </a:path>
            </a:pathLst>
          </a:custGeom>
          <a:solidFill>
            <a:srgbClr val="51A7F9"/>
          </a:solidFill>
          <a:ln>
            <a:noFill/>
          </a:ln>
        </p:spPr>
        <p:txBody>
          <a:bodyPr anchorCtr="0" anchor="ctr" bIns="38025" lIns="38025" spcFirstLastPara="1" rIns="38025" wrap="square" tIns="38025">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30" name="Google Shape;2130;p169"/>
          <p:cNvSpPr/>
          <p:nvPr/>
        </p:nvSpPr>
        <p:spPr>
          <a:xfrm>
            <a:off x="2053500" y="1376096"/>
            <a:ext cx="175800" cy="125400"/>
          </a:xfrm>
          <a:custGeom>
            <a:rect b="b" l="l" r="r" t="t"/>
            <a:pathLst>
              <a:path extrusionOk="0" h="120000" w="120000">
                <a:moveTo>
                  <a:pt x="0" y="120000"/>
                </a:moveTo>
                <a:lnTo>
                  <a:pt x="91594" y="120000"/>
                </a:lnTo>
                <a:cubicBezTo>
                  <a:pt x="107588" y="84561"/>
                  <a:pt x="117644" y="43711"/>
                  <a:pt x="120000" y="0"/>
                </a:cubicBezTo>
                <a:lnTo>
                  <a:pt x="19950" y="0"/>
                </a:lnTo>
                <a:cubicBezTo>
                  <a:pt x="17577" y="39611"/>
                  <a:pt x="10961" y="79783"/>
                  <a:pt x="0" y="120000"/>
                </a:cubicBezTo>
                <a:close/>
              </a:path>
            </a:pathLst>
          </a:custGeom>
          <a:solidFill>
            <a:srgbClr val="51A7F9"/>
          </a:solidFill>
          <a:ln>
            <a:noFill/>
          </a:ln>
        </p:spPr>
        <p:txBody>
          <a:bodyPr anchorCtr="0" anchor="ctr" bIns="38025" lIns="38025" spcFirstLastPara="1" rIns="38025" wrap="square" tIns="38025">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31" name="Google Shape;2131;p169"/>
          <p:cNvSpPr/>
          <p:nvPr/>
        </p:nvSpPr>
        <p:spPr>
          <a:xfrm>
            <a:off x="1857120" y="1523801"/>
            <a:ext cx="168900" cy="115800"/>
          </a:xfrm>
          <a:custGeom>
            <a:rect b="b" l="l" r="r" t="t"/>
            <a:pathLst>
              <a:path extrusionOk="0" h="120000" w="120000">
                <a:moveTo>
                  <a:pt x="0" y="0"/>
                </a:moveTo>
                <a:cubicBezTo>
                  <a:pt x="12327" y="39866"/>
                  <a:pt x="28588" y="79855"/>
                  <a:pt x="48794" y="119611"/>
                </a:cubicBezTo>
                <a:cubicBezTo>
                  <a:pt x="52300" y="119866"/>
                  <a:pt x="55827" y="120000"/>
                  <a:pt x="59377" y="120000"/>
                </a:cubicBezTo>
                <a:cubicBezTo>
                  <a:pt x="63366" y="120000"/>
                  <a:pt x="67327" y="119800"/>
                  <a:pt x="71261" y="119483"/>
                </a:cubicBezTo>
                <a:cubicBezTo>
                  <a:pt x="91444" y="79772"/>
                  <a:pt x="107688" y="39822"/>
                  <a:pt x="120000" y="0"/>
                </a:cubicBezTo>
                <a:cubicBezTo>
                  <a:pt x="120000" y="0"/>
                  <a:pt x="0" y="0"/>
                  <a:pt x="0" y="0"/>
                </a:cubicBezTo>
                <a:close/>
              </a:path>
            </a:pathLst>
          </a:custGeom>
          <a:solidFill>
            <a:srgbClr val="51A7F9"/>
          </a:solidFill>
          <a:ln>
            <a:noFill/>
          </a:ln>
        </p:spPr>
        <p:txBody>
          <a:bodyPr anchorCtr="0" anchor="ctr" bIns="38025" lIns="38025" spcFirstLastPara="1" rIns="38025" wrap="square" tIns="38025">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32" name="Google Shape;2132;p169"/>
          <p:cNvSpPr/>
          <p:nvPr/>
        </p:nvSpPr>
        <p:spPr>
          <a:xfrm>
            <a:off x="1835300" y="1080693"/>
            <a:ext cx="204000" cy="136500"/>
          </a:xfrm>
          <a:custGeom>
            <a:rect b="b" l="l" r="r" t="t"/>
            <a:pathLst>
              <a:path extrusionOk="0" h="120000" w="120000">
                <a:moveTo>
                  <a:pt x="120000" y="120000"/>
                </a:moveTo>
                <a:cubicBezTo>
                  <a:pt x="109561" y="78138"/>
                  <a:pt x="93111" y="38061"/>
                  <a:pt x="70694" y="533"/>
                </a:cubicBezTo>
                <a:cubicBezTo>
                  <a:pt x="67155" y="216"/>
                  <a:pt x="63600" y="0"/>
                  <a:pt x="60005" y="0"/>
                </a:cubicBezTo>
                <a:cubicBezTo>
                  <a:pt x="57533" y="0"/>
                  <a:pt x="55088" y="72"/>
                  <a:pt x="52638" y="205"/>
                </a:cubicBezTo>
                <a:cubicBezTo>
                  <a:pt x="51522" y="277"/>
                  <a:pt x="50427" y="422"/>
                  <a:pt x="49316" y="516"/>
                </a:cubicBezTo>
                <a:cubicBezTo>
                  <a:pt x="26894" y="38050"/>
                  <a:pt x="10444" y="78133"/>
                  <a:pt x="0" y="120000"/>
                </a:cubicBezTo>
                <a:cubicBezTo>
                  <a:pt x="0" y="120000"/>
                  <a:pt x="120000" y="120000"/>
                  <a:pt x="120000" y="120000"/>
                </a:cubicBezTo>
                <a:close/>
              </a:path>
            </a:pathLst>
          </a:custGeom>
          <a:solidFill>
            <a:srgbClr val="51A7F9"/>
          </a:solidFill>
          <a:ln>
            <a:noFill/>
          </a:ln>
        </p:spPr>
        <p:txBody>
          <a:bodyPr anchorCtr="0" anchor="ctr" bIns="38025" lIns="38025" spcFirstLastPara="1" rIns="38025" wrap="square" tIns="38025">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33" name="Google Shape;2133;p169"/>
          <p:cNvSpPr/>
          <p:nvPr/>
        </p:nvSpPr>
        <p:spPr>
          <a:xfrm>
            <a:off x="1982585" y="1080693"/>
            <a:ext cx="202800" cy="132900"/>
          </a:xfrm>
          <a:custGeom>
            <a:rect b="b" l="l" r="r" t="t"/>
            <a:pathLst>
              <a:path extrusionOk="0" h="120000" w="120000">
                <a:moveTo>
                  <a:pt x="120000" y="120000"/>
                </a:moveTo>
                <a:cubicBezTo>
                  <a:pt x="94544" y="57161"/>
                  <a:pt x="51000" y="11944"/>
                  <a:pt x="0" y="0"/>
                </a:cubicBezTo>
                <a:cubicBezTo>
                  <a:pt x="20305" y="37661"/>
                  <a:pt x="35238" y="77950"/>
                  <a:pt x="44811" y="120000"/>
                </a:cubicBezTo>
                <a:cubicBezTo>
                  <a:pt x="44811" y="120000"/>
                  <a:pt x="120000" y="120000"/>
                  <a:pt x="120000" y="120000"/>
                </a:cubicBezTo>
                <a:close/>
              </a:path>
            </a:pathLst>
          </a:custGeom>
          <a:solidFill>
            <a:srgbClr val="51A7F9"/>
          </a:solidFill>
          <a:ln>
            <a:noFill/>
          </a:ln>
        </p:spPr>
        <p:txBody>
          <a:bodyPr anchorCtr="0" anchor="ctr" bIns="38025" lIns="38025" spcFirstLastPara="1" rIns="38025" wrap="square" tIns="38025">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34" name="Google Shape;2134;p169"/>
          <p:cNvSpPr/>
          <p:nvPr/>
        </p:nvSpPr>
        <p:spPr>
          <a:xfrm>
            <a:off x="2064417" y="1233666"/>
            <a:ext cx="161700" cy="125400"/>
          </a:xfrm>
          <a:custGeom>
            <a:rect b="b" l="l" r="r" t="t"/>
            <a:pathLst>
              <a:path extrusionOk="0" h="120000" w="120000">
                <a:moveTo>
                  <a:pt x="97711" y="0"/>
                </a:moveTo>
                <a:lnTo>
                  <a:pt x="0" y="0"/>
                </a:lnTo>
                <a:cubicBezTo>
                  <a:pt x="8822" y="38905"/>
                  <a:pt x="12650" y="79100"/>
                  <a:pt x="11427" y="120000"/>
                </a:cubicBezTo>
                <a:lnTo>
                  <a:pt x="119961" y="120000"/>
                </a:lnTo>
                <a:cubicBezTo>
                  <a:pt x="119966" y="119366"/>
                  <a:pt x="120000" y="118738"/>
                  <a:pt x="120000" y="118100"/>
                </a:cubicBezTo>
                <a:cubicBezTo>
                  <a:pt x="120000" y="75705"/>
                  <a:pt x="111950" y="35622"/>
                  <a:pt x="97711" y="0"/>
                </a:cubicBezTo>
                <a:close/>
              </a:path>
            </a:pathLst>
          </a:custGeom>
          <a:solidFill>
            <a:srgbClr val="51A7F9"/>
          </a:solidFill>
          <a:ln>
            <a:noFill/>
          </a:ln>
        </p:spPr>
        <p:txBody>
          <a:bodyPr anchorCtr="0" anchor="ctr" bIns="38025" lIns="38025" spcFirstLastPara="1" rIns="38025" wrap="square" tIns="38025">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35" name="Google Shape;2135;p169"/>
          <p:cNvSpPr/>
          <p:nvPr/>
        </p:nvSpPr>
        <p:spPr>
          <a:xfrm>
            <a:off x="1982584" y="1523801"/>
            <a:ext cx="192600" cy="112800"/>
          </a:xfrm>
          <a:custGeom>
            <a:rect b="b" l="l" r="r" t="t"/>
            <a:pathLst>
              <a:path extrusionOk="0" h="120000" w="120000">
                <a:moveTo>
                  <a:pt x="0" y="120000"/>
                </a:moveTo>
                <a:cubicBezTo>
                  <a:pt x="49188" y="108166"/>
                  <a:pt x="91983" y="63527"/>
                  <a:pt x="120000" y="0"/>
                </a:cubicBezTo>
                <a:lnTo>
                  <a:pt x="39711" y="0"/>
                </a:lnTo>
                <a:cubicBezTo>
                  <a:pt x="29666" y="40188"/>
                  <a:pt x="16388" y="80327"/>
                  <a:pt x="0" y="120000"/>
                </a:cubicBezTo>
                <a:close/>
              </a:path>
            </a:pathLst>
          </a:custGeom>
          <a:solidFill>
            <a:srgbClr val="51A7F9"/>
          </a:solidFill>
          <a:ln>
            <a:noFill/>
          </a:ln>
        </p:spPr>
        <p:txBody>
          <a:bodyPr anchorCtr="0" anchor="ctr" bIns="38025" lIns="38025" spcFirstLastPara="1" rIns="38025" wrap="square" tIns="38025">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36" name="Google Shape;2136;p169"/>
          <p:cNvSpPr/>
          <p:nvPr/>
        </p:nvSpPr>
        <p:spPr>
          <a:xfrm>
            <a:off x="1704381" y="1523801"/>
            <a:ext cx="191700" cy="113100"/>
          </a:xfrm>
          <a:custGeom>
            <a:rect b="b" l="l" r="r" t="t"/>
            <a:pathLst>
              <a:path extrusionOk="0" h="120000" w="120000">
                <a:moveTo>
                  <a:pt x="0" y="0"/>
                </a:moveTo>
                <a:cubicBezTo>
                  <a:pt x="28194" y="63861"/>
                  <a:pt x="70972" y="108488"/>
                  <a:pt x="120000" y="120000"/>
                </a:cubicBezTo>
                <a:cubicBezTo>
                  <a:pt x="103511" y="80327"/>
                  <a:pt x="90155" y="40188"/>
                  <a:pt x="80055" y="0"/>
                </a:cubicBezTo>
                <a:cubicBezTo>
                  <a:pt x="80055" y="0"/>
                  <a:pt x="0" y="0"/>
                  <a:pt x="0" y="0"/>
                </a:cubicBezTo>
                <a:close/>
              </a:path>
            </a:pathLst>
          </a:custGeom>
          <a:solidFill>
            <a:srgbClr val="51A7F9"/>
          </a:solidFill>
          <a:ln>
            <a:noFill/>
          </a:ln>
        </p:spPr>
        <p:txBody>
          <a:bodyPr anchorCtr="0" anchor="ctr" bIns="38025" lIns="38025" spcFirstLastPara="1" rIns="38025" wrap="square" tIns="38025">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37" name="Google Shape;2137;p169"/>
          <p:cNvSpPr/>
          <p:nvPr/>
        </p:nvSpPr>
        <p:spPr>
          <a:xfrm>
            <a:off x="1649832" y="1376096"/>
            <a:ext cx="175800" cy="125400"/>
          </a:xfrm>
          <a:custGeom>
            <a:rect b="b" l="l" r="r" t="t"/>
            <a:pathLst>
              <a:path extrusionOk="0" h="120000" w="120000">
                <a:moveTo>
                  <a:pt x="100044" y="0"/>
                </a:moveTo>
                <a:lnTo>
                  <a:pt x="0" y="0"/>
                </a:lnTo>
                <a:cubicBezTo>
                  <a:pt x="2811" y="43772"/>
                  <a:pt x="13088" y="84588"/>
                  <a:pt x="29072" y="120000"/>
                </a:cubicBezTo>
                <a:lnTo>
                  <a:pt x="120000" y="120000"/>
                </a:lnTo>
                <a:cubicBezTo>
                  <a:pt x="109033" y="79783"/>
                  <a:pt x="102416" y="39611"/>
                  <a:pt x="100044" y="0"/>
                </a:cubicBezTo>
                <a:close/>
              </a:path>
            </a:pathLst>
          </a:custGeom>
          <a:solidFill>
            <a:srgbClr val="51A7F9"/>
          </a:solidFill>
          <a:ln>
            <a:noFill/>
          </a:ln>
        </p:spPr>
        <p:txBody>
          <a:bodyPr anchorCtr="0" anchor="ctr" bIns="38025" lIns="38025" spcFirstLastPara="1" rIns="38025" wrap="square" tIns="38025">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38" name="Google Shape;2138;p169"/>
          <p:cNvSpPr/>
          <p:nvPr/>
        </p:nvSpPr>
        <p:spPr>
          <a:xfrm>
            <a:off x="1649839" y="1233666"/>
            <a:ext cx="162000" cy="125400"/>
          </a:xfrm>
          <a:custGeom>
            <a:rect b="b" l="l" r="r" t="t"/>
            <a:pathLst>
              <a:path extrusionOk="0" h="120000" w="120000">
                <a:moveTo>
                  <a:pt x="120000" y="0"/>
                </a:moveTo>
                <a:lnTo>
                  <a:pt x="20227" y="0"/>
                </a:lnTo>
                <a:cubicBezTo>
                  <a:pt x="7222" y="34127"/>
                  <a:pt x="0" y="72516"/>
                  <a:pt x="0" y="113438"/>
                </a:cubicBezTo>
                <a:cubicBezTo>
                  <a:pt x="0" y="115638"/>
                  <a:pt x="88" y="117811"/>
                  <a:pt x="127" y="120000"/>
                </a:cubicBezTo>
                <a:lnTo>
                  <a:pt x="108583" y="120000"/>
                </a:lnTo>
                <a:cubicBezTo>
                  <a:pt x="107366" y="79100"/>
                  <a:pt x="111183" y="38905"/>
                  <a:pt x="120000" y="0"/>
                </a:cubicBezTo>
                <a:close/>
              </a:path>
            </a:pathLst>
          </a:custGeom>
          <a:solidFill>
            <a:srgbClr val="51A7F9"/>
          </a:solidFill>
          <a:ln>
            <a:noFill/>
          </a:ln>
        </p:spPr>
        <p:txBody>
          <a:bodyPr anchorCtr="0" anchor="ctr" bIns="38025" lIns="38025" spcFirstLastPara="1" rIns="38025" wrap="square" tIns="38025">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39" name="Google Shape;2139;p169"/>
          <p:cNvSpPr/>
          <p:nvPr/>
        </p:nvSpPr>
        <p:spPr>
          <a:xfrm>
            <a:off x="1688023" y="1080693"/>
            <a:ext cx="206400" cy="133200"/>
          </a:xfrm>
          <a:custGeom>
            <a:rect b="b" l="l" r="r" t="t"/>
            <a:pathLst>
              <a:path extrusionOk="0" h="120000" w="120000">
                <a:moveTo>
                  <a:pt x="120000" y="0"/>
                </a:moveTo>
                <a:cubicBezTo>
                  <a:pt x="67683" y="11505"/>
                  <a:pt x="24461" y="56433"/>
                  <a:pt x="0" y="120000"/>
                </a:cubicBezTo>
                <a:lnTo>
                  <a:pt x="75850" y="120000"/>
                </a:lnTo>
                <a:cubicBezTo>
                  <a:pt x="85272" y="77944"/>
                  <a:pt x="99988" y="37655"/>
                  <a:pt x="120000" y="0"/>
                </a:cubicBezTo>
                <a:close/>
              </a:path>
            </a:pathLst>
          </a:custGeom>
          <a:solidFill>
            <a:srgbClr val="51A7F9"/>
          </a:solidFill>
          <a:ln>
            <a:noFill/>
          </a:ln>
        </p:spPr>
        <p:txBody>
          <a:bodyPr anchorCtr="0" anchor="ctr" bIns="38025" lIns="38025" spcFirstLastPara="1" rIns="38025" wrap="square" tIns="38025">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cxnSp>
        <p:nvCxnSpPr>
          <p:cNvPr id="2140" name="Google Shape;2140;p169"/>
          <p:cNvCxnSpPr/>
          <p:nvPr/>
        </p:nvCxnSpPr>
        <p:spPr>
          <a:xfrm>
            <a:off x="1939572" y="1704434"/>
            <a:ext cx="0" cy="138000"/>
          </a:xfrm>
          <a:prstGeom prst="straightConnector1">
            <a:avLst/>
          </a:prstGeom>
          <a:noFill/>
          <a:ln cap="flat" cmpd="sng" w="50800">
            <a:solidFill>
              <a:srgbClr val="51A7F9"/>
            </a:solidFill>
            <a:prstDash val="dashDot"/>
            <a:miter lim="8000"/>
            <a:headEnd len="sm" w="sm" type="none"/>
            <a:tailEnd len="sm" w="sm" type="none"/>
          </a:ln>
        </p:spPr>
      </p:cxnSp>
      <p:cxnSp>
        <p:nvCxnSpPr>
          <p:cNvPr id="2141" name="Google Shape;2141;p169"/>
          <p:cNvCxnSpPr/>
          <p:nvPr/>
        </p:nvCxnSpPr>
        <p:spPr>
          <a:xfrm>
            <a:off x="2058384" y="1683371"/>
            <a:ext cx="53400" cy="118800"/>
          </a:xfrm>
          <a:prstGeom prst="straightConnector1">
            <a:avLst/>
          </a:prstGeom>
          <a:noFill/>
          <a:ln cap="flat" cmpd="sng" w="50800">
            <a:solidFill>
              <a:srgbClr val="51A7F9"/>
            </a:solidFill>
            <a:prstDash val="dashDot"/>
            <a:miter lim="8000"/>
            <a:headEnd len="sm" w="sm" type="none"/>
            <a:tailEnd len="sm" w="sm" type="none"/>
          </a:ln>
        </p:spPr>
      </p:cxnSp>
      <p:cxnSp>
        <p:nvCxnSpPr>
          <p:cNvPr id="2142" name="Google Shape;2142;p169"/>
          <p:cNvCxnSpPr/>
          <p:nvPr/>
        </p:nvCxnSpPr>
        <p:spPr>
          <a:xfrm>
            <a:off x="2165300" y="1624011"/>
            <a:ext cx="88800" cy="105000"/>
          </a:xfrm>
          <a:prstGeom prst="straightConnector1">
            <a:avLst/>
          </a:prstGeom>
          <a:noFill/>
          <a:ln cap="flat" cmpd="sng" w="50800">
            <a:solidFill>
              <a:srgbClr val="51A7F9"/>
            </a:solidFill>
            <a:prstDash val="dashDot"/>
            <a:miter lim="8000"/>
            <a:headEnd len="sm" w="sm" type="none"/>
            <a:tailEnd len="sm" w="sm" type="none"/>
          </a:ln>
        </p:spPr>
      </p:cxnSp>
      <p:cxnSp>
        <p:nvCxnSpPr>
          <p:cNvPr id="2143" name="Google Shape;2143;p169"/>
          <p:cNvCxnSpPr/>
          <p:nvPr/>
        </p:nvCxnSpPr>
        <p:spPr>
          <a:xfrm>
            <a:off x="2244512" y="1537844"/>
            <a:ext cx="122400" cy="68700"/>
          </a:xfrm>
          <a:prstGeom prst="straightConnector1">
            <a:avLst/>
          </a:prstGeom>
          <a:noFill/>
          <a:ln cap="flat" cmpd="sng" w="50800">
            <a:solidFill>
              <a:srgbClr val="51A7F9"/>
            </a:solidFill>
            <a:prstDash val="dashDot"/>
            <a:miter lim="8000"/>
            <a:headEnd len="sm" w="sm" type="none"/>
            <a:tailEnd len="sm" w="sm" type="none"/>
          </a:ln>
        </p:spPr>
      </p:cxnSp>
      <p:cxnSp>
        <p:nvCxnSpPr>
          <p:cNvPr id="2144" name="Google Shape;2144;p169"/>
          <p:cNvCxnSpPr/>
          <p:nvPr/>
        </p:nvCxnSpPr>
        <p:spPr>
          <a:xfrm>
            <a:off x="2282125" y="1430617"/>
            <a:ext cx="144300" cy="16800"/>
          </a:xfrm>
          <a:prstGeom prst="straightConnector1">
            <a:avLst/>
          </a:prstGeom>
          <a:noFill/>
          <a:ln cap="flat" cmpd="sng" w="50800">
            <a:solidFill>
              <a:srgbClr val="51A7F9"/>
            </a:solidFill>
            <a:prstDash val="dashDot"/>
            <a:miter lim="8000"/>
            <a:headEnd len="sm" w="sm" type="none"/>
            <a:tailEnd len="sm" w="sm" type="none"/>
          </a:ln>
        </p:spPr>
      </p:cxnSp>
      <p:sp>
        <p:nvSpPr>
          <p:cNvPr id="2145" name="Google Shape;2145;p169"/>
          <p:cNvSpPr/>
          <p:nvPr/>
        </p:nvSpPr>
        <p:spPr>
          <a:xfrm>
            <a:off x="3281038" y="935617"/>
            <a:ext cx="874200" cy="116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000">
                <a:solidFill>
                  <a:srgbClr val="FF4300"/>
                </a:solidFill>
                <a:latin typeface="Helvetica Neue Light"/>
                <a:ea typeface="Helvetica Neue Light"/>
                <a:cs typeface="Helvetica Neue Light"/>
                <a:sym typeface="Helvetica Neue Light"/>
              </a:rPr>
              <a:t>Self-Service</a:t>
            </a:r>
            <a:endParaRPr sz="1000">
              <a:solidFill>
                <a:srgbClr val="FF4300"/>
              </a:solidFill>
              <a:latin typeface="Helvetica Neue Light"/>
              <a:ea typeface="Helvetica Neue Light"/>
              <a:cs typeface="Helvetica Neue Light"/>
              <a:sym typeface="Helvetica Neue Light"/>
            </a:endParaRPr>
          </a:p>
        </p:txBody>
      </p:sp>
      <p:sp>
        <p:nvSpPr>
          <p:cNvPr id="2146" name="Google Shape;2146;p169"/>
          <p:cNvSpPr/>
          <p:nvPr/>
        </p:nvSpPr>
        <p:spPr>
          <a:xfrm>
            <a:off x="4085009" y="877370"/>
            <a:ext cx="874200" cy="233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000">
                <a:solidFill>
                  <a:srgbClr val="FF4300"/>
                </a:solidFill>
                <a:latin typeface="Helvetica Neue Light"/>
                <a:ea typeface="Helvetica Neue Light"/>
                <a:cs typeface="Helvetica Neue Light"/>
                <a:sym typeface="Helvetica Neue Light"/>
              </a:rPr>
              <a:t>Alerting and Monitoring</a:t>
            </a:r>
            <a:endParaRPr sz="1000">
              <a:solidFill>
                <a:srgbClr val="FF4300"/>
              </a:solidFill>
              <a:latin typeface="Helvetica Neue Light"/>
              <a:ea typeface="Helvetica Neue Light"/>
              <a:cs typeface="Helvetica Neue Light"/>
              <a:sym typeface="Helvetica Neue Light"/>
            </a:endParaRPr>
          </a:p>
        </p:txBody>
      </p:sp>
      <p:sp>
        <p:nvSpPr>
          <p:cNvPr id="2147" name="Google Shape;2147;p169"/>
          <p:cNvSpPr/>
          <p:nvPr/>
        </p:nvSpPr>
        <p:spPr>
          <a:xfrm>
            <a:off x="4806622" y="877362"/>
            <a:ext cx="1114500" cy="233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000">
                <a:solidFill>
                  <a:srgbClr val="FF4300"/>
                </a:solidFill>
                <a:latin typeface="Helvetica Neue Light"/>
                <a:ea typeface="Helvetica Neue Light"/>
                <a:cs typeface="Helvetica Neue Light"/>
                <a:sym typeface="Helvetica Neue Light"/>
              </a:rPr>
              <a:t>Authentication</a:t>
            </a:r>
            <a:endParaRPr/>
          </a:p>
          <a:p>
            <a:pPr indent="0" lvl="0" marL="0" marR="0" rtl="0" algn="ctr">
              <a:spcBef>
                <a:spcPts val="0"/>
              </a:spcBef>
              <a:spcAft>
                <a:spcPts val="0"/>
              </a:spcAft>
              <a:buNone/>
            </a:pPr>
            <a:r>
              <a:rPr lang="en" sz="1000">
                <a:solidFill>
                  <a:srgbClr val="FF4300"/>
                </a:solidFill>
                <a:latin typeface="Helvetica Neue Light"/>
                <a:ea typeface="Helvetica Neue Light"/>
                <a:cs typeface="Helvetica Neue Light"/>
                <a:sym typeface="Helvetica Neue Light"/>
              </a:rPr>
              <a:t>and authorization</a:t>
            </a:r>
            <a:endParaRPr sz="1000">
              <a:solidFill>
                <a:srgbClr val="FF4300"/>
              </a:solidFill>
              <a:latin typeface="Helvetica Neue Light"/>
              <a:ea typeface="Helvetica Neue Light"/>
              <a:cs typeface="Helvetica Neue Light"/>
              <a:sym typeface="Helvetica Neue Light"/>
            </a:endParaRPr>
          </a:p>
        </p:txBody>
      </p:sp>
      <p:sp>
        <p:nvSpPr>
          <p:cNvPr id="2148" name="Google Shape;2148;p169"/>
          <p:cNvSpPr/>
          <p:nvPr/>
        </p:nvSpPr>
        <p:spPr>
          <a:xfrm>
            <a:off x="558050" y="1125775"/>
            <a:ext cx="1032900" cy="6717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000">
                <a:solidFill>
                  <a:srgbClr val="7F7F7F"/>
                </a:solidFill>
                <a:latin typeface="Helvetica Neue Light"/>
                <a:ea typeface="Helvetica Neue Light"/>
                <a:cs typeface="Helvetica Neue Light"/>
                <a:sym typeface="Helvetica Neue Light"/>
              </a:rPr>
              <a:t>27 Availability Zones</a:t>
            </a:r>
            <a:endParaRPr sz="1000">
              <a:solidFill>
                <a:srgbClr val="7F7F7F"/>
              </a:solidFill>
              <a:latin typeface="Helvetica Neue Light"/>
              <a:ea typeface="Helvetica Neue Light"/>
              <a:cs typeface="Helvetica Neue Light"/>
              <a:sym typeface="Helvetica Neue Light"/>
            </a:endParaRPr>
          </a:p>
          <a:p>
            <a:pPr indent="0" lvl="0" marL="0" marR="0" rtl="0" algn="ctr">
              <a:spcBef>
                <a:spcPts val="0"/>
              </a:spcBef>
              <a:spcAft>
                <a:spcPts val="0"/>
              </a:spcAft>
              <a:buNone/>
            </a:pPr>
            <a:r>
              <a:rPr lang="en" sz="1000">
                <a:solidFill>
                  <a:srgbClr val="7F7F7F"/>
                </a:solidFill>
                <a:latin typeface="Helvetica Neue Light"/>
                <a:ea typeface="Helvetica Neue Light"/>
                <a:cs typeface="Helvetica Neue Light"/>
                <a:sym typeface="Helvetica Neue Light"/>
              </a:rPr>
              <a:t>14+ Geographical locations</a:t>
            </a:r>
            <a:endParaRPr/>
          </a:p>
        </p:txBody>
      </p:sp>
      <p:cxnSp>
        <p:nvCxnSpPr>
          <p:cNvPr id="2149" name="Google Shape;2149;p169"/>
          <p:cNvCxnSpPr/>
          <p:nvPr/>
        </p:nvCxnSpPr>
        <p:spPr>
          <a:xfrm rot="10800000">
            <a:off x="4505556" y="4077567"/>
            <a:ext cx="0" cy="170400"/>
          </a:xfrm>
          <a:prstGeom prst="straightConnector1">
            <a:avLst/>
          </a:prstGeom>
          <a:noFill/>
          <a:ln cap="flat" cmpd="sng" w="38100">
            <a:solidFill>
              <a:srgbClr val="1173B3"/>
            </a:solidFill>
            <a:prstDash val="dashDot"/>
            <a:miter lim="8000"/>
            <a:headEnd len="sm" w="sm" type="none"/>
            <a:tailEnd len="sm" w="sm" type="none"/>
          </a:ln>
        </p:spPr>
      </p:cxnSp>
      <p:sp>
        <p:nvSpPr>
          <p:cNvPr id="2150" name="Google Shape;2150;p169"/>
          <p:cNvSpPr/>
          <p:nvPr/>
        </p:nvSpPr>
        <p:spPr>
          <a:xfrm>
            <a:off x="6679174" y="1005081"/>
            <a:ext cx="703500" cy="6804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FFFFF"/>
          </a:solidFill>
          <a:ln cap="flat" cmpd="sng" w="28575">
            <a:solidFill>
              <a:srgbClr val="A6AAA9"/>
            </a:solidFill>
            <a:prstDash val="solid"/>
            <a:miter lim="8000"/>
            <a:headEnd len="sm" w="sm" type="none"/>
            <a:tailEnd len="sm" w="sm" type="none"/>
          </a:ln>
        </p:spPr>
        <p:txBody>
          <a:bodyPr anchorCtr="0" anchor="ctr" bIns="45650" lIns="45650" spcFirstLastPara="1" rIns="45650" wrap="square" tIns="45650">
            <a:noAutofit/>
          </a:bodyPr>
          <a:lstStyle/>
          <a:p>
            <a:pPr indent="0" lvl="0" marL="0" marR="0" rtl="0" algn="l">
              <a:spcBef>
                <a:spcPts val="0"/>
              </a:spcBef>
              <a:spcAft>
                <a:spcPts val="0"/>
              </a:spcAft>
              <a:buNone/>
            </a:pPr>
            <a:r>
              <a:t/>
            </a:r>
            <a:endParaRPr sz="1600">
              <a:solidFill>
                <a:srgbClr val="000000"/>
              </a:solidFill>
              <a:latin typeface="Helvetica Neue Light"/>
              <a:ea typeface="Helvetica Neue Light"/>
              <a:cs typeface="Helvetica Neue Light"/>
              <a:sym typeface="Helvetica Neue Light"/>
            </a:endParaRPr>
          </a:p>
        </p:txBody>
      </p:sp>
      <p:sp>
        <p:nvSpPr>
          <p:cNvPr id="2151" name="Google Shape;2151;p169"/>
          <p:cNvSpPr/>
          <p:nvPr/>
        </p:nvSpPr>
        <p:spPr>
          <a:xfrm>
            <a:off x="6791776" y="1211791"/>
            <a:ext cx="478200" cy="4626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28575">
            <a:solidFill>
              <a:srgbClr val="A6AAA9"/>
            </a:solidFill>
            <a:prstDash val="solid"/>
            <a:miter lim="8000"/>
            <a:headEnd len="sm" w="sm" type="none"/>
            <a:tailEnd len="sm" w="sm" type="none"/>
          </a:ln>
        </p:spPr>
        <p:txBody>
          <a:bodyPr anchorCtr="0" anchor="ctr" bIns="45650" lIns="45650" spcFirstLastPara="1" rIns="45650" wrap="square" tIns="45650">
            <a:noAutofit/>
          </a:bodyPr>
          <a:lstStyle/>
          <a:p>
            <a:pPr indent="0" lvl="0" marL="0" marR="0" rtl="0" algn="l">
              <a:spcBef>
                <a:spcPts val="0"/>
              </a:spcBef>
              <a:spcAft>
                <a:spcPts val="0"/>
              </a:spcAft>
              <a:buNone/>
            </a:pPr>
            <a:r>
              <a:t/>
            </a:r>
            <a:endParaRPr sz="1600">
              <a:solidFill>
                <a:srgbClr val="000000"/>
              </a:solidFill>
              <a:latin typeface="Helvetica Neue Light"/>
              <a:ea typeface="Helvetica Neue Light"/>
              <a:cs typeface="Helvetica Neue Light"/>
              <a:sym typeface="Helvetica Neue Light"/>
            </a:endParaRPr>
          </a:p>
        </p:txBody>
      </p:sp>
      <p:sp>
        <p:nvSpPr>
          <p:cNvPr id="2152" name="Google Shape;2152;p169"/>
          <p:cNvSpPr/>
          <p:nvPr/>
        </p:nvSpPr>
        <p:spPr>
          <a:xfrm>
            <a:off x="6877575" y="1378495"/>
            <a:ext cx="306000" cy="2958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A6AAA9"/>
          </a:solidFill>
          <a:ln>
            <a:noFill/>
          </a:ln>
        </p:spPr>
        <p:txBody>
          <a:bodyPr anchorCtr="0" anchor="ctr" bIns="45650" lIns="45650" spcFirstLastPara="1" rIns="45650" wrap="square" tIns="45650">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53" name="Google Shape;2153;p169"/>
          <p:cNvSpPr/>
          <p:nvPr/>
        </p:nvSpPr>
        <p:spPr>
          <a:xfrm>
            <a:off x="7412633" y="1002609"/>
            <a:ext cx="866400" cy="67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lang="en" sz="1000">
                <a:solidFill>
                  <a:srgbClr val="7F7F7F"/>
                </a:solidFill>
                <a:latin typeface="Helvetica Neue Light"/>
                <a:ea typeface="Helvetica Neue Light"/>
                <a:cs typeface="Helvetica Neue Light"/>
                <a:sym typeface="Helvetica Neue Light"/>
              </a:rPr>
              <a:t>Mission Critical Auto-Scaling</a:t>
            </a:r>
            <a:endParaRPr b="0" sz="1000">
              <a:solidFill>
                <a:srgbClr val="7F7F7F"/>
              </a:solidFill>
              <a:latin typeface="Helvetica Neue Light"/>
              <a:ea typeface="Helvetica Neue Light"/>
              <a:cs typeface="Helvetica Neue Light"/>
              <a:sym typeface="Helvetica Neue Light"/>
            </a:endParaRPr>
          </a:p>
          <a:p>
            <a:pPr indent="0" lvl="0" marL="0" marR="0" rtl="0" algn="ctr">
              <a:spcBef>
                <a:spcPts val="0"/>
              </a:spcBef>
              <a:spcAft>
                <a:spcPts val="0"/>
              </a:spcAft>
              <a:buNone/>
            </a:pPr>
            <a:r>
              <a:t/>
            </a:r>
            <a:endParaRPr b="0" sz="1000">
              <a:solidFill>
                <a:srgbClr val="7F7F7F"/>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rPr b="0" lang="en" sz="1000">
                <a:solidFill>
                  <a:srgbClr val="7F7F7F"/>
                </a:solidFill>
                <a:latin typeface="Helvetica Neue Light"/>
                <a:ea typeface="Helvetica Neue Light"/>
                <a:cs typeface="Helvetica Neue Light"/>
                <a:sym typeface="Helvetica Neue Light"/>
              </a:rPr>
              <a:t>Flexible Deployment</a:t>
            </a:r>
            <a:endParaRPr b="0" sz="1000">
              <a:solidFill>
                <a:srgbClr val="7F7F7F"/>
              </a:solidFill>
              <a:latin typeface="Helvetica Neue Light"/>
              <a:ea typeface="Helvetica Neue Light"/>
              <a:cs typeface="Helvetica Neue Light"/>
              <a:sym typeface="Helvetica Neue Light"/>
            </a:endParaRPr>
          </a:p>
        </p:txBody>
      </p:sp>
      <p:sp>
        <p:nvSpPr>
          <p:cNvPr id="2154" name="Google Shape;2154;p169"/>
          <p:cNvSpPr/>
          <p:nvPr/>
        </p:nvSpPr>
        <p:spPr>
          <a:xfrm>
            <a:off x="5243811" y="1302450"/>
            <a:ext cx="225900" cy="80100"/>
          </a:xfrm>
          <a:custGeom>
            <a:rect b="b" l="l" r="r" t="t"/>
            <a:pathLst>
              <a:path extrusionOk="0" h="120000" w="120000">
                <a:moveTo>
                  <a:pt x="60000" y="54544"/>
                </a:moveTo>
                <a:cubicBezTo>
                  <a:pt x="56688" y="54544"/>
                  <a:pt x="54000" y="47205"/>
                  <a:pt x="54000" y="38183"/>
                </a:cubicBezTo>
                <a:cubicBezTo>
                  <a:pt x="54000" y="29155"/>
                  <a:pt x="56688" y="21816"/>
                  <a:pt x="60000" y="21816"/>
                </a:cubicBezTo>
                <a:cubicBezTo>
                  <a:pt x="63311" y="21816"/>
                  <a:pt x="66000" y="29155"/>
                  <a:pt x="66000" y="38183"/>
                </a:cubicBezTo>
                <a:cubicBezTo>
                  <a:pt x="66000" y="47205"/>
                  <a:pt x="63311" y="54544"/>
                  <a:pt x="60000" y="54544"/>
                </a:cubicBezTo>
                <a:close/>
                <a:moveTo>
                  <a:pt x="118000" y="65455"/>
                </a:moveTo>
                <a:lnTo>
                  <a:pt x="76000" y="65455"/>
                </a:lnTo>
                <a:lnTo>
                  <a:pt x="76000" y="39844"/>
                </a:lnTo>
                <a:cubicBezTo>
                  <a:pt x="76000" y="18244"/>
                  <a:pt x="68672" y="0"/>
                  <a:pt x="60000" y="0"/>
                </a:cubicBezTo>
                <a:cubicBezTo>
                  <a:pt x="51327" y="0"/>
                  <a:pt x="44000" y="18244"/>
                  <a:pt x="44000" y="39844"/>
                </a:cubicBezTo>
                <a:lnTo>
                  <a:pt x="44000" y="65455"/>
                </a:lnTo>
                <a:lnTo>
                  <a:pt x="2000" y="65455"/>
                </a:lnTo>
                <a:cubicBezTo>
                  <a:pt x="894" y="65455"/>
                  <a:pt x="0" y="67894"/>
                  <a:pt x="0" y="70911"/>
                </a:cubicBezTo>
                <a:lnTo>
                  <a:pt x="0" y="120000"/>
                </a:lnTo>
                <a:lnTo>
                  <a:pt x="120000" y="120000"/>
                </a:lnTo>
                <a:lnTo>
                  <a:pt x="120000" y="70911"/>
                </a:lnTo>
                <a:cubicBezTo>
                  <a:pt x="120000" y="67894"/>
                  <a:pt x="119105" y="65455"/>
                  <a:pt x="118000" y="65455"/>
                </a:cubicBezTo>
                <a:close/>
              </a:path>
            </a:pathLst>
          </a:custGeom>
          <a:solidFill>
            <a:srgbClr val="FFFFFF"/>
          </a:solidFill>
          <a:ln>
            <a:noFill/>
          </a:ln>
        </p:spPr>
        <p:txBody>
          <a:bodyPr anchorCtr="0" anchor="ctr" bIns="38025" lIns="38025" spcFirstLastPara="1" rIns="38025" wrap="square" tIns="38025">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55" name="Google Shape;2155;p169"/>
          <p:cNvSpPr/>
          <p:nvPr/>
        </p:nvSpPr>
        <p:spPr>
          <a:xfrm>
            <a:off x="5243811" y="1388477"/>
            <a:ext cx="225900" cy="117000"/>
          </a:xfrm>
          <a:custGeom>
            <a:rect b="b" l="l" r="r" t="t"/>
            <a:pathLst>
              <a:path extrusionOk="0" h="120000" w="120000">
                <a:moveTo>
                  <a:pt x="16000" y="85783"/>
                </a:moveTo>
                <a:cubicBezTo>
                  <a:pt x="16000" y="80077"/>
                  <a:pt x="16866" y="63861"/>
                  <a:pt x="26233" y="58050"/>
                </a:cubicBezTo>
                <a:cubicBezTo>
                  <a:pt x="23644" y="53944"/>
                  <a:pt x="22000" y="47844"/>
                  <a:pt x="22000" y="41027"/>
                </a:cubicBezTo>
                <a:cubicBezTo>
                  <a:pt x="22000" y="28688"/>
                  <a:pt x="27383" y="18650"/>
                  <a:pt x="34000" y="18650"/>
                </a:cubicBezTo>
                <a:cubicBezTo>
                  <a:pt x="40616" y="18650"/>
                  <a:pt x="46000" y="28688"/>
                  <a:pt x="46000" y="41027"/>
                </a:cubicBezTo>
                <a:cubicBezTo>
                  <a:pt x="46000" y="47844"/>
                  <a:pt x="44355" y="53944"/>
                  <a:pt x="41766" y="58050"/>
                </a:cubicBezTo>
                <a:cubicBezTo>
                  <a:pt x="51133" y="63861"/>
                  <a:pt x="52000" y="80077"/>
                  <a:pt x="52000" y="85783"/>
                </a:cubicBezTo>
                <a:lnTo>
                  <a:pt x="52000" y="89511"/>
                </a:lnTo>
                <a:lnTo>
                  <a:pt x="16000" y="89511"/>
                </a:lnTo>
                <a:cubicBezTo>
                  <a:pt x="16000" y="89511"/>
                  <a:pt x="16000" y="85783"/>
                  <a:pt x="16000" y="85783"/>
                </a:cubicBezTo>
                <a:close/>
                <a:moveTo>
                  <a:pt x="65044" y="82055"/>
                </a:moveTo>
                <a:lnTo>
                  <a:pt x="104000" y="82055"/>
                </a:lnTo>
                <a:lnTo>
                  <a:pt x="104000" y="89511"/>
                </a:lnTo>
                <a:lnTo>
                  <a:pt x="65044" y="89511"/>
                </a:lnTo>
                <a:cubicBezTo>
                  <a:pt x="65044" y="89511"/>
                  <a:pt x="65044" y="82055"/>
                  <a:pt x="65044" y="82055"/>
                </a:cubicBezTo>
                <a:close/>
                <a:moveTo>
                  <a:pt x="65044" y="59677"/>
                </a:moveTo>
                <a:lnTo>
                  <a:pt x="104000" y="59677"/>
                </a:lnTo>
                <a:lnTo>
                  <a:pt x="104000" y="67133"/>
                </a:lnTo>
                <a:lnTo>
                  <a:pt x="65044" y="67133"/>
                </a:lnTo>
                <a:cubicBezTo>
                  <a:pt x="65044" y="67133"/>
                  <a:pt x="65044" y="59677"/>
                  <a:pt x="65044" y="59677"/>
                </a:cubicBezTo>
                <a:close/>
                <a:moveTo>
                  <a:pt x="65044" y="37300"/>
                </a:moveTo>
                <a:lnTo>
                  <a:pt x="104000" y="37300"/>
                </a:lnTo>
                <a:lnTo>
                  <a:pt x="104000" y="44755"/>
                </a:lnTo>
                <a:lnTo>
                  <a:pt x="65044" y="44755"/>
                </a:lnTo>
                <a:cubicBezTo>
                  <a:pt x="65044" y="44755"/>
                  <a:pt x="65044" y="37300"/>
                  <a:pt x="65044" y="37300"/>
                </a:cubicBezTo>
                <a:close/>
                <a:moveTo>
                  <a:pt x="65044" y="14916"/>
                </a:moveTo>
                <a:lnTo>
                  <a:pt x="84000" y="14916"/>
                </a:lnTo>
                <a:lnTo>
                  <a:pt x="84000" y="22377"/>
                </a:lnTo>
                <a:lnTo>
                  <a:pt x="65044" y="22377"/>
                </a:lnTo>
                <a:cubicBezTo>
                  <a:pt x="65044" y="22377"/>
                  <a:pt x="65044" y="14916"/>
                  <a:pt x="65044" y="14916"/>
                </a:cubicBezTo>
                <a:close/>
                <a:moveTo>
                  <a:pt x="0" y="116272"/>
                </a:moveTo>
                <a:cubicBezTo>
                  <a:pt x="0" y="118327"/>
                  <a:pt x="894" y="120000"/>
                  <a:pt x="2000" y="120000"/>
                </a:cubicBezTo>
                <a:lnTo>
                  <a:pt x="118000" y="120000"/>
                </a:lnTo>
                <a:cubicBezTo>
                  <a:pt x="119105" y="120000"/>
                  <a:pt x="120000" y="118327"/>
                  <a:pt x="120000" y="116272"/>
                </a:cubicBezTo>
                <a:lnTo>
                  <a:pt x="120000" y="0"/>
                </a:lnTo>
                <a:lnTo>
                  <a:pt x="0" y="0"/>
                </a:lnTo>
                <a:cubicBezTo>
                  <a:pt x="0" y="0"/>
                  <a:pt x="0" y="116272"/>
                  <a:pt x="0" y="116272"/>
                </a:cubicBezTo>
                <a:close/>
              </a:path>
            </a:pathLst>
          </a:custGeom>
          <a:solidFill>
            <a:srgbClr val="FFFFFF"/>
          </a:solidFill>
          <a:ln>
            <a:noFill/>
          </a:ln>
        </p:spPr>
        <p:txBody>
          <a:bodyPr anchorCtr="0" anchor="ctr" bIns="38025" lIns="38025" spcFirstLastPara="1" rIns="38025" wrap="square" tIns="38025">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56" name="Google Shape;2156;p169"/>
          <p:cNvSpPr/>
          <p:nvPr/>
        </p:nvSpPr>
        <p:spPr>
          <a:xfrm>
            <a:off x="3566762" y="1287132"/>
            <a:ext cx="300000" cy="203100"/>
          </a:xfrm>
          <a:custGeom>
            <a:rect b="b" l="l" r="r" t="t"/>
            <a:pathLst>
              <a:path extrusionOk="0" h="120000" w="120000">
                <a:moveTo>
                  <a:pt x="107911" y="92183"/>
                </a:moveTo>
                <a:lnTo>
                  <a:pt x="107911" y="92183"/>
                </a:lnTo>
                <a:lnTo>
                  <a:pt x="97827" y="92172"/>
                </a:lnTo>
                <a:cubicBezTo>
                  <a:pt x="96722" y="92172"/>
                  <a:pt x="95827" y="90894"/>
                  <a:pt x="95827" y="89311"/>
                </a:cubicBezTo>
                <a:cubicBezTo>
                  <a:pt x="95827" y="87738"/>
                  <a:pt x="96722" y="86461"/>
                  <a:pt x="97827" y="86461"/>
                </a:cubicBezTo>
                <a:lnTo>
                  <a:pt x="97827" y="86461"/>
                </a:lnTo>
                <a:lnTo>
                  <a:pt x="107911" y="86466"/>
                </a:lnTo>
                <a:cubicBezTo>
                  <a:pt x="109016" y="86466"/>
                  <a:pt x="109911" y="87750"/>
                  <a:pt x="109911" y="89327"/>
                </a:cubicBezTo>
                <a:cubicBezTo>
                  <a:pt x="109911" y="90905"/>
                  <a:pt x="109016" y="92183"/>
                  <a:pt x="107911" y="92183"/>
                </a:cubicBezTo>
                <a:close/>
                <a:moveTo>
                  <a:pt x="94944" y="67888"/>
                </a:moveTo>
                <a:cubicBezTo>
                  <a:pt x="94161" y="67888"/>
                  <a:pt x="93416" y="67227"/>
                  <a:pt x="93094" y="66122"/>
                </a:cubicBezTo>
                <a:cubicBezTo>
                  <a:pt x="92672" y="64666"/>
                  <a:pt x="93155" y="62994"/>
                  <a:pt x="94177" y="62394"/>
                </a:cubicBezTo>
                <a:lnTo>
                  <a:pt x="103500" y="56888"/>
                </a:lnTo>
                <a:cubicBezTo>
                  <a:pt x="104516" y="56277"/>
                  <a:pt x="105688" y="56972"/>
                  <a:pt x="106111" y="58433"/>
                </a:cubicBezTo>
                <a:cubicBezTo>
                  <a:pt x="106533" y="59888"/>
                  <a:pt x="106050" y="61561"/>
                  <a:pt x="105027" y="62166"/>
                </a:cubicBezTo>
                <a:lnTo>
                  <a:pt x="95705" y="67672"/>
                </a:lnTo>
                <a:cubicBezTo>
                  <a:pt x="95455" y="67822"/>
                  <a:pt x="95200" y="67888"/>
                  <a:pt x="94944" y="67888"/>
                </a:cubicBezTo>
                <a:close/>
                <a:moveTo>
                  <a:pt x="91416" y="44877"/>
                </a:moveTo>
                <a:lnTo>
                  <a:pt x="68333" y="77850"/>
                </a:lnTo>
                <a:cubicBezTo>
                  <a:pt x="69383" y="80105"/>
                  <a:pt x="70000" y="82805"/>
                  <a:pt x="70000" y="85716"/>
                </a:cubicBezTo>
                <a:cubicBezTo>
                  <a:pt x="70000" y="93588"/>
                  <a:pt x="65511" y="100000"/>
                  <a:pt x="60000" y="100000"/>
                </a:cubicBezTo>
                <a:cubicBezTo>
                  <a:pt x="54488" y="100000"/>
                  <a:pt x="50000" y="93588"/>
                  <a:pt x="50000" y="85716"/>
                </a:cubicBezTo>
                <a:cubicBezTo>
                  <a:pt x="50000" y="77838"/>
                  <a:pt x="54488" y="71427"/>
                  <a:pt x="60000" y="71427"/>
                </a:cubicBezTo>
                <a:cubicBezTo>
                  <a:pt x="62033" y="71427"/>
                  <a:pt x="63922" y="72311"/>
                  <a:pt x="65505" y="73811"/>
                </a:cubicBezTo>
                <a:lnTo>
                  <a:pt x="88583" y="40838"/>
                </a:lnTo>
                <a:cubicBezTo>
                  <a:pt x="89366" y="39722"/>
                  <a:pt x="90633" y="39722"/>
                  <a:pt x="91416" y="40838"/>
                </a:cubicBezTo>
                <a:cubicBezTo>
                  <a:pt x="92194" y="41955"/>
                  <a:pt x="92194" y="43761"/>
                  <a:pt x="91416" y="44877"/>
                </a:cubicBezTo>
                <a:close/>
                <a:moveTo>
                  <a:pt x="46288" y="38433"/>
                </a:moveTo>
                <a:cubicBezTo>
                  <a:pt x="46038" y="38577"/>
                  <a:pt x="45783" y="38650"/>
                  <a:pt x="45527" y="38650"/>
                </a:cubicBezTo>
                <a:cubicBezTo>
                  <a:pt x="44738" y="38650"/>
                  <a:pt x="43994" y="37983"/>
                  <a:pt x="43677" y="36888"/>
                </a:cubicBezTo>
                <a:lnTo>
                  <a:pt x="39822" y="23572"/>
                </a:lnTo>
                <a:cubicBezTo>
                  <a:pt x="39400" y="22116"/>
                  <a:pt x="39883" y="20444"/>
                  <a:pt x="40905" y="19838"/>
                </a:cubicBezTo>
                <a:cubicBezTo>
                  <a:pt x="41922" y="19238"/>
                  <a:pt x="43094" y="19927"/>
                  <a:pt x="43516" y="21388"/>
                </a:cubicBezTo>
                <a:lnTo>
                  <a:pt x="47372" y="34700"/>
                </a:lnTo>
                <a:cubicBezTo>
                  <a:pt x="47794" y="36155"/>
                  <a:pt x="47311" y="37827"/>
                  <a:pt x="46288" y="38433"/>
                </a:cubicBezTo>
                <a:close/>
                <a:moveTo>
                  <a:pt x="34661" y="49533"/>
                </a:moveTo>
                <a:cubicBezTo>
                  <a:pt x="34272" y="50088"/>
                  <a:pt x="33761" y="50366"/>
                  <a:pt x="33250" y="50366"/>
                </a:cubicBezTo>
                <a:cubicBezTo>
                  <a:pt x="32738" y="50366"/>
                  <a:pt x="32227" y="50088"/>
                  <a:pt x="31833" y="49527"/>
                </a:cubicBezTo>
                <a:lnTo>
                  <a:pt x="24711" y="39333"/>
                </a:lnTo>
                <a:cubicBezTo>
                  <a:pt x="23927" y="38216"/>
                  <a:pt x="23927" y="36405"/>
                  <a:pt x="24711" y="35288"/>
                </a:cubicBezTo>
                <a:cubicBezTo>
                  <a:pt x="25494" y="34177"/>
                  <a:pt x="26761" y="34177"/>
                  <a:pt x="27538" y="35294"/>
                </a:cubicBezTo>
                <a:lnTo>
                  <a:pt x="34666" y="45488"/>
                </a:lnTo>
                <a:cubicBezTo>
                  <a:pt x="35444" y="46605"/>
                  <a:pt x="35444" y="48416"/>
                  <a:pt x="34661" y="49533"/>
                </a:cubicBezTo>
                <a:close/>
                <a:moveTo>
                  <a:pt x="26900" y="66127"/>
                </a:moveTo>
                <a:cubicBezTo>
                  <a:pt x="26583" y="67227"/>
                  <a:pt x="25838" y="67888"/>
                  <a:pt x="25055" y="67888"/>
                </a:cubicBezTo>
                <a:cubicBezTo>
                  <a:pt x="24800" y="67888"/>
                  <a:pt x="24538" y="67822"/>
                  <a:pt x="24288" y="67672"/>
                </a:cubicBezTo>
                <a:lnTo>
                  <a:pt x="14972" y="62161"/>
                </a:lnTo>
                <a:cubicBezTo>
                  <a:pt x="13950" y="61555"/>
                  <a:pt x="13466" y="59883"/>
                  <a:pt x="13888" y="58427"/>
                </a:cubicBezTo>
                <a:cubicBezTo>
                  <a:pt x="14311" y="56972"/>
                  <a:pt x="15477" y="56277"/>
                  <a:pt x="16500" y="56877"/>
                </a:cubicBezTo>
                <a:lnTo>
                  <a:pt x="25822" y="62394"/>
                </a:lnTo>
                <a:cubicBezTo>
                  <a:pt x="26838" y="62994"/>
                  <a:pt x="27327" y="64666"/>
                  <a:pt x="26900" y="66127"/>
                </a:cubicBezTo>
                <a:close/>
                <a:moveTo>
                  <a:pt x="22172" y="92172"/>
                </a:moveTo>
                <a:lnTo>
                  <a:pt x="12088" y="92172"/>
                </a:lnTo>
                <a:cubicBezTo>
                  <a:pt x="10983" y="92172"/>
                  <a:pt x="10088" y="90894"/>
                  <a:pt x="10088" y="89316"/>
                </a:cubicBezTo>
                <a:cubicBezTo>
                  <a:pt x="10088" y="87738"/>
                  <a:pt x="10983" y="86461"/>
                  <a:pt x="12088" y="86461"/>
                </a:cubicBezTo>
                <a:lnTo>
                  <a:pt x="22172" y="86461"/>
                </a:lnTo>
                <a:cubicBezTo>
                  <a:pt x="23277" y="86461"/>
                  <a:pt x="24172" y="87738"/>
                  <a:pt x="24172" y="89316"/>
                </a:cubicBezTo>
                <a:cubicBezTo>
                  <a:pt x="24172" y="90894"/>
                  <a:pt x="23277" y="92172"/>
                  <a:pt x="22172" y="92172"/>
                </a:cubicBezTo>
                <a:close/>
                <a:moveTo>
                  <a:pt x="58000" y="17266"/>
                </a:moveTo>
                <a:cubicBezTo>
                  <a:pt x="58000" y="15688"/>
                  <a:pt x="58894" y="14411"/>
                  <a:pt x="60000" y="14411"/>
                </a:cubicBezTo>
                <a:cubicBezTo>
                  <a:pt x="61105" y="14411"/>
                  <a:pt x="62000" y="15688"/>
                  <a:pt x="62000" y="17266"/>
                </a:cubicBezTo>
                <a:lnTo>
                  <a:pt x="62000" y="31677"/>
                </a:lnTo>
                <a:cubicBezTo>
                  <a:pt x="62000" y="33261"/>
                  <a:pt x="61105" y="34538"/>
                  <a:pt x="60000" y="34538"/>
                </a:cubicBezTo>
                <a:cubicBezTo>
                  <a:pt x="58894" y="34538"/>
                  <a:pt x="58000" y="33261"/>
                  <a:pt x="58000" y="31677"/>
                </a:cubicBezTo>
                <a:cubicBezTo>
                  <a:pt x="58000" y="31677"/>
                  <a:pt x="58000" y="17266"/>
                  <a:pt x="58000" y="17266"/>
                </a:cubicBezTo>
                <a:close/>
                <a:moveTo>
                  <a:pt x="72627" y="34700"/>
                </a:moveTo>
                <a:lnTo>
                  <a:pt x="76488" y="21388"/>
                </a:lnTo>
                <a:cubicBezTo>
                  <a:pt x="76911" y="19927"/>
                  <a:pt x="78072" y="19238"/>
                  <a:pt x="79100" y="19838"/>
                </a:cubicBezTo>
                <a:cubicBezTo>
                  <a:pt x="80122" y="20444"/>
                  <a:pt x="80605" y="22116"/>
                  <a:pt x="80183" y="23572"/>
                </a:cubicBezTo>
                <a:lnTo>
                  <a:pt x="76322" y="36888"/>
                </a:lnTo>
                <a:cubicBezTo>
                  <a:pt x="76005" y="37983"/>
                  <a:pt x="75261" y="38650"/>
                  <a:pt x="74472" y="38650"/>
                </a:cubicBezTo>
                <a:cubicBezTo>
                  <a:pt x="74216" y="38650"/>
                  <a:pt x="73961" y="38577"/>
                  <a:pt x="73711" y="38433"/>
                </a:cubicBezTo>
                <a:cubicBezTo>
                  <a:pt x="72688" y="37827"/>
                  <a:pt x="72205" y="36155"/>
                  <a:pt x="72627" y="34700"/>
                </a:cubicBezTo>
                <a:close/>
                <a:moveTo>
                  <a:pt x="60000" y="0"/>
                </a:moveTo>
                <a:cubicBezTo>
                  <a:pt x="26916" y="0"/>
                  <a:pt x="0" y="38450"/>
                  <a:pt x="0" y="85716"/>
                </a:cubicBezTo>
                <a:lnTo>
                  <a:pt x="0" y="117144"/>
                </a:lnTo>
                <a:cubicBezTo>
                  <a:pt x="0" y="118722"/>
                  <a:pt x="894" y="120000"/>
                  <a:pt x="2000" y="120000"/>
                </a:cubicBezTo>
                <a:lnTo>
                  <a:pt x="118000" y="120000"/>
                </a:lnTo>
                <a:cubicBezTo>
                  <a:pt x="119105" y="120000"/>
                  <a:pt x="120000" y="118722"/>
                  <a:pt x="120000" y="117144"/>
                </a:cubicBezTo>
                <a:lnTo>
                  <a:pt x="120000" y="85716"/>
                </a:lnTo>
                <a:cubicBezTo>
                  <a:pt x="120000" y="38450"/>
                  <a:pt x="93083" y="0"/>
                  <a:pt x="60000" y="0"/>
                </a:cubicBezTo>
                <a:close/>
              </a:path>
            </a:pathLst>
          </a:custGeom>
          <a:solidFill>
            <a:srgbClr val="FFFFFF"/>
          </a:solidFill>
          <a:ln>
            <a:noFill/>
          </a:ln>
        </p:spPr>
        <p:txBody>
          <a:bodyPr anchorCtr="0" anchor="ctr" bIns="38025" lIns="38025" spcFirstLastPara="1" rIns="38025" wrap="square" tIns="38025">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sp>
        <p:nvSpPr>
          <p:cNvPr id="2157" name="Google Shape;2157;p169"/>
          <p:cNvSpPr/>
          <p:nvPr/>
        </p:nvSpPr>
        <p:spPr>
          <a:xfrm>
            <a:off x="4406669" y="1281635"/>
            <a:ext cx="221700" cy="214200"/>
          </a:xfrm>
          <a:custGeom>
            <a:rect b="b" l="l" r="r" t="t"/>
            <a:pathLst>
              <a:path extrusionOk="0" h="120000" w="120000">
                <a:moveTo>
                  <a:pt x="59974" y="106205"/>
                </a:moveTo>
                <a:cubicBezTo>
                  <a:pt x="56504" y="106205"/>
                  <a:pt x="53679" y="103378"/>
                  <a:pt x="53679" y="99904"/>
                </a:cubicBezTo>
                <a:cubicBezTo>
                  <a:pt x="53679" y="96430"/>
                  <a:pt x="56504" y="93603"/>
                  <a:pt x="59974" y="93603"/>
                </a:cubicBezTo>
                <a:cubicBezTo>
                  <a:pt x="63445" y="93603"/>
                  <a:pt x="66265" y="96430"/>
                  <a:pt x="66265" y="99904"/>
                </a:cubicBezTo>
                <a:cubicBezTo>
                  <a:pt x="66265" y="103378"/>
                  <a:pt x="63445" y="106205"/>
                  <a:pt x="59974" y="106205"/>
                </a:cubicBezTo>
                <a:close/>
                <a:moveTo>
                  <a:pt x="57366" y="42460"/>
                </a:moveTo>
                <a:cubicBezTo>
                  <a:pt x="57366" y="41016"/>
                  <a:pt x="58534" y="39851"/>
                  <a:pt x="59974" y="39851"/>
                </a:cubicBezTo>
                <a:cubicBezTo>
                  <a:pt x="61415" y="39851"/>
                  <a:pt x="62583" y="41016"/>
                  <a:pt x="62583" y="42460"/>
                </a:cubicBezTo>
                <a:lnTo>
                  <a:pt x="62583" y="82423"/>
                </a:lnTo>
                <a:cubicBezTo>
                  <a:pt x="62583" y="83867"/>
                  <a:pt x="61415" y="85033"/>
                  <a:pt x="59974" y="85033"/>
                </a:cubicBezTo>
                <a:cubicBezTo>
                  <a:pt x="58534" y="85033"/>
                  <a:pt x="57366" y="83867"/>
                  <a:pt x="57366" y="82423"/>
                </a:cubicBezTo>
                <a:cubicBezTo>
                  <a:pt x="57366" y="82423"/>
                  <a:pt x="57366" y="42460"/>
                  <a:pt x="57366" y="42460"/>
                </a:cubicBezTo>
                <a:close/>
                <a:moveTo>
                  <a:pt x="119460" y="115801"/>
                </a:moveTo>
                <a:lnTo>
                  <a:pt x="62305" y="1327"/>
                </a:lnTo>
                <a:cubicBezTo>
                  <a:pt x="61420" y="-440"/>
                  <a:pt x="58523" y="-440"/>
                  <a:pt x="57639" y="1327"/>
                </a:cubicBezTo>
                <a:lnTo>
                  <a:pt x="278" y="116219"/>
                </a:lnTo>
                <a:cubicBezTo>
                  <a:pt x="-127" y="117028"/>
                  <a:pt x="-83" y="117992"/>
                  <a:pt x="389" y="118762"/>
                </a:cubicBezTo>
                <a:cubicBezTo>
                  <a:pt x="867" y="119531"/>
                  <a:pt x="1701" y="120000"/>
                  <a:pt x="2608" y="120000"/>
                </a:cubicBezTo>
                <a:lnTo>
                  <a:pt x="117341" y="120000"/>
                </a:lnTo>
                <a:cubicBezTo>
                  <a:pt x="117358" y="120000"/>
                  <a:pt x="117374" y="120000"/>
                  <a:pt x="117391" y="120000"/>
                </a:cubicBezTo>
                <a:cubicBezTo>
                  <a:pt x="118832" y="120000"/>
                  <a:pt x="120000" y="118834"/>
                  <a:pt x="120000" y="117390"/>
                </a:cubicBezTo>
                <a:cubicBezTo>
                  <a:pt x="120000" y="116793"/>
                  <a:pt x="119799" y="116241"/>
                  <a:pt x="119460" y="115801"/>
                </a:cubicBezTo>
                <a:close/>
              </a:path>
            </a:pathLst>
          </a:custGeom>
          <a:solidFill>
            <a:srgbClr val="FFFFFF"/>
          </a:solidFill>
          <a:ln>
            <a:noFill/>
          </a:ln>
        </p:spPr>
        <p:txBody>
          <a:bodyPr anchorCtr="0" anchor="ctr" bIns="38025" lIns="38025" spcFirstLastPara="1" rIns="38025" wrap="square" tIns="38025">
            <a:noAutofit/>
          </a:bodyPr>
          <a:lstStyle/>
          <a:p>
            <a:pPr indent="0" lvl="0" marL="0" marR="0" rtl="0" algn="ctr">
              <a:spcBef>
                <a:spcPts val="0"/>
              </a:spcBef>
              <a:spcAft>
                <a:spcPts val="0"/>
              </a:spcAft>
              <a:buNone/>
            </a:pPr>
            <a:r>
              <a:t/>
            </a:r>
            <a:endParaRPr sz="2000">
              <a:solidFill>
                <a:srgbClr val="000000"/>
              </a:solidFill>
              <a:latin typeface="Helvetica Neue Light"/>
              <a:ea typeface="Helvetica Neue Light"/>
              <a:cs typeface="Helvetica Neue Light"/>
              <a:sym typeface="Helvetica Neue Light"/>
            </a:endParaRPr>
          </a:p>
        </p:txBody>
      </p:sp>
      <p:grpSp>
        <p:nvGrpSpPr>
          <p:cNvPr id="2158" name="Google Shape;2158;p169"/>
          <p:cNvGrpSpPr/>
          <p:nvPr/>
        </p:nvGrpSpPr>
        <p:grpSpPr>
          <a:xfrm>
            <a:off x="3040144" y="2757640"/>
            <a:ext cx="1434300" cy="1247443"/>
            <a:chOff x="2811675" y="2844125"/>
            <a:chExt cx="1434300" cy="1247443"/>
          </a:xfrm>
        </p:grpSpPr>
        <p:sp>
          <p:nvSpPr>
            <p:cNvPr id="2159" name="Google Shape;2159;p169"/>
            <p:cNvSpPr/>
            <p:nvPr/>
          </p:nvSpPr>
          <p:spPr>
            <a:xfrm>
              <a:off x="2818883" y="2858868"/>
              <a:ext cx="1422900" cy="1232700"/>
            </a:xfrm>
            <a:prstGeom prst="rect">
              <a:avLst/>
            </a:prstGeom>
            <a:solidFill>
              <a:schemeClr val="accent4"/>
            </a:solidFill>
            <a:ln>
              <a:noFill/>
            </a:ln>
          </p:spPr>
          <p:txBody>
            <a:bodyPr anchorCtr="0" anchor="t" bIns="114100" lIns="114100" spcFirstLastPara="1" rIns="114100" wrap="square" tIns="114100">
              <a:noAutofit/>
            </a:bodyPr>
            <a:lstStyle/>
            <a:p>
              <a:pPr indent="0" lvl="0" marL="0" marR="0" rtl="0" algn="ctr">
                <a:spcBef>
                  <a:spcPts val="0"/>
                </a:spcBef>
                <a:spcAft>
                  <a:spcPts val="0"/>
                </a:spcAft>
                <a:buNone/>
              </a:pPr>
              <a:r>
                <a:rPr b="0" lang="en" sz="700">
                  <a:solidFill>
                    <a:srgbClr val="FFFFFF"/>
                  </a:solidFill>
                  <a:latin typeface="Helvetica Neue Light"/>
                  <a:ea typeface="Helvetica Neue Light"/>
                  <a:cs typeface="Helvetica Neue Light"/>
                  <a:sym typeface="Helvetica Neue Light"/>
                </a:rPr>
                <a:t>Gateway API</a:t>
              </a:r>
              <a:endParaRPr/>
            </a:p>
          </p:txBody>
        </p:sp>
        <p:sp>
          <p:nvSpPr>
            <p:cNvPr id="2160" name="Google Shape;2160;p169"/>
            <p:cNvSpPr/>
            <p:nvPr/>
          </p:nvSpPr>
          <p:spPr>
            <a:xfrm>
              <a:off x="2910113" y="3191974"/>
              <a:ext cx="1240200" cy="174300"/>
            </a:xfrm>
            <a:prstGeom prst="rect">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 sz="700">
                  <a:solidFill>
                    <a:srgbClr val="FFFFFF"/>
                  </a:solidFill>
                  <a:latin typeface="Helvetica Neue Light"/>
                  <a:ea typeface="Helvetica Neue Light"/>
                  <a:cs typeface="Helvetica Neue Light"/>
                  <a:sym typeface="Helvetica Neue Light"/>
                </a:rPr>
                <a:t>Policies</a:t>
              </a:r>
              <a:endParaRPr/>
            </a:p>
          </p:txBody>
        </p:sp>
        <p:sp>
          <p:nvSpPr>
            <p:cNvPr id="2161" name="Google Shape;2161;p169"/>
            <p:cNvSpPr/>
            <p:nvPr/>
          </p:nvSpPr>
          <p:spPr>
            <a:xfrm>
              <a:off x="2910113" y="3392007"/>
              <a:ext cx="1240200" cy="174300"/>
            </a:xfrm>
            <a:prstGeom prst="rect">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 sz="700">
                  <a:solidFill>
                    <a:srgbClr val="FFFFFF"/>
                  </a:solidFill>
                  <a:latin typeface="Helvetica Neue Light"/>
                  <a:ea typeface="Helvetica Neue Light"/>
                  <a:cs typeface="Helvetica Neue Light"/>
                  <a:sym typeface="Helvetica Neue Light"/>
                </a:rPr>
                <a:t>Proxies</a:t>
              </a:r>
              <a:endParaRPr/>
            </a:p>
          </p:txBody>
        </p:sp>
        <p:sp>
          <p:nvSpPr>
            <p:cNvPr id="2162" name="Google Shape;2162;p169"/>
            <p:cNvSpPr/>
            <p:nvPr/>
          </p:nvSpPr>
          <p:spPr>
            <a:xfrm>
              <a:off x="2910113" y="3592041"/>
              <a:ext cx="1240200" cy="174300"/>
            </a:xfrm>
            <a:prstGeom prst="rect">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 sz="700">
                  <a:solidFill>
                    <a:srgbClr val="FFFFFF"/>
                  </a:solidFill>
                  <a:latin typeface="Helvetica Neue Light"/>
                  <a:ea typeface="Helvetica Neue Light"/>
                  <a:cs typeface="Helvetica Neue Light"/>
                  <a:sym typeface="Helvetica Neue Light"/>
                </a:rPr>
                <a:t>Node.js</a:t>
              </a:r>
              <a:endParaRPr/>
            </a:p>
          </p:txBody>
        </p:sp>
        <p:sp>
          <p:nvSpPr>
            <p:cNvPr id="2163" name="Google Shape;2163;p169"/>
            <p:cNvSpPr/>
            <p:nvPr/>
          </p:nvSpPr>
          <p:spPr>
            <a:xfrm>
              <a:off x="2910113" y="3792067"/>
              <a:ext cx="1240200" cy="174300"/>
            </a:xfrm>
            <a:prstGeom prst="rect">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 sz="700">
                  <a:solidFill>
                    <a:srgbClr val="FFFFFF"/>
                  </a:solidFill>
                  <a:latin typeface="Helvetica Neue Light"/>
                  <a:ea typeface="Helvetica Neue Light"/>
                  <a:cs typeface="Helvetica Neue Light"/>
                  <a:sym typeface="Helvetica Neue Light"/>
                </a:rPr>
                <a:t>Connectors</a:t>
              </a:r>
              <a:endParaRPr/>
            </a:p>
          </p:txBody>
        </p:sp>
        <p:sp>
          <p:nvSpPr>
            <p:cNvPr id="2164" name="Google Shape;2164;p169"/>
            <p:cNvSpPr/>
            <p:nvPr/>
          </p:nvSpPr>
          <p:spPr>
            <a:xfrm>
              <a:off x="2811675" y="2844125"/>
              <a:ext cx="1434300" cy="261900"/>
            </a:xfrm>
            <a:prstGeom prst="rect">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000">
                  <a:solidFill>
                    <a:srgbClr val="FFFFFF"/>
                  </a:solidFill>
                  <a:latin typeface="Helvetica Neue Light"/>
                  <a:ea typeface="Helvetica Neue Light"/>
                  <a:cs typeface="Helvetica Neue Light"/>
                  <a:sym typeface="Helvetica Neue Light"/>
                </a:rPr>
                <a:t>Management API</a:t>
              </a:r>
              <a:endParaRPr sz="1000">
                <a:solidFill>
                  <a:srgbClr val="FFFFFF"/>
                </a:solidFill>
                <a:latin typeface="Helvetica Neue Light"/>
                <a:ea typeface="Helvetica Neue Light"/>
                <a:cs typeface="Helvetica Neue Light"/>
                <a:sym typeface="Helvetica Neue Light"/>
              </a:endParaRPr>
            </a:p>
          </p:txBody>
        </p:sp>
      </p:grpSp>
      <p:grpSp>
        <p:nvGrpSpPr>
          <p:cNvPr id="2165" name="Google Shape;2165;p169"/>
          <p:cNvGrpSpPr/>
          <p:nvPr/>
        </p:nvGrpSpPr>
        <p:grpSpPr>
          <a:xfrm>
            <a:off x="4528357" y="2767238"/>
            <a:ext cx="1434300" cy="1238545"/>
            <a:chOff x="2811675" y="2844125"/>
            <a:chExt cx="1434300" cy="1238545"/>
          </a:xfrm>
        </p:grpSpPr>
        <p:sp>
          <p:nvSpPr>
            <p:cNvPr id="2166" name="Google Shape;2166;p169"/>
            <p:cNvSpPr/>
            <p:nvPr/>
          </p:nvSpPr>
          <p:spPr>
            <a:xfrm>
              <a:off x="2818883" y="2849969"/>
              <a:ext cx="1422900" cy="1232700"/>
            </a:xfrm>
            <a:prstGeom prst="rect">
              <a:avLst/>
            </a:prstGeom>
            <a:solidFill>
              <a:srgbClr val="FFE599"/>
            </a:solidFill>
            <a:ln>
              <a:noFill/>
            </a:ln>
          </p:spPr>
          <p:txBody>
            <a:bodyPr anchorCtr="0" anchor="t" bIns="114100" lIns="114100" spcFirstLastPara="1" rIns="114100" wrap="square" tIns="114100">
              <a:noAutofit/>
            </a:bodyPr>
            <a:lstStyle/>
            <a:p>
              <a:pPr indent="0" lvl="0" marL="0" marR="0" rtl="0" algn="ctr">
                <a:spcBef>
                  <a:spcPts val="0"/>
                </a:spcBef>
                <a:spcAft>
                  <a:spcPts val="0"/>
                </a:spcAft>
                <a:buNone/>
              </a:pPr>
              <a:r>
                <a:rPr b="0" lang="en" sz="700">
                  <a:solidFill>
                    <a:srgbClr val="FFFFFF"/>
                  </a:solidFill>
                  <a:latin typeface="Helvetica Neue Light"/>
                  <a:ea typeface="Helvetica Neue Light"/>
                  <a:cs typeface="Helvetica Neue Light"/>
                  <a:sym typeface="Helvetica Neue Light"/>
                </a:rPr>
                <a:t>Gateway API</a:t>
              </a:r>
              <a:endParaRPr/>
            </a:p>
          </p:txBody>
        </p:sp>
        <p:sp>
          <p:nvSpPr>
            <p:cNvPr id="2167" name="Google Shape;2167;p169"/>
            <p:cNvSpPr/>
            <p:nvPr/>
          </p:nvSpPr>
          <p:spPr>
            <a:xfrm>
              <a:off x="2910113" y="3191974"/>
              <a:ext cx="1240200" cy="17430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700">
                  <a:solidFill>
                    <a:srgbClr val="FFFFFF"/>
                  </a:solidFill>
                  <a:latin typeface="Helvetica Neue Light"/>
                  <a:ea typeface="Helvetica Neue Light"/>
                  <a:cs typeface="Helvetica Neue Light"/>
                  <a:sym typeface="Helvetica Neue Light"/>
                </a:rPr>
                <a:t>Trends</a:t>
              </a:r>
              <a:endParaRPr/>
            </a:p>
          </p:txBody>
        </p:sp>
        <p:sp>
          <p:nvSpPr>
            <p:cNvPr id="2168" name="Google Shape;2168;p169"/>
            <p:cNvSpPr/>
            <p:nvPr/>
          </p:nvSpPr>
          <p:spPr>
            <a:xfrm>
              <a:off x="2910113" y="3392007"/>
              <a:ext cx="1240200" cy="17430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700">
                  <a:solidFill>
                    <a:srgbClr val="FFFFFF"/>
                  </a:solidFill>
                  <a:latin typeface="Helvetica Neue Light"/>
                  <a:ea typeface="Helvetica Neue Light"/>
                  <a:cs typeface="Helvetica Neue Light"/>
                  <a:sym typeface="Helvetica Neue Light"/>
                </a:rPr>
                <a:t>API Usage</a:t>
              </a:r>
              <a:endParaRPr/>
            </a:p>
          </p:txBody>
        </p:sp>
        <p:sp>
          <p:nvSpPr>
            <p:cNvPr id="2169" name="Google Shape;2169;p169"/>
            <p:cNvSpPr/>
            <p:nvPr/>
          </p:nvSpPr>
          <p:spPr>
            <a:xfrm>
              <a:off x="2910113" y="3592041"/>
              <a:ext cx="1240200" cy="1743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700">
                  <a:solidFill>
                    <a:srgbClr val="FFFFFF"/>
                  </a:solidFill>
                  <a:latin typeface="Helvetica Neue Light"/>
                  <a:ea typeface="Helvetica Neue Light"/>
                  <a:cs typeface="Helvetica Neue Light"/>
                  <a:sym typeface="Helvetica Neue Light"/>
                </a:rPr>
                <a:t>Analytics Functions</a:t>
              </a:r>
              <a:endParaRPr sz="700">
                <a:solidFill>
                  <a:srgbClr val="FFFFFF"/>
                </a:solidFill>
                <a:latin typeface="Helvetica Neue Light"/>
                <a:ea typeface="Helvetica Neue Light"/>
                <a:cs typeface="Helvetica Neue Light"/>
                <a:sym typeface="Helvetica Neue Light"/>
              </a:endParaRPr>
            </a:p>
          </p:txBody>
        </p:sp>
        <p:sp>
          <p:nvSpPr>
            <p:cNvPr id="2170" name="Google Shape;2170;p169"/>
            <p:cNvSpPr/>
            <p:nvPr/>
          </p:nvSpPr>
          <p:spPr>
            <a:xfrm>
              <a:off x="2811675" y="2844125"/>
              <a:ext cx="1434300" cy="26190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000">
                  <a:solidFill>
                    <a:srgbClr val="FFFFFF"/>
                  </a:solidFill>
                  <a:latin typeface="Helvetica Neue Light"/>
                  <a:ea typeface="Helvetica Neue Light"/>
                  <a:cs typeface="Helvetica Neue Light"/>
                  <a:sym typeface="Helvetica Neue Light"/>
                </a:rPr>
                <a:t>Analytics API</a:t>
              </a:r>
              <a:endParaRPr sz="1000">
                <a:solidFill>
                  <a:srgbClr val="FFFFFF"/>
                </a:solidFill>
                <a:latin typeface="Helvetica Neue Light"/>
                <a:ea typeface="Helvetica Neue Light"/>
                <a:cs typeface="Helvetica Neue Light"/>
                <a:sym typeface="Helvetica Neue Light"/>
              </a:endParaRPr>
            </a:p>
          </p:txBody>
        </p:sp>
        <p:sp>
          <p:nvSpPr>
            <p:cNvPr id="2171" name="Google Shape;2171;p169"/>
            <p:cNvSpPr/>
            <p:nvPr/>
          </p:nvSpPr>
          <p:spPr>
            <a:xfrm>
              <a:off x="2910113" y="3792067"/>
              <a:ext cx="1240200" cy="174300"/>
            </a:xfrm>
            <a:prstGeom prst="rect">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700">
                  <a:solidFill>
                    <a:schemeClr val="lt1"/>
                  </a:solidFill>
                  <a:latin typeface="Helvetica Neue Light"/>
                  <a:ea typeface="Helvetica Neue Light"/>
                  <a:cs typeface="Helvetica Neue Light"/>
                  <a:sym typeface="Helvetica Neue Light"/>
                </a:rPr>
                <a:t>Custom Analytics</a:t>
              </a:r>
              <a:endParaRPr sz="700">
                <a:solidFill>
                  <a:srgbClr val="FFFFFF"/>
                </a:solidFill>
                <a:latin typeface="Helvetica Neue Light"/>
                <a:ea typeface="Helvetica Neue Light"/>
                <a:cs typeface="Helvetica Neue Light"/>
                <a:sym typeface="Helvetica Neue Light"/>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6" name="Shape 2176"/>
        <p:cNvGrpSpPr/>
        <p:nvPr/>
      </p:nvGrpSpPr>
      <p:grpSpPr>
        <a:xfrm>
          <a:off x="0" y="0"/>
          <a:ext cx="0" cy="0"/>
          <a:chOff x="0" y="0"/>
          <a:chExt cx="0" cy="0"/>
        </a:xfrm>
      </p:grpSpPr>
      <p:sp>
        <p:nvSpPr>
          <p:cNvPr id="2177" name="Google Shape;2177;p170"/>
          <p:cNvSpPr txBox="1"/>
          <p:nvPr/>
        </p:nvSpPr>
        <p:spPr>
          <a:xfrm>
            <a:off x="277847" y="245719"/>
            <a:ext cx="6487500" cy="566700"/>
          </a:xfrm>
          <a:prstGeom prst="rect">
            <a:avLst/>
          </a:prstGeom>
          <a:noFill/>
          <a:ln>
            <a:noFill/>
          </a:ln>
        </p:spPr>
        <p:txBody>
          <a:bodyPr anchorCtr="0" anchor="t" bIns="68625" lIns="68625" spcFirstLastPara="1" rIns="68625" wrap="square" tIns="68625">
            <a:noAutofit/>
          </a:bodyPr>
          <a:lstStyle/>
          <a:p>
            <a:pPr indent="0" lvl="0" marL="0" rtl="0">
              <a:spcBef>
                <a:spcPts val="0"/>
              </a:spcBef>
              <a:spcAft>
                <a:spcPts val="0"/>
              </a:spcAft>
              <a:buNone/>
            </a:pPr>
            <a:r>
              <a:rPr lang="en" sz="2100">
                <a:solidFill>
                  <a:schemeClr val="accent1"/>
                </a:solidFill>
                <a:latin typeface="Roboto"/>
                <a:ea typeface="Roboto"/>
                <a:cs typeface="Roboto"/>
                <a:sym typeface="Roboto"/>
              </a:rPr>
              <a:t>Complete and Unified Across the Entire API Lifecycle</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p:txBody>
      </p:sp>
      <p:sp>
        <p:nvSpPr>
          <p:cNvPr id="2178" name="Google Shape;2178;p170"/>
          <p:cNvSpPr/>
          <p:nvPr/>
        </p:nvSpPr>
        <p:spPr>
          <a:xfrm>
            <a:off x="3584405" y="867873"/>
            <a:ext cx="1977000" cy="597900"/>
          </a:xfrm>
          <a:prstGeom prst="rect">
            <a:avLst/>
          </a:prstGeom>
          <a:noFill/>
          <a:ln>
            <a:noFill/>
          </a:ln>
        </p:spPr>
        <p:txBody>
          <a:bodyPr anchorCtr="0" anchor="t" bIns="34300" lIns="34300" spcFirstLastPara="1" rIns="34300" wrap="square" tIns="34300">
            <a:noAutofit/>
          </a:bodyPr>
          <a:lstStyle/>
          <a:p>
            <a:pPr indent="0" lvl="0" marL="0" marR="0" rtl="0" algn="ctr">
              <a:lnSpc>
                <a:spcPct val="100000"/>
              </a:lnSpc>
              <a:spcBef>
                <a:spcPts val="0"/>
              </a:spcBef>
              <a:spcAft>
                <a:spcPts val="0"/>
              </a:spcAft>
              <a:buClr>
                <a:srgbClr val="474747"/>
              </a:buClr>
              <a:buFont typeface="Helvetica Neue"/>
              <a:buNone/>
            </a:pPr>
            <a:r>
              <a:rPr b="1" i="0" lang="en" sz="900" u="none" cap="none" strike="noStrike">
                <a:solidFill>
                  <a:srgbClr val="666666"/>
                </a:solidFill>
                <a:latin typeface="Roboto"/>
                <a:ea typeface="Roboto"/>
                <a:cs typeface="Roboto"/>
                <a:sym typeface="Roboto"/>
              </a:rPr>
              <a:t>Design</a:t>
            </a:r>
            <a:br>
              <a:rPr b="1" i="0" lang="en" sz="900" u="none" cap="none" strike="noStrike">
                <a:solidFill>
                  <a:srgbClr val="666666"/>
                </a:solidFill>
                <a:latin typeface="Roboto"/>
                <a:ea typeface="Roboto"/>
                <a:cs typeface="Roboto"/>
                <a:sym typeface="Roboto"/>
              </a:rPr>
            </a:br>
            <a:r>
              <a:rPr b="0" i="0" lang="en" sz="900" u="none" cap="none" strike="noStrike">
                <a:solidFill>
                  <a:srgbClr val="666666"/>
                </a:solidFill>
                <a:latin typeface="Roboto"/>
                <a:ea typeface="Roboto"/>
                <a:cs typeface="Roboto"/>
                <a:sym typeface="Roboto"/>
              </a:rPr>
              <a:t>Design first. Document Smart. Full support for Swagger 2.0</a:t>
            </a:r>
            <a:endParaRPr sz="900">
              <a:solidFill>
                <a:srgbClr val="666666"/>
              </a:solidFill>
              <a:latin typeface="Roboto"/>
              <a:ea typeface="Roboto"/>
              <a:cs typeface="Roboto"/>
              <a:sym typeface="Roboto"/>
            </a:endParaRPr>
          </a:p>
        </p:txBody>
      </p:sp>
      <p:sp>
        <p:nvSpPr>
          <p:cNvPr id="2179" name="Google Shape;2179;p170"/>
          <p:cNvSpPr/>
          <p:nvPr/>
        </p:nvSpPr>
        <p:spPr>
          <a:xfrm>
            <a:off x="5830260" y="1437392"/>
            <a:ext cx="3253800" cy="8844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b="1" i="0" lang="en" sz="900" u="none" cap="none" strike="noStrike">
                <a:solidFill>
                  <a:srgbClr val="666666"/>
                </a:solidFill>
                <a:latin typeface="Roboto"/>
                <a:ea typeface="Roboto"/>
                <a:cs typeface="Roboto"/>
                <a:sym typeface="Roboto"/>
              </a:rPr>
              <a:t>Develop</a:t>
            </a:r>
            <a:endParaRPr sz="900">
              <a:solidFill>
                <a:srgbClr val="666666"/>
              </a:solidFill>
              <a:latin typeface="Roboto"/>
              <a:ea typeface="Roboto"/>
              <a:cs typeface="Roboto"/>
              <a:sym typeface="Roboto"/>
            </a:endParaRPr>
          </a:p>
          <a:p>
            <a:pPr indent="0" lvl="0" marL="0" marR="0" rtl="0" algn="l">
              <a:lnSpc>
                <a:spcPct val="100000"/>
              </a:lnSpc>
              <a:spcBef>
                <a:spcPts val="0"/>
              </a:spcBef>
              <a:spcAft>
                <a:spcPts val="0"/>
              </a:spcAft>
              <a:buClr>
                <a:srgbClr val="5A5A5A"/>
              </a:buClr>
              <a:buFont typeface="Helvetica Neue"/>
              <a:buNone/>
            </a:pPr>
            <a:r>
              <a:rPr b="0" i="0" lang="en" sz="900" u="none" cap="none" strike="noStrike">
                <a:solidFill>
                  <a:srgbClr val="666666"/>
                </a:solidFill>
                <a:latin typeface="Roboto"/>
                <a:ea typeface="Roboto"/>
                <a:cs typeface="Roboto"/>
                <a:sym typeface="Roboto"/>
              </a:rPr>
              <a:t>Configuration: Over 30 ready-to-use &amp; configurable policies</a:t>
            </a:r>
            <a:endParaRPr sz="900">
              <a:solidFill>
                <a:srgbClr val="666666"/>
              </a:solidFill>
              <a:latin typeface="Roboto"/>
              <a:ea typeface="Roboto"/>
              <a:cs typeface="Roboto"/>
              <a:sym typeface="Roboto"/>
            </a:endParaRPr>
          </a:p>
          <a:p>
            <a:pPr indent="0" lvl="1" marL="0" marR="0" rtl="0" algn="l">
              <a:lnSpc>
                <a:spcPct val="100000"/>
              </a:lnSpc>
              <a:spcBef>
                <a:spcPts val="0"/>
              </a:spcBef>
              <a:spcAft>
                <a:spcPts val="0"/>
              </a:spcAft>
              <a:buClr>
                <a:srgbClr val="5A5A5A"/>
              </a:buClr>
              <a:buFont typeface="Helvetica Neue"/>
              <a:buNone/>
            </a:pPr>
            <a:r>
              <a:rPr b="0" i="0" lang="en" sz="900" u="none" cap="none" strike="noStrike">
                <a:solidFill>
                  <a:srgbClr val="666666"/>
                </a:solidFill>
                <a:latin typeface="Roboto"/>
                <a:ea typeface="Roboto"/>
                <a:cs typeface="Roboto"/>
                <a:sym typeface="Roboto"/>
              </a:rPr>
              <a:t>Code: Built-in support for Node, JavaScript and </a:t>
            </a:r>
            <a:endParaRPr sz="900">
              <a:solidFill>
                <a:srgbClr val="666666"/>
              </a:solidFill>
              <a:latin typeface="Roboto"/>
              <a:ea typeface="Roboto"/>
              <a:cs typeface="Roboto"/>
              <a:sym typeface="Roboto"/>
            </a:endParaRPr>
          </a:p>
          <a:p>
            <a:pPr indent="0" lvl="1" marL="0" marR="0" rtl="0" algn="l">
              <a:lnSpc>
                <a:spcPct val="100000"/>
              </a:lnSpc>
              <a:spcBef>
                <a:spcPts val="0"/>
              </a:spcBef>
              <a:spcAft>
                <a:spcPts val="0"/>
              </a:spcAft>
              <a:buClr>
                <a:srgbClr val="5A5A5A"/>
              </a:buClr>
              <a:buFont typeface="Helvetica Neue"/>
              <a:buNone/>
            </a:pPr>
            <a:r>
              <a:rPr b="0" i="0" lang="en" sz="900" u="none" cap="none" strike="noStrike">
                <a:solidFill>
                  <a:srgbClr val="666666"/>
                </a:solidFill>
                <a:latin typeface="Roboto"/>
                <a:ea typeface="Roboto"/>
                <a:cs typeface="Roboto"/>
                <a:sym typeface="Roboto"/>
              </a:rPr>
              <a:t>Java extensibility</a:t>
            </a:r>
            <a:endParaRPr sz="900">
              <a:solidFill>
                <a:srgbClr val="666666"/>
              </a:solidFill>
              <a:latin typeface="Roboto"/>
              <a:ea typeface="Roboto"/>
              <a:cs typeface="Roboto"/>
              <a:sym typeface="Roboto"/>
            </a:endParaRPr>
          </a:p>
        </p:txBody>
      </p:sp>
      <p:sp>
        <p:nvSpPr>
          <p:cNvPr id="2180" name="Google Shape;2180;p170"/>
          <p:cNvSpPr/>
          <p:nvPr/>
        </p:nvSpPr>
        <p:spPr>
          <a:xfrm>
            <a:off x="6182354" y="2432487"/>
            <a:ext cx="2742000" cy="10365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b="1" i="0" lang="en" sz="900" u="none" cap="none" strike="noStrike">
                <a:solidFill>
                  <a:srgbClr val="666666"/>
                </a:solidFill>
                <a:latin typeface="Roboto"/>
                <a:ea typeface="Roboto"/>
                <a:cs typeface="Roboto"/>
                <a:sym typeface="Roboto"/>
              </a:rPr>
              <a:t>Secure</a:t>
            </a:r>
            <a:endParaRPr sz="900">
              <a:solidFill>
                <a:srgbClr val="666666"/>
              </a:solidFill>
              <a:latin typeface="Roboto"/>
              <a:ea typeface="Roboto"/>
              <a:cs typeface="Roboto"/>
              <a:sym typeface="Roboto"/>
            </a:endParaRPr>
          </a:p>
          <a:p>
            <a:pPr indent="0" lvl="0" marL="0" marR="0" rtl="0" algn="l">
              <a:lnSpc>
                <a:spcPct val="100000"/>
              </a:lnSpc>
              <a:spcBef>
                <a:spcPts val="0"/>
              </a:spcBef>
              <a:spcAft>
                <a:spcPts val="0"/>
              </a:spcAft>
              <a:buClr>
                <a:srgbClr val="5A5A5A"/>
              </a:buClr>
              <a:buFont typeface="Helvetica Neue"/>
              <a:buNone/>
            </a:pPr>
            <a:r>
              <a:rPr b="0" i="0" lang="en" sz="900" u="none" cap="none" strike="noStrike">
                <a:solidFill>
                  <a:srgbClr val="666666"/>
                </a:solidFill>
                <a:latin typeface="Roboto"/>
                <a:ea typeface="Roboto"/>
                <a:cs typeface="Roboto"/>
                <a:sym typeface="Roboto"/>
              </a:rPr>
              <a:t>End-to-end security</a:t>
            </a:r>
            <a:endParaRPr sz="900">
              <a:solidFill>
                <a:srgbClr val="666666"/>
              </a:solidFill>
              <a:latin typeface="Roboto"/>
              <a:ea typeface="Roboto"/>
              <a:cs typeface="Roboto"/>
              <a:sym typeface="Roboto"/>
            </a:endParaRPr>
          </a:p>
          <a:p>
            <a:pPr indent="0" lvl="0" marL="0" marR="0" rtl="0" algn="l">
              <a:lnSpc>
                <a:spcPct val="100000"/>
              </a:lnSpc>
              <a:spcBef>
                <a:spcPts val="0"/>
              </a:spcBef>
              <a:spcAft>
                <a:spcPts val="0"/>
              </a:spcAft>
              <a:buClr>
                <a:srgbClr val="5A5A5A"/>
              </a:buClr>
              <a:buFont typeface="Helvetica Neue"/>
              <a:buNone/>
            </a:pPr>
            <a:r>
              <a:rPr b="0" i="0" lang="en" sz="900" u="none" cap="none" strike="noStrike">
                <a:solidFill>
                  <a:srgbClr val="666666"/>
                </a:solidFill>
                <a:latin typeface="Roboto"/>
                <a:ea typeface="Roboto"/>
                <a:cs typeface="Roboto"/>
                <a:sym typeface="Roboto"/>
              </a:rPr>
              <a:t>Threat protection</a:t>
            </a:r>
            <a:endParaRPr sz="900">
              <a:solidFill>
                <a:srgbClr val="666666"/>
              </a:solidFill>
              <a:latin typeface="Roboto"/>
              <a:ea typeface="Roboto"/>
              <a:cs typeface="Roboto"/>
              <a:sym typeface="Roboto"/>
            </a:endParaRPr>
          </a:p>
          <a:p>
            <a:pPr indent="0" lvl="0" marL="0" marR="0" rtl="0" algn="l">
              <a:lnSpc>
                <a:spcPct val="100000"/>
              </a:lnSpc>
              <a:spcBef>
                <a:spcPts val="0"/>
              </a:spcBef>
              <a:spcAft>
                <a:spcPts val="0"/>
              </a:spcAft>
              <a:buClr>
                <a:srgbClr val="5A5A5A"/>
              </a:buClr>
              <a:buFont typeface="Helvetica Neue"/>
              <a:buNone/>
            </a:pPr>
            <a:r>
              <a:rPr b="0" i="0" lang="en" sz="900" u="none" cap="none" strike="noStrike">
                <a:solidFill>
                  <a:srgbClr val="666666"/>
                </a:solidFill>
                <a:latin typeface="Roboto"/>
                <a:ea typeface="Roboto"/>
                <a:cs typeface="Roboto"/>
                <a:sym typeface="Roboto"/>
              </a:rPr>
              <a:t>Access control</a:t>
            </a:r>
            <a:endParaRPr sz="900">
              <a:solidFill>
                <a:srgbClr val="666666"/>
              </a:solidFill>
              <a:latin typeface="Roboto"/>
              <a:ea typeface="Roboto"/>
              <a:cs typeface="Roboto"/>
              <a:sym typeface="Roboto"/>
            </a:endParaRPr>
          </a:p>
          <a:p>
            <a:pPr indent="0" lvl="0" marL="0" marR="0" rtl="0" algn="l">
              <a:lnSpc>
                <a:spcPct val="100000"/>
              </a:lnSpc>
              <a:spcBef>
                <a:spcPts val="0"/>
              </a:spcBef>
              <a:spcAft>
                <a:spcPts val="0"/>
              </a:spcAft>
              <a:buClr>
                <a:srgbClr val="5A5A5A"/>
              </a:buClr>
              <a:buFont typeface="Helvetica Neue"/>
              <a:buNone/>
            </a:pPr>
            <a:r>
              <a:rPr b="0" i="0" lang="en" sz="900" u="none" cap="none" strike="noStrike">
                <a:solidFill>
                  <a:srgbClr val="666666"/>
                </a:solidFill>
                <a:latin typeface="Roboto"/>
                <a:ea typeface="Roboto"/>
                <a:cs typeface="Roboto"/>
                <a:sym typeface="Roboto"/>
              </a:rPr>
              <a:t>Simple OAuth implementation for your APIs </a:t>
            </a:r>
            <a:endParaRPr sz="900">
              <a:solidFill>
                <a:srgbClr val="666666"/>
              </a:solidFill>
              <a:latin typeface="Roboto"/>
              <a:ea typeface="Roboto"/>
              <a:cs typeface="Roboto"/>
              <a:sym typeface="Roboto"/>
            </a:endParaRPr>
          </a:p>
          <a:p>
            <a:pPr indent="0" lvl="0" marL="0" marR="0" rtl="0" algn="l">
              <a:lnSpc>
                <a:spcPct val="100000"/>
              </a:lnSpc>
              <a:spcBef>
                <a:spcPts val="0"/>
              </a:spcBef>
              <a:spcAft>
                <a:spcPts val="0"/>
              </a:spcAft>
              <a:buClr>
                <a:srgbClr val="5A5A5A"/>
              </a:buClr>
              <a:buFont typeface="Helvetica Neue"/>
              <a:buNone/>
            </a:pPr>
            <a:r>
              <a:rPr b="0" i="0" lang="en" sz="900" u="none" cap="none" strike="noStrike">
                <a:solidFill>
                  <a:srgbClr val="666666"/>
                </a:solidFill>
                <a:latin typeface="Roboto"/>
                <a:ea typeface="Roboto"/>
                <a:cs typeface="Roboto"/>
                <a:sym typeface="Roboto"/>
              </a:rPr>
              <a:t>PCI and HIPAA compliance</a:t>
            </a:r>
            <a:endParaRPr sz="900">
              <a:solidFill>
                <a:srgbClr val="666666"/>
              </a:solidFill>
              <a:latin typeface="Roboto"/>
              <a:ea typeface="Roboto"/>
              <a:cs typeface="Roboto"/>
              <a:sym typeface="Roboto"/>
            </a:endParaRPr>
          </a:p>
        </p:txBody>
      </p:sp>
      <p:sp>
        <p:nvSpPr>
          <p:cNvPr id="2181" name="Google Shape;2181;p170"/>
          <p:cNvSpPr/>
          <p:nvPr/>
        </p:nvSpPr>
        <p:spPr>
          <a:xfrm>
            <a:off x="5793616" y="3519980"/>
            <a:ext cx="2692800" cy="4272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b="1" i="0" lang="en" sz="900" u="none" cap="none" strike="noStrike">
                <a:solidFill>
                  <a:srgbClr val="666666"/>
                </a:solidFill>
                <a:latin typeface="Roboto"/>
                <a:ea typeface="Roboto"/>
                <a:cs typeface="Roboto"/>
                <a:sym typeface="Roboto"/>
              </a:rPr>
              <a:t>Publish</a:t>
            </a:r>
            <a:endParaRPr sz="900">
              <a:solidFill>
                <a:srgbClr val="666666"/>
              </a:solidFill>
              <a:latin typeface="Roboto"/>
              <a:ea typeface="Roboto"/>
              <a:cs typeface="Roboto"/>
              <a:sym typeface="Roboto"/>
            </a:endParaRPr>
          </a:p>
          <a:p>
            <a:pPr indent="0" lvl="0" marL="0" marR="0" rtl="0" algn="l">
              <a:lnSpc>
                <a:spcPct val="100000"/>
              </a:lnSpc>
              <a:spcBef>
                <a:spcPts val="0"/>
              </a:spcBef>
              <a:spcAft>
                <a:spcPts val="0"/>
              </a:spcAft>
              <a:buClr>
                <a:srgbClr val="5A5A5A"/>
              </a:buClr>
              <a:buFont typeface="Helvetica Neue"/>
              <a:buNone/>
            </a:pPr>
            <a:r>
              <a:rPr b="0" i="0" lang="en" sz="900" u="none" cap="none" strike="noStrike">
                <a:solidFill>
                  <a:srgbClr val="666666"/>
                </a:solidFill>
                <a:latin typeface="Roboto"/>
                <a:ea typeface="Roboto"/>
                <a:cs typeface="Roboto"/>
                <a:sym typeface="Roboto"/>
              </a:rPr>
              <a:t>Turnkey developer portal</a:t>
            </a:r>
            <a:endParaRPr sz="900">
              <a:solidFill>
                <a:srgbClr val="666666"/>
              </a:solidFill>
              <a:latin typeface="Roboto"/>
              <a:ea typeface="Roboto"/>
              <a:cs typeface="Roboto"/>
              <a:sym typeface="Roboto"/>
            </a:endParaRPr>
          </a:p>
        </p:txBody>
      </p:sp>
      <p:sp>
        <p:nvSpPr>
          <p:cNvPr id="2182" name="Google Shape;2182;p170"/>
          <p:cNvSpPr/>
          <p:nvPr/>
        </p:nvSpPr>
        <p:spPr>
          <a:xfrm>
            <a:off x="474793" y="3519980"/>
            <a:ext cx="2839500" cy="7317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b="1" i="0" lang="en" sz="900" u="none" cap="none" strike="noStrike">
                <a:solidFill>
                  <a:srgbClr val="666666"/>
                </a:solidFill>
                <a:latin typeface="Roboto"/>
                <a:ea typeface="Roboto"/>
                <a:cs typeface="Roboto"/>
                <a:sym typeface="Roboto"/>
              </a:rPr>
              <a:t>Monitor</a:t>
            </a:r>
            <a:br>
              <a:rPr b="1" i="0" lang="en" sz="900" u="none" cap="none" strike="noStrike">
                <a:solidFill>
                  <a:srgbClr val="666666"/>
                </a:solidFill>
                <a:latin typeface="Roboto"/>
                <a:ea typeface="Roboto"/>
                <a:cs typeface="Roboto"/>
                <a:sym typeface="Roboto"/>
              </a:rPr>
            </a:br>
            <a:r>
              <a:rPr b="0" i="0" lang="en" sz="900" u="none" cap="none" strike="noStrike">
                <a:solidFill>
                  <a:srgbClr val="666666"/>
                </a:solidFill>
                <a:latin typeface="Roboto"/>
                <a:ea typeface="Roboto"/>
                <a:cs typeface="Roboto"/>
                <a:sym typeface="Roboto"/>
              </a:rPr>
              <a:t>Centralized control, decentralized development</a:t>
            </a:r>
            <a:endParaRPr sz="900">
              <a:solidFill>
                <a:srgbClr val="666666"/>
              </a:solidFill>
              <a:latin typeface="Roboto"/>
              <a:ea typeface="Roboto"/>
              <a:cs typeface="Roboto"/>
              <a:sym typeface="Roboto"/>
            </a:endParaRPr>
          </a:p>
          <a:p>
            <a:pPr indent="0" lvl="0" marL="0" marR="0" rtl="0" algn="r">
              <a:lnSpc>
                <a:spcPct val="100000"/>
              </a:lnSpc>
              <a:spcBef>
                <a:spcPts val="0"/>
              </a:spcBef>
              <a:spcAft>
                <a:spcPts val="0"/>
              </a:spcAft>
              <a:buClr>
                <a:srgbClr val="5A5A5A"/>
              </a:buClr>
              <a:buFont typeface="Helvetica Neue"/>
              <a:buNone/>
            </a:pPr>
            <a:r>
              <a:rPr b="0" i="0" lang="en" sz="900" u="none" cap="none" strike="noStrike">
                <a:solidFill>
                  <a:srgbClr val="666666"/>
                </a:solidFill>
                <a:latin typeface="Roboto"/>
                <a:ea typeface="Roboto"/>
                <a:cs typeface="Roboto"/>
                <a:sym typeface="Roboto"/>
              </a:rPr>
              <a:t>Multi-tenant architecture</a:t>
            </a:r>
            <a:endParaRPr sz="900">
              <a:solidFill>
                <a:srgbClr val="666666"/>
              </a:solidFill>
              <a:latin typeface="Roboto"/>
              <a:ea typeface="Roboto"/>
              <a:cs typeface="Roboto"/>
              <a:sym typeface="Roboto"/>
            </a:endParaRPr>
          </a:p>
          <a:p>
            <a:pPr indent="0" lvl="0" marL="0" marR="0" rtl="0" algn="r">
              <a:lnSpc>
                <a:spcPct val="100000"/>
              </a:lnSpc>
              <a:spcBef>
                <a:spcPts val="0"/>
              </a:spcBef>
              <a:spcAft>
                <a:spcPts val="0"/>
              </a:spcAft>
              <a:buClr>
                <a:srgbClr val="5A5A5A"/>
              </a:buClr>
              <a:buFont typeface="Helvetica Neue"/>
              <a:buNone/>
            </a:pPr>
            <a:r>
              <a:rPr b="0" i="0" lang="en" sz="900" u="none" cap="none" strike="noStrike">
                <a:solidFill>
                  <a:srgbClr val="666666"/>
                </a:solidFill>
                <a:latin typeface="Roboto"/>
                <a:ea typeface="Roboto"/>
                <a:cs typeface="Roboto"/>
                <a:sym typeface="Roboto"/>
              </a:rPr>
              <a:t>Billions of API calls, including large spikes</a:t>
            </a:r>
            <a:endParaRPr sz="900">
              <a:solidFill>
                <a:srgbClr val="666666"/>
              </a:solidFill>
              <a:latin typeface="Roboto"/>
              <a:ea typeface="Roboto"/>
              <a:cs typeface="Roboto"/>
              <a:sym typeface="Roboto"/>
            </a:endParaRPr>
          </a:p>
        </p:txBody>
      </p:sp>
      <p:sp>
        <p:nvSpPr>
          <p:cNvPr id="2183" name="Google Shape;2183;p170"/>
          <p:cNvSpPr/>
          <p:nvPr/>
        </p:nvSpPr>
        <p:spPr>
          <a:xfrm>
            <a:off x="270535" y="2432487"/>
            <a:ext cx="2691600" cy="7317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b="1" i="0" lang="en" sz="900" u="none" cap="none" strike="noStrike">
                <a:solidFill>
                  <a:srgbClr val="666666"/>
                </a:solidFill>
                <a:latin typeface="Roboto"/>
                <a:ea typeface="Roboto"/>
                <a:cs typeface="Roboto"/>
                <a:sym typeface="Roboto"/>
              </a:rPr>
              <a:t>Analyze</a:t>
            </a:r>
            <a:endParaRPr sz="900">
              <a:solidFill>
                <a:srgbClr val="666666"/>
              </a:solidFill>
              <a:latin typeface="Roboto"/>
              <a:ea typeface="Roboto"/>
              <a:cs typeface="Roboto"/>
              <a:sym typeface="Roboto"/>
            </a:endParaRPr>
          </a:p>
          <a:p>
            <a:pPr indent="0" lvl="0" marL="0" marR="0" rtl="0" algn="r">
              <a:lnSpc>
                <a:spcPct val="100000"/>
              </a:lnSpc>
              <a:spcBef>
                <a:spcPts val="0"/>
              </a:spcBef>
              <a:spcAft>
                <a:spcPts val="0"/>
              </a:spcAft>
              <a:buClr>
                <a:srgbClr val="5A5A5A"/>
              </a:buClr>
              <a:buFont typeface="Helvetica Neue"/>
              <a:buNone/>
            </a:pPr>
            <a:r>
              <a:rPr b="0" i="0" lang="en" sz="900" u="none" cap="none" strike="noStrike">
                <a:solidFill>
                  <a:srgbClr val="666666"/>
                </a:solidFill>
                <a:latin typeface="Roboto"/>
                <a:ea typeface="Roboto"/>
                <a:cs typeface="Roboto"/>
                <a:sym typeface="Roboto"/>
              </a:rPr>
              <a:t>Complete visibility– from app end to backend</a:t>
            </a:r>
            <a:endParaRPr sz="900">
              <a:solidFill>
                <a:srgbClr val="666666"/>
              </a:solidFill>
              <a:latin typeface="Roboto"/>
              <a:ea typeface="Roboto"/>
              <a:cs typeface="Roboto"/>
              <a:sym typeface="Roboto"/>
            </a:endParaRPr>
          </a:p>
          <a:p>
            <a:pPr indent="0" lvl="0" marL="0" marR="0" rtl="0" algn="r">
              <a:lnSpc>
                <a:spcPct val="100000"/>
              </a:lnSpc>
              <a:spcBef>
                <a:spcPts val="0"/>
              </a:spcBef>
              <a:spcAft>
                <a:spcPts val="0"/>
              </a:spcAft>
              <a:buClr>
                <a:srgbClr val="5A5A5A"/>
              </a:buClr>
              <a:buFont typeface="Helvetica Neue"/>
              <a:buNone/>
            </a:pPr>
            <a:r>
              <a:rPr b="0" i="0" lang="en" sz="900" u="none" cap="none" strike="noStrike">
                <a:solidFill>
                  <a:srgbClr val="666666"/>
                </a:solidFill>
                <a:latin typeface="Roboto"/>
                <a:ea typeface="Roboto"/>
                <a:cs typeface="Roboto"/>
                <a:sym typeface="Roboto"/>
              </a:rPr>
              <a:t>Automatically and continuously collect </a:t>
            </a:r>
            <a:br>
              <a:rPr b="0" i="0" lang="en" sz="900" u="none" cap="none" strike="noStrike">
                <a:solidFill>
                  <a:srgbClr val="666666"/>
                </a:solidFill>
                <a:latin typeface="Roboto"/>
                <a:ea typeface="Roboto"/>
                <a:cs typeface="Roboto"/>
                <a:sym typeface="Roboto"/>
              </a:rPr>
            </a:br>
            <a:r>
              <a:rPr b="0" i="0" lang="en" sz="900" u="none" cap="none" strike="noStrike">
                <a:solidFill>
                  <a:srgbClr val="666666"/>
                </a:solidFill>
                <a:latin typeface="Roboto"/>
                <a:ea typeface="Roboto"/>
                <a:cs typeface="Roboto"/>
                <a:sym typeface="Roboto"/>
              </a:rPr>
              <a:t>all API-traffic data out of the box</a:t>
            </a:r>
            <a:endParaRPr sz="900">
              <a:solidFill>
                <a:srgbClr val="666666"/>
              </a:solidFill>
              <a:latin typeface="Roboto"/>
              <a:ea typeface="Roboto"/>
              <a:cs typeface="Roboto"/>
              <a:sym typeface="Roboto"/>
            </a:endParaRPr>
          </a:p>
        </p:txBody>
      </p:sp>
      <p:sp>
        <p:nvSpPr>
          <p:cNvPr id="2184" name="Google Shape;2184;p170"/>
          <p:cNvSpPr/>
          <p:nvPr/>
        </p:nvSpPr>
        <p:spPr>
          <a:xfrm>
            <a:off x="858919" y="1437392"/>
            <a:ext cx="2450700" cy="8844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b="1" i="0" lang="en" sz="900" u="none" cap="none" strike="noStrike">
                <a:solidFill>
                  <a:srgbClr val="666666"/>
                </a:solidFill>
                <a:latin typeface="Roboto"/>
                <a:ea typeface="Roboto"/>
                <a:cs typeface="Roboto"/>
                <a:sym typeface="Roboto"/>
              </a:rPr>
              <a:t>Monetize</a:t>
            </a:r>
            <a:endParaRPr sz="900">
              <a:solidFill>
                <a:srgbClr val="666666"/>
              </a:solidFill>
              <a:latin typeface="Roboto"/>
              <a:ea typeface="Roboto"/>
              <a:cs typeface="Roboto"/>
              <a:sym typeface="Roboto"/>
            </a:endParaRPr>
          </a:p>
          <a:p>
            <a:pPr indent="0" lvl="0" marL="0" marR="0" rtl="0" algn="r">
              <a:lnSpc>
                <a:spcPct val="100000"/>
              </a:lnSpc>
              <a:spcBef>
                <a:spcPts val="0"/>
              </a:spcBef>
              <a:spcAft>
                <a:spcPts val="0"/>
              </a:spcAft>
              <a:buClr>
                <a:srgbClr val="5A5A5A"/>
              </a:buClr>
              <a:buFont typeface="Helvetica Neue"/>
              <a:buNone/>
            </a:pPr>
            <a:r>
              <a:rPr b="0" i="0" lang="en" sz="900" u="none" cap="none" strike="noStrike">
                <a:solidFill>
                  <a:srgbClr val="666666"/>
                </a:solidFill>
                <a:latin typeface="Roboto"/>
                <a:ea typeface="Roboto"/>
                <a:cs typeface="Roboto"/>
                <a:sym typeface="Roboto"/>
              </a:rPr>
              <a:t>Flexible rate plans</a:t>
            </a:r>
            <a:endParaRPr sz="900">
              <a:solidFill>
                <a:srgbClr val="666666"/>
              </a:solidFill>
              <a:latin typeface="Roboto"/>
              <a:ea typeface="Roboto"/>
              <a:cs typeface="Roboto"/>
              <a:sym typeface="Roboto"/>
            </a:endParaRPr>
          </a:p>
          <a:p>
            <a:pPr indent="0" lvl="0" marL="0" marR="0" rtl="0" algn="r">
              <a:lnSpc>
                <a:spcPct val="100000"/>
              </a:lnSpc>
              <a:spcBef>
                <a:spcPts val="0"/>
              </a:spcBef>
              <a:spcAft>
                <a:spcPts val="0"/>
              </a:spcAft>
              <a:buClr>
                <a:srgbClr val="5A5A5A"/>
              </a:buClr>
              <a:buFont typeface="Helvetica Neue"/>
              <a:buNone/>
            </a:pPr>
            <a:r>
              <a:rPr b="0" i="0" lang="en" sz="900" u="none" cap="none" strike="noStrike">
                <a:solidFill>
                  <a:srgbClr val="666666"/>
                </a:solidFill>
                <a:latin typeface="Roboto"/>
                <a:ea typeface="Roboto"/>
                <a:cs typeface="Roboto"/>
                <a:sym typeface="Roboto"/>
              </a:rPr>
              <a:t>Internationalization support</a:t>
            </a:r>
            <a:endParaRPr sz="900">
              <a:solidFill>
                <a:srgbClr val="666666"/>
              </a:solidFill>
              <a:latin typeface="Roboto"/>
              <a:ea typeface="Roboto"/>
              <a:cs typeface="Roboto"/>
              <a:sym typeface="Roboto"/>
            </a:endParaRPr>
          </a:p>
          <a:p>
            <a:pPr indent="0" lvl="0" marL="0" marR="0" rtl="0" algn="r">
              <a:lnSpc>
                <a:spcPct val="100000"/>
              </a:lnSpc>
              <a:spcBef>
                <a:spcPts val="0"/>
              </a:spcBef>
              <a:spcAft>
                <a:spcPts val="0"/>
              </a:spcAft>
              <a:buClr>
                <a:srgbClr val="5A5A5A"/>
              </a:buClr>
              <a:buFont typeface="Helvetica Neue"/>
              <a:buNone/>
            </a:pPr>
            <a:r>
              <a:rPr b="0" i="0" lang="en" sz="900" u="none" cap="none" strike="noStrike">
                <a:solidFill>
                  <a:srgbClr val="666666"/>
                </a:solidFill>
                <a:latin typeface="Roboto"/>
                <a:ea typeface="Roboto"/>
                <a:cs typeface="Roboto"/>
                <a:sym typeface="Roboto"/>
              </a:rPr>
              <a:t>Usage tracking</a:t>
            </a:r>
            <a:endParaRPr sz="900">
              <a:solidFill>
                <a:srgbClr val="666666"/>
              </a:solidFill>
              <a:latin typeface="Roboto"/>
              <a:ea typeface="Roboto"/>
              <a:cs typeface="Roboto"/>
              <a:sym typeface="Roboto"/>
            </a:endParaRPr>
          </a:p>
          <a:p>
            <a:pPr indent="0" lvl="0" marL="0" marR="0" rtl="0" algn="r">
              <a:lnSpc>
                <a:spcPct val="100000"/>
              </a:lnSpc>
              <a:spcBef>
                <a:spcPts val="0"/>
              </a:spcBef>
              <a:spcAft>
                <a:spcPts val="0"/>
              </a:spcAft>
              <a:buClr>
                <a:srgbClr val="5A5A5A"/>
              </a:buClr>
              <a:buFont typeface="Helvetica Neue"/>
              <a:buNone/>
            </a:pPr>
            <a:r>
              <a:rPr b="0" i="0" lang="en" sz="900" u="none" cap="none" strike="noStrike">
                <a:solidFill>
                  <a:srgbClr val="666666"/>
                </a:solidFill>
                <a:latin typeface="Roboto"/>
                <a:ea typeface="Roboto"/>
                <a:cs typeface="Roboto"/>
                <a:sym typeface="Roboto"/>
              </a:rPr>
              <a:t>Limits and notifications</a:t>
            </a:r>
            <a:endParaRPr sz="900">
              <a:solidFill>
                <a:srgbClr val="666666"/>
              </a:solidFill>
              <a:latin typeface="Roboto"/>
              <a:ea typeface="Roboto"/>
              <a:cs typeface="Roboto"/>
              <a:sym typeface="Roboto"/>
            </a:endParaRPr>
          </a:p>
        </p:txBody>
      </p:sp>
      <p:sp>
        <p:nvSpPr>
          <p:cNvPr id="2185" name="Google Shape;2185;p170"/>
          <p:cNvSpPr/>
          <p:nvPr/>
        </p:nvSpPr>
        <p:spPr>
          <a:xfrm>
            <a:off x="3549348" y="4382238"/>
            <a:ext cx="2053500" cy="731700"/>
          </a:xfrm>
          <a:prstGeom prst="rect">
            <a:avLst/>
          </a:prstGeom>
          <a:noFill/>
          <a:ln>
            <a:noFill/>
          </a:ln>
        </p:spPr>
        <p:txBody>
          <a:bodyPr anchorCtr="0" anchor="t" bIns="34300" lIns="34300" spcFirstLastPara="1" rIns="34300" wrap="square" tIns="34300">
            <a:noAutofit/>
          </a:bodyPr>
          <a:lstStyle/>
          <a:p>
            <a:pPr indent="0" lvl="0" marL="0" marR="0" rtl="0" algn="ctr">
              <a:lnSpc>
                <a:spcPct val="100000"/>
              </a:lnSpc>
              <a:spcBef>
                <a:spcPts val="0"/>
              </a:spcBef>
              <a:spcAft>
                <a:spcPts val="0"/>
              </a:spcAft>
              <a:buClr>
                <a:srgbClr val="474747"/>
              </a:buClr>
              <a:buFont typeface="Helvetica Neue"/>
              <a:buNone/>
            </a:pPr>
            <a:r>
              <a:rPr b="1" i="0" lang="en" sz="900" u="none" cap="none" strike="noStrike">
                <a:solidFill>
                  <a:srgbClr val="474747"/>
                </a:solidFill>
                <a:latin typeface="Roboto"/>
                <a:ea typeface="Roboto"/>
                <a:cs typeface="Roboto"/>
                <a:sym typeface="Roboto"/>
              </a:rPr>
              <a:t>Scale</a:t>
            </a:r>
            <a:endParaRPr sz="900">
              <a:latin typeface="Roboto"/>
              <a:ea typeface="Roboto"/>
              <a:cs typeface="Roboto"/>
              <a:sym typeface="Roboto"/>
            </a:endParaRPr>
          </a:p>
          <a:p>
            <a:pPr indent="0" lvl="0" marL="0" marR="0" rtl="0" algn="ctr">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Self-service</a:t>
            </a:r>
            <a:endParaRPr sz="900">
              <a:latin typeface="Roboto"/>
              <a:ea typeface="Roboto"/>
              <a:cs typeface="Roboto"/>
              <a:sym typeface="Roboto"/>
            </a:endParaRPr>
          </a:p>
          <a:p>
            <a:pPr indent="0" lvl="0" marL="0" marR="0" rtl="0" algn="ctr">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State @ scale</a:t>
            </a:r>
            <a:endParaRPr sz="900">
              <a:latin typeface="Roboto"/>
              <a:ea typeface="Roboto"/>
              <a:cs typeface="Roboto"/>
              <a:sym typeface="Roboto"/>
            </a:endParaRPr>
          </a:p>
          <a:p>
            <a:pPr indent="0" lvl="0" marL="0" marR="0" rtl="0" algn="ctr">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Flexible deployment</a:t>
            </a:r>
            <a:endParaRPr sz="900">
              <a:latin typeface="Roboto"/>
              <a:ea typeface="Roboto"/>
              <a:cs typeface="Roboto"/>
              <a:sym typeface="Roboto"/>
            </a:endParaRPr>
          </a:p>
        </p:txBody>
      </p:sp>
      <p:sp>
        <p:nvSpPr>
          <p:cNvPr id="2186" name="Google Shape;2186;p170"/>
          <p:cNvSpPr/>
          <p:nvPr/>
        </p:nvSpPr>
        <p:spPr>
          <a:xfrm>
            <a:off x="3315986" y="1592987"/>
            <a:ext cx="2520300" cy="2520300"/>
          </a:xfrm>
          <a:prstGeom prst="ellipse">
            <a:avLst/>
          </a:prstGeom>
          <a:noFill/>
          <a:ln cap="flat" cmpd="sng" w="19050">
            <a:solidFill>
              <a:schemeClr val="accent1"/>
            </a:solidFill>
            <a:prstDash val="dot"/>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187" name="Google Shape;2187;p170"/>
          <p:cNvSpPr/>
          <p:nvPr/>
        </p:nvSpPr>
        <p:spPr>
          <a:xfrm>
            <a:off x="5186027" y="3396502"/>
            <a:ext cx="511800" cy="511800"/>
          </a:xfrm>
          <a:custGeom>
            <a:rect b="b" l="l" r="r" t="t"/>
            <a:pathLst>
              <a:path extrusionOk="0" h="120000" w="120000">
                <a:moveTo>
                  <a:pt x="120000" y="60250"/>
                </a:moveTo>
                <a:cubicBezTo>
                  <a:pt x="120000" y="71155"/>
                  <a:pt x="117522" y="80577"/>
                  <a:pt x="112066" y="90250"/>
                </a:cubicBezTo>
                <a:cubicBezTo>
                  <a:pt x="106611" y="99666"/>
                  <a:pt x="99422" y="106361"/>
                  <a:pt x="90000" y="111816"/>
                </a:cubicBezTo>
                <a:cubicBezTo>
                  <a:pt x="80333" y="117522"/>
                  <a:pt x="70911" y="120000"/>
                  <a:pt x="60000" y="120000"/>
                </a:cubicBezTo>
                <a:cubicBezTo>
                  <a:pt x="48844" y="120000"/>
                  <a:pt x="39422" y="117522"/>
                  <a:pt x="30000" y="111816"/>
                </a:cubicBezTo>
                <a:cubicBezTo>
                  <a:pt x="20333" y="106361"/>
                  <a:pt x="13388" y="99666"/>
                  <a:pt x="7933" y="90250"/>
                </a:cubicBezTo>
                <a:cubicBezTo>
                  <a:pt x="2233" y="80577"/>
                  <a:pt x="0" y="71155"/>
                  <a:pt x="0" y="60250"/>
                </a:cubicBezTo>
                <a:cubicBezTo>
                  <a:pt x="0" y="49088"/>
                  <a:pt x="2233" y="39422"/>
                  <a:pt x="7933" y="30000"/>
                </a:cubicBezTo>
                <a:cubicBezTo>
                  <a:pt x="13388" y="20333"/>
                  <a:pt x="20333" y="13638"/>
                  <a:pt x="30000" y="8183"/>
                </a:cubicBezTo>
                <a:cubicBezTo>
                  <a:pt x="39422" y="2477"/>
                  <a:pt x="49088" y="0"/>
                  <a:pt x="60000" y="0"/>
                </a:cubicBezTo>
                <a:cubicBezTo>
                  <a:pt x="71155" y="0"/>
                  <a:pt x="80333" y="2477"/>
                  <a:pt x="90000" y="8183"/>
                </a:cubicBezTo>
                <a:cubicBezTo>
                  <a:pt x="99422" y="13638"/>
                  <a:pt x="106611" y="20333"/>
                  <a:pt x="112066" y="30000"/>
                </a:cubicBezTo>
                <a:cubicBezTo>
                  <a:pt x="117522" y="39422"/>
                  <a:pt x="120000" y="49088"/>
                  <a:pt x="120000" y="60250"/>
                </a:cubicBezTo>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188" name="Google Shape;2188;p170"/>
          <p:cNvSpPr/>
          <p:nvPr/>
        </p:nvSpPr>
        <p:spPr>
          <a:xfrm>
            <a:off x="4312630" y="1373353"/>
            <a:ext cx="513600" cy="5130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189" name="Google Shape;2189;p170"/>
          <p:cNvSpPr/>
          <p:nvPr/>
        </p:nvSpPr>
        <p:spPr>
          <a:xfrm>
            <a:off x="5186026" y="1773913"/>
            <a:ext cx="513600" cy="5130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190" name="Google Shape;2190;p170"/>
          <p:cNvSpPr/>
          <p:nvPr/>
        </p:nvSpPr>
        <p:spPr>
          <a:xfrm>
            <a:off x="3442068" y="3396496"/>
            <a:ext cx="512700" cy="5127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191" name="Google Shape;2191;p170"/>
          <p:cNvSpPr/>
          <p:nvPr/>
        </p:nvSpPr>
        <p:spPr>
          <a:xfrm>
            <a:off x="5543803" y="2596822"/>
            <a:ext cx="512700" cy="5127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192" name="Google Shape;2192;p170"/>
          <p:cNvSpPr/>
          <p:nvPr/>
        </p:nvSpPr>
        <p:spPr>
          <a:xfrm>
            <a:off x="3441092" y="1754905"/>
            <a:ext cx="513600" cy="5130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193" name="Google Shape;2193;p170"/>
          <p:cNvSpPr/>
          <p:nvPr/>
        </p:nvSpPr>
        <p:spPr>
          <a:xfrm>
            <a:off x="5704058" y="2727742"/>
            <a:ext cx="192060" cy="250695"/>
          </a:xfrm>
          <a:custGeom>
            <a:rect b="b" l="l" r="r" t="t"/>
            <a:pathLst>
              <a:path extrusionOk="0" h="1098" w="842">
                <a:moveTo>
                  <a:pt x="737" y="367"/>
                </a:moveTo>
                <a:lnTo>
                  <a:pt x="683" y="367"/>
                </a:lnTo>
                <a:lnTo>
                  <a:pt x="683" y="263"/>
                </a:lnTo>
                <a:cubicBezTo>
                  <a:pt x="683" y="119"/>
                  <a:pt x="568" y="0"/>
                  <a:pt x="421" y="0"/>
                </a:cubicBezTo>
                <a:cubicBezTo>
                  <a:pt x="274" y="0"/>
                  <a:pt x="158" y="116"/>
                  <a:pt x="158" y="263"/>
                </a:cubicBezTo>
                <a:lnTo>
                  <a:pt x="158" y="367"/>
                </a:lnTo>
                <a:lnTo>
                  <a:pt x="105" y="367"/>
                </a:lnTo>
                <a:cubicBezTo>
                  <a:pt x="48" y="367"/>
                  <a:pt x="0" y="415"/>
                  <a:pt x="0" y="471"/>
                </a:cubicBezTo>
                <a:lnTo>
                  <a:pt x="0" y="992"/>
                </a:lnTo>
                <a:cubicBezTo>
                  <a:pt x="0" y="1049"/>
                  <a:pt x="48" y="1097"/>
                  <a:pt x="105" y="1097"/>
                </a:cubicBezTo>
                <a:lnTo>
                  <a:pt x="731" y="1097"/>
                </a:lnTo>
                <a:cubicBezTo>
                  <a:pt x="788" y="1097"/>
                  <a:pt x="836" y="1049"/>
                  <a:pt x="836" y="992"/>
                </a:cubicBezTo>
                <a:lnTo>
                  <a:pt x="836" y="471"/>
                </a:lnTo>
                <a:cubicBezTo>
                  <a:pt x="841" y="412"/>
                  <a:pt x="796" y="367"/>
                  <a:pt x="737" y="367"/>
                </a:cubicBezTo>
                <a:close/>
                <a:moveTo>
                  <a:pt x="424" y="834"/>
                </a:moveTo>
                <a:cubicBezTo>
                  <a:pt x="367" y="834"/>
                  <a:pt x="319" y="786"/>
                  <a:pt x="319" y="731"/>
                </a:cubicBezTo>
                <a:cubicBezTo>
                  <a:pt x="319" y="675"/>
                  <a:pt x="368" y="627"/>
                  <a:pt x="424" y="627"/>
                </a:cubicBezTo>
                <a:cubicBezTo>
                  <a:pt x="481" y="627"/>
                  <a:pt x="528" y="675"/>
                  <a:pt x="528" y="731"/>
                </a:cubicBezTo>
                <a:cubicBezTo>
                  <a:pt x="528" y="786"/>
                  <a:pt x="483" y="834"/>
                  <a:pt x="424" y="834"/>
                </a:cubicBezTo>
                <a:close/>
                <a:moveTo>
                  <a:pt x="263" y="367"/>
                </a:moveTo>
                <a:lnTo>
                  <a:pt x="263" y="263"/>
                </a:lnTo>
                <a:cubicBezTo>
                  <a:pt x="263" y="172"/>
                  <a:pt x="337" y="102"/>
                  <a:pt x="424" y="102"/>
                </a:cubicBezTo>
                <a:cubicBezTo>
                  <a:pt x="512" y="102"/>
                  <a:pt x="585" y="175"/>
                  <a:pt x="585" y="263"/>
                </a:cubicBezTo>
                <a:lnTo>
                  <a:pt x="585" y="367"/>
                </a:lnTo>
                <a:lnTo>
                  <a:pt x="263" y="367"/>
                </a:ln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2194" name="Google Shape;2194;p170"/>
          <p:cNvSpPr/>
          <p:nvPr/>
        </p:nvSpPr>
        <p:spPr>
          <a:xfrm>
            <a:off x="5327152" y="1911052"/>
            <a:ext cx="231277" cy="23861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2195" name="Google Shape;2195;p170"/>
          <p:cNvSpPr/>
          <p:nvPr/>
        </p:nvSpPr>
        <p:spPr>
          <a:xfrm>
            <a:off x="3633294" y="1896657"/>
            <a:ext cx="130337" cy="229881"/>
          </a:xfrm>
          <a:custGeom>
            <a:rect b="b" l="l" r="r" t="t"/>
            <a:pathLst>
              <a:path extrusionOk="0" h="1012" w="574">
                <a:moveTo>
                  <a:pt x="308" y="443"/>
                </a:moveTo>
                <a:cubicBezTo>
                  <a:pt x="181" y="410"/>
                  <a:pt x="138" y="376"/>
                  <a:pt x="138" y="322"/>
                </a:cubicBezTo>
                <a:cubicBezTo>
                  <a:pt x="138" y="260"/>
                  <a:pt x="195" y="218"/>
                  <a:pt x="291" y="218"/>
                </a:cubicBezTo>
                <a:cubicBezTo>
                  <a:pt x="389" y="218"/>
                  <a:pt x="429" y="266"/>
                  <a:pt x="432" y="336"/>
                </a:cubicBezTo>
                <a:lnTo>
                  <a:pt x="556" y="336"/>
                </a:lnTo>
                <a:cubicBezTo>
                  <a:pt x="553" y="240"/>
                  <a:pt x="494" y="150"/>
                  <a:pt x="375" y="122"/>
                </a:cubicBezTo>
                <a:lnTo>
                  <a:pt x="375" y="0"/>
                </a:lnTo>
                <a:lnTo>
                  <a:pt x="206" y="0"/>
                </a:lnTo>
                <a:lnTo>
                  <a:pt x="206" y="122"/>
                </a:lnTo>
                <a:cubicBezTo>
                  <a:pt x="96" y="144"/>
                  <a:pt x="8" y="215"/>
                  <a:pt x="8" y="325"/>
                </a:cubicBezTo>
                <a:cubicBezTo>
                  <a:pt x="8" y="455"/>
                  <a:pt x="116" y="520"/>
                  <a:pt x="274" y="556"/>
                </a:cubicBezTo>
                <a:cubicBezTo>
                  <a:pt x="415" y="590"/>
                  <a:pt x="443" y="638"/>
                  <a:pt x="443" y="692"/>
                </a:cubicBezTo>
                <a:cubicBezTo>
                  <a:pt x="443" y="731"/>
                  <a:pt x="415" y="793"/>
                  <a:pt x="291" y="793"/>
                </a:cubicBezTo>
                <a:cubicBezTo>
                  <a:pt x="175" y="793"/>
                  <a:pt x="130" y="743"/>
                  <a:pt x="124" y="675"/>
                </a:cubicBezTo>
                <a:lnTo>
                  <a:pt x="0" y="675"/>
                </a:lnTo>
                <a:cubicBezTo>
                  <a:pt x="6" y="799"/>
                  <a:pt x="99" y="867"/>
                  <a:pt x="206" y="889"/>
                </a:cubicBezTo>
                <a:lnTo>
                  <a:pt x="206" y="1011"/>
                </a:lnTo>
                <a:lnTo>
                  <a:pt x="375" y="1011"/>
                </a:lnTo>
                <a:lnTo>
                  <a:pt x="375" y="889"/>
                </a:lnTo>
                <a:cubicBezTo>
                  <a:pt x="485" y="870"/>
                  <a:pt x="573" y="805"/>
                  <a:pt x="573" y="689"/>
                </a:cubicBezTo>
                <a:cubicBezTo>
                  <a:pt x="570" y="534"/>
                  <a:pt x="435" y="477"/>
                  <a:pt x="308" y="443"/>
                </a:cubicBezTo>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Roboto"/>
              <a:ea typeface="Roboto"/>
              <a:cs typeface="Roboto"/>
              <a:sym typeface="Roboto"/>
            </a:endParaRPr>
          </a:p>
        </p:txBody>
      </p:sp>
      <p:sp>
        <p:nvSpPr>
          <p:cNvPr id="2196" name="Google Shape;2196;p170"/>
          <p:cNvSpPr/>
          <p:nvPr/>
        </p:nvSpPr>
        <p:spPr>
          <a:xfrm>
            <a:off x="4314043" y="3819796"/>
            <a:ext cx="512700" cy="5127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197" name="Google Shape;2197;p170"/>
          <p:cNvSpPr/>
          <p:nvPr/>
        </p:nvSpPr>
        <p:spPr>
          <a:xfrm>
            <a:off x="4465474" y="3972168"/>
            <a:ext cx="207900" cy="207600"/>
          </a:xfrm>
          <a:prstGeom prst="ellipse">
            <a:avLst/>
          </a:prstGeom>
          <a:noFill/>
          <a:ln cap="flat" cmpd="sng" w="28575">
            <a:solidFill>
              <a:srgbClr val="FFFFFF"/>
            </a:solidFill>
            <a:prstDash val="solid"/>
            <a:miter lim="8000"/>
            <a:headEnd len="sm" w="sm" type="none"/>
            <a:tailEnd len="sm" w="sm" type="none"/>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198" name="Google Shape;2198;p170"/>
          <p:cNvSpPr/>
          <p:nvPr/>
        </p:nvSpPr>
        <p:spPr>
          <a:xfrm>
            <a:off x="4498713" y="4035266"/>
            <a:ext cx="141000" cy="141000"/>
          </a:xfrm>
          <a:prstGeom prst="ellipse">
            <a:avLst/>
          </a:prstGeom>
          <a:noFill/>
          <a:ln cap="flat" cmpd="sng" w="28575">
            <a:solidFill>
              <a:srgbClr val="FFFFFF"/>
            </a:solidFill>
            <a:prstDash val="solid"/>
            <a:miter lim="8000"/>
            <a:headEnd len="sm" w="sm" type="none"/>
            <a:tailEnd len="sm" w="sm" type="none"/>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199" name="Google Shape;2199;p170"/>
          <p:cNvSpPr/>
          <p:nvPr/>
        </p:nvSpPr>
        <p:spPr>
          <a:xfrm>
            <a:off x="4524150" y="4082049"/>
            <a:ext cx="90000" cy="90300"/>
          </a:xfrm>
          <a:prstGeom prst="ellipse">
            <a:avLst/>
          </a:prstGeom>
          <a:solidFill>
            <a:srgbClr val="FFFFFF"/>
          </a:solidFill>
          <a:ln cap="flat" cmpd="sng" w="9525">
            <a:solidFill>
              <a:srgbClr val="FFFFFF">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pic>
        <p:nvPicPr>
          <p:cNvPr descr="ic_speedometer_white_48dp.png" id="2200" name="Google Shape;2200;p170"/>
          <p:cNvPicPr preferRelativeResize="0"/>
          <p:nvPr/>
        </p:nvPicPr>
        <p:blipFill>
          <a:blip r:embed="rId3">
            <a:alphaModFix/>
          </a:blip>
          <a:stretch>
            <a:fillRect/>
          </a:stretch>
        </p:blipFill>
        <p:spPr>
          <a:xfrm>
            <a:off x="3572460" y="3547650"/>
            <a:ext cx="250786" cy="250786"/>
          </a:xfrm>
          <a:prstGeom prst="rect">
            <a:avLst/>
          </a:prstGeom>
          <a:noFill/>
          <a:ln>
            <a:noFill/>
          </a:ln>
        </p:spPr>
      </p:pic>
      <p:sp>
        <p:nvSpPr>
          <p:cNvPr id="2201" name="Google Shape;2201;p170"/>
          <p:cNvSpPr/>
          <p:nvPr/>
        </p:nvSpPr>
        <p:spPr>
          <a:xfrm>
            <a:off x="5351905" y="3549768"/>
            <a:ext cx="192060" cy="219019"/>
          </a:xfrm>
          <a:custGeom>
            <a:rect b="b" l="l" r="r" t="t"/>
            <a:pathLst>
              <a:path extrusionOk="0" h="904" w="792">
                <a:moveTo>
                  <a:pt x="0" y="0"/>
                </a:moveTo>
                <a:lnTo>
                  <a:pt x="0" y="113"/>
                </a:lnTo>
                <a:lnTo>
                  <a:pt x="788" y="113"/>
                </a:lnTo>
                <a:lnTo>
                  <a:pt x="788" y="0"/>
                </a:lnTo>
                <a:lnTo>
                  <a:pt x="0" y="0"/>
                </a:lnTo>
                <a:close/>
                <a:moveTo>
                  <a:pt x="0" y="564"/>
                </a:moveTo>
                <a:lnTo>
                  <a:pt x="226" y="564"/>
                </a:lnTo>
                <a:lnTo>
                  <a:pt x="226" y="903"/>
                </a:lnTo>
                <a:lnTo>
                  <a:pt x="565" y="903"/>
                </a:lnTo>
                <a:lnTo>
                  <a:pt x="565" y="564"/>
                </a:lnTo>
                <a:lnTo>
                  <a:pt x="791" y="564"/>
                </a:lnTo>
                <a:lnTo>
                  <a:pt x="395" y="169"/>
                </a:lnTo>
                <a:lnTo>
                  <a:pt x="0" y="564"/>
                </a:ln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pic>
        <p:nvPicPr>
          <p:cNvPr descr="ic_palette_white_48dp.png" id="2202" name="Google Shape;2202;p170"/>
          <p:cNvPicPr preferRelativeResize="0"/>
          <p:nvPr/>
        </p:nvPicPr>
        <p:blipFill>
          <a:blip r:embed="rId4">
            <a:alphaModFix/>
          </a:blip>
          <a:stretch>
            <a:fillRect/>
          </a:stretch>
        </p:blipFill>
        <p:spPr>
          <a:xfrm>
            <a:off x="4428348" y="1481869"/>
            <a:ext cx="295505" cy="295505"/>
          </a:xfrm>
          <a:prstGeom prst="rect">
            <a:avLst/>
          </a:prstGeom>
          <a:noFill/>
          <a:ln>
            <a:noFill/>
          </a:ln>
        </p:spPr>
      </p:pic>
      <p:sp>
        <p:nvSpPr>
          <p:cNvPr id="2203" name="Google Shape;2203;p170"/>
          <p:cNvSpPr/>
          <p:nvPr/>
        </p:nvSpPr>
        <p:spPr>
          <a:xfrm>
            <a:off x="3095796" y="2596607"/>
            <a:ext cx="511800" cy="511800"/>
          </a:xfrm>
          <a:custGeom>
            <a:rect b="b" l="l" r="r" t="t"/>
            <a:pathLst>
              <a:path extrusionOk="0" h="120000" w="120000">
                <a:moveTo>
                  <a:pt x="120000" y="60250"/>
                </a:moveTo>
                <a:cubicBezTo>
                  <a:pt x="120000" y="71155"/>
                  <a:pt x="117522" y="80577"/>
                  <a:pt x="112066" y="90250"/>
                </a:cubicBezTo>
                <a:cubicBezTo>
                  <a:pt x="106611" y="99666"/>
                  <a:pt x="99422" y="106361"/>
                  <a:pt x="90000" y="111816"/>
                </a:cubicBezTo>
                <a:cubicBezTo>
                  <a:pt x="80333" y="117522"/>
                  <a:pt x="70911" y="120000"/>
                  <a:pt x="60000" y="120000"/>
                </a:cubicBezTo>
                <a:cubicBezTo>
                  <a:pt x="48844" y="120000"/>
                  <a:pt x="39422" y="117522"/>
                  <a:pt x="30000" y="111816"/>
                </a:cubicBezTo>
                <a:cubicBezTo>
                  <a:pt x="20333" y="106361"/>
                  <a:pt x="13388" y="99666"/>
                  <a:pt x="7933" y="90250"/>
                </a:cubicBezTo>
                <a:cubicBezTo>
                  <a:pt x="2233" y="80577"/>
                  <a:pt x="0" y="71155"/>
                  <a:pt x="0" y="60250"/>
                </a:cubicBezTo>
                <a:cubicBezTo>
                  <a:pt x="0" y="49088"/>
                  <a:pt x="2233" y="39422"/>
                  <a:pt x="7933" y="30000"/>
                </a:cubicBezTo>
                <a:cubicBezTo>
                  <a:pt x="13388" y="20333"/>
                  <a:pt x="20333" y="13638"/>
                  <a:pt x="30000" y="8183"/>
                </a:cubicBezTo>
                <a:cubicBezTo>
                  <a:pt x="39422" y="2477"/>
                  <a:pt x="49088" y="0"/>
                  <a:pt x="60000" y="0"/>
                </a:cubicBezTo>
                <a:cubicBezTo>
                  <a:pt x="71155" y="0"/>
                  <a:pt x="80333" y="2477"/>
                  <a:pt x="90000" y="8183"/>
                </a:cubicBezTo>
                <a:cubicBezTo>
                  <a:pt x="99422" y="13638"/>
                  <a:pt x="106611" y="20333"/>
                  <a:pt x="112066" y="30000"/>
                </a:cubicBezTo>
                <a:cubicBezTo>
                  <a:pt x="117522" y="39422"/>
                  <a:pt x="120000" y="49088"/>
                  <a:pt x="120000" y="60250"/>
                </a:cubicBezTo>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300" u="none" cap="none" strike="noStrike">
              <a:solidFill>
                <a:srgbClr val="5A5A5A"/>
              </a:solidFill>
              <a:latin typeface="Roboto"/>
              <a:ea typeface="Roboto"/>
              <a:cs typeface="Roboto"/>
              <a:sym typeface="Roboto"/>
            </a:endParaRPr>
          </a:p>
        </p:txBody>
      </p:sp>
      <p:pic>
        <p:nvPicPr>
          <p:cNvPr descr="ic_chart_bar_white_48dp.png" id="2204" name="Google Shape;2204;p170"/>
          <p:cNvPicPr preferRelativeResize="0"/>
          <p:nvPr/>
        </p:nvPicPr>
        <p:blipFill>
          <a:blip r:embed="rId5">
            <a:alphaModFix/>
          </a:blip>
          <a:stretch>
            <a:fillRect/>
          </a:stretch>
        </p:blipFill>
        <p:spPr>
          <a:xfrm>
            <a:off x="3226364" y="2726991"/>
            <a:ext cx="250786" cy="250786"/>
          </a:xfrm>
          <a:prstGeom prst="rect">
            <a:avLst/>
          </a:prstGeom>
          <a:noFill/>
          <a:ln>
            <a:noFill/>
          </a:ln>
        </p:spPr>
      </p:pic>
      <p:sp>
        <p:nvSpPr>
          <p:cNvPr id="2205" name="Google Shape;2205;p170"/>
          <p:cNvSpPr/>
          <p:nvPr/>
        </p:nvSpPr>
        <p:spPr>
          <a:xfrm>
            <a:off x="3796833" y="2074746"/>
            <a:ext cx="1558500" cy="1556700"/>
          </a:xfrm>
          <a:prstGeom prst="ellipse">
            <a:avLst/>
          </a:prstGeom>
          <a:noFill/>
          <a:ln cap="flat" cmpd="sng" w="19050">
            <a:solidFill>
              <a:schemeClr val="accent1"/>
            </a:solidFill>
            <a:prstDash val="dot"/>
            <a:bevel/>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206" name="Google Shape;2206;p170"/>
          <p:cNvSpPr txBox="1"/>
          <p:nvPr/>
        </p:nvSpPr>
        <p:spPr>
          <a:xfrm>
            <a:off x="4044360" y="3036244"/>
            <a:ext cx="1055400" cy="295800"/>
          </a:xfrm>
          <a:prstGeom prst="rect">
            <a:avLst/>
          </a:prstGeom>
          <a:noFill/>
          <a:ln>
            <a:noFill/>
          </a:ln>
        </p:spPr>
        <p:txBody>
          <a:bodyPr anchorCtr="0" anchor="t" bIns="68500" lIns="68500" spcFirstLastPara="1" rIns="68500" wrap="square" tIns="68500">
            <a:noAutofit/>
          </a:bodyPr>
          <a:lstStyle/>
          <a:p>
            <a:pPr indent="0" lvl="0" marL="0" rtl="0" algn="ctr">
              <a:spcBef>
                <a:spcPts val="0"/>
              </a:spcBef>
              <a:spcAft>
                <a:spcPts val="0"/>
              </a:spcAft>
              <a:buNone/>
            </a:pPr>
            <a:r>
              <a:rPr lang="en" sz="1300">
                <a:solidFill>
                  <a:schemeClr val="accent1"/>
                </a:solidFill>
                <a:latin typeface="Roboto"/>
                <a:ea typeface="Roboto"/>
                <a:cs typeface="Roboto"/>
                <a:sym typeface="Roboto"/>
              </a:rPr>
              <a:t>Edge</a:t>
            </a:r>
            <a:endParaRPr sz="1300">
              <a:solidFill>
                <a:schemeClr val="accent1"/>
              </a:solidFill>
              <a:latin typeface="Roboto"/>
              <a:ea typeface="Roboto"/>
              <a:cs typeface="Roboto"/>
              <a:sym typeface="Roboto"/>
            </a:endParaRPr>
          </a:p>
        </p:txBody>
      </p:sp>
      <p:sp>
        <p:nvSpPr>
          <p:cNvPr id="2207" name="Google Shape;2207;p170"/>
          <p:cNvSpPr/>
          <p:nvPr/>
        </p:nvSpPr>
        <p:spPr>
          <a:xfrm>
            <a:off x="4269665" y="2373902"/>
            <a:ext cx="597900" cy="675000"/>
          </a:xfrm>
          <a:custGeom>
            <a:rect b="b" l="l" r="r" t="t"/>
            <a:pathLst>
              <a:path extrusionOk="0" h="120000" w="120000">
                <a:moveTo>
                  <a:pt x="116444" y="29568"/>
                </a:moveTo>
                <a:lnTo>
                  <a:pt x="58166" y="29568"/>
                </a:lnTo>
                <a:cubicBezTo>
                  <a:pt x="55366" y="29568"/>
                  <a:pt x="53644" y="26993"/>
                  <a:pt x="55044" y="24899"/>
                </a:cubicBezTo>
                <a:lnTo>
                  <a:pt x="67322" y="6119"/>
                </a:lnTo>
                <a:cubicBezTo>
                  <a:pt x="68294" y="4596"/>
                  <a:pt x="67755" y="2693"/>
                  <a:pt x="66033" y="1836"/>
                </a:cubicBezTo>
                <a:lnTo>
                  <a:pt x="63338" y="403"/>
                </a:lnTo>
                <a:cubicBezTo>
                  <a:pt x="61616" y="-453"/>
                  <a:pt x="59461" y="117"/>
                  <a:pt x="58494" y="1545"/>
                </a:cubicBezTo>
                <a:lnTo>
                  <a:pt x="29300" y="46243"/>
                </a:lnTo>
                <a:cubicBezTo>
                  <a:pt x="27900" y="48342"/>
                  <a:pt x="24561" y="48342"/>
                  <a:pt x="23161" y="46243"/>
                </a:cubicBezTo>
                <a:lnTo>
                  <a:pt x="10877" y="27469"/>
                </a:lnTo>
                <a:cubicBezTo>
                  <a:pt x="9911" y="25946"/>
                  <a:pt x="7755" y="25470"/>
                  <a:pt x="6033" y="26326"/>
                </a:cubicBezTo>
                <a:lnTo>
                  <a:pt x="3338" y="27659"/>
                </a:lnTo>
                <a:cubicBezTo>
                  <a:pt x="1616" y="28516"/>
                  <a:pt x="1077" y="30520"/>
                  <a:pt x="2044" y="31948"/>
                </a:cubicBezTo>
                <a:lnTo>
                  <a:pt x="31133" y="76646"/>
                </a:lnTo>
                <a:cubicBezTo>
                  <a:pt x="32533" y="78745"/>
                  <a:pt x="30805" y="81315"/>
                  <a:pt x="28116" y="81315"/>
                </a:cubicBezTo>
                <a:lnTo>
                  <a:pt x="3555" y="81315"/>
                </a:lnTo>
                <a:cubicBezTo>
                  <a:pt x="1616" y="81315"/>
                  <a:pt x="0" y="82749"/>
                  <a:pt x="0" y="84462"/>
                </a:cubicBezTo>
                <a:lnTo>
                  <a:pt x="0" y="87228"/>
                </a:lnTo>
                <a:cubicBezTo>
                  <a:pt x="0" y="89036"/>
                  <a:pt x="1616" y="90369"/>
                  <a:pt x="3555" y="90369"/>
                </a:cubicBezTo>
                <a:lnTo>
                  <a:pt x="61833" y="90369"/>
                </a:lnTo>
                <a:cubicBezTo>
                  <a:pt x="64633" y="90369"/>
                  <a:pt x="66355" y="93040"/>
                  <a:pt x="64955" y="95134"/>
                </a:cubicBezTo>
                <a:lnTo>
                  <a:pt x="52677" y="113913"/>
                </a:lnTo>
                <a:cubicBezTo>
                  <a:pt x="51705" y="115436"/>
                  <a:pt x="52244" y="117340"/>
                  <a:pt x="53966" y="118197"/>
                </a:cubicBezTo>
                <a:lnTo>
                  <a:pt x="56661" y="119535"/>
                </a:lnTo>
                <a:cubicBezTo>
                  <a:pt x="58383" y="120487"/>
                  <a:pt x="60538" y="119916"/>
                  <a:pt x="61505" y="118393"/>
                </a:cubicBezTo>
                <a:lnTo>
                  <a:pt x="90700" y="73790"/>
                </a:lnTo>
                <a:cubicBezTo>
                  <a:pt x="92100" y="71690"/>
                  <a:pt x="95438" y="71690"/>
                  <a:pt x="96838" y="73790"/>
                </a:cubicBezTo>
                <a:lnTo>
                  <a:pt x="109122" y="92564"/>
                </a:lnTo>
                <a:cubicBezTo>
                  <a:pt x="110088" y="94087"/>
                  <a:pt x="112244" y="94563"/>
                  <a:pt x="113966" y="93706"/>
                </a:cubicBezTo>
                <a:lnTo>
                  <a:pt x="116661" y="92278"/>
                </a:lnTo>
                <a:cubicBezTo>
                  <a:pt x="118383" y="91422"/>
                  <a:pt x="118922" y="89512"/>
                  <a:pt x="117955" y="87989"/>
                </a:cubicBezTo>
                <a:lnTo>
                  <a:pt x="88866" y="43387"/>
                </a:lnTo>
                <a:cubicBezTo>
                  <a:pt x="87466" y="41287"/>
                  <a:pt x="89194" y="38622"/>
                  <a:pt x="91883" y="38622"/>
                </a:cubicBezTo>
                <a:lnTo>
                  <a:pt x="116444" y="38622"/>
                </a:lnTo>
                <a:cubicBezTo>
                  <a:pt x="118383" y="38622"/>
                  <a:pt x="120000" y="37284"/>
                  <a:pt x="120000" y="35475"/>
                </a:cubicBezTo>
                <a:lnTo>
                  <a:pt x="120000" y="32709"/>
                </a:lnTo>
                <a:cubicBezTo>
                  <a:pt x="120000" y="30996"/>
                  <a:pt x="118383" y="29568"/>
                  <a:pt x="116444" y="29568"/>
                </a:cubicBezTo>
                <a:close/>
                <a:moveTo>
                  <a:pt x="59566" y="71024"/>
                </a:moveTo>
                <a:cubicBezTo>
                  <a:pt x="52677" y="71024"/>
                  <a:pt x="47072" y="66164"/>
                  <a:pt x="47072" y="59966"/>
                </a:cubicBezTo>
                <a:cubicBezTo>
                  <a:pt x="47072" y="53868"/>
                  <a:pt x="52677" y="48913"/>
                  <a:pt x="59566" y="48913"/>
                </a:cubicBezTo>
                <a:cubicBezTo>
                  <a:pt x="66461" y="48913"/>
                  <a:pt x="72066" y="53868"/>
                  <a:pt x="72066" y="59966"/>
                </a:cubicBezTo>
                <a:cubicBezTo>
                  <a:pt x="72066" y="66164"/>
                  <a:pt x="66461" y="71024"/>
                  <a:pt x="59566" y="71024"/>
                </a:cubicBezTo>
                <a:close/>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2" name="Shape 2212"/>
        <p:cNvGrpSpPr/>
        <p:nvPr/>
      </p:nvGrpSpPr>
      <p:grpSpPr>
        <a:xfrm>
          <a:off x="0" y="0"/>
          <a:ext cx="0" cy="0"/>
          <a:chOff x="0" y="0"/>
          <a:chExt cx="0" cy="0"/>
        </a:xfrm>
      </p:grpSpPr>
      <p:sp>
        <p:nvSpPr>
          <p:cNvPr id="2213" name="Google Shape;2213;p171"/>
          <p:cNvSpPr/>
          <p:nvPr/>
        </p:nvSpPr>
        <p:spPr>
          <a:xfrm>
            <a:off x="3315986" y="1592987"/>
            <a:ext cx="2520300" cy="2520300"/>
          </a:xfrm>
          <a:prstGeom prst="ellipse">
            <a:avLst/>
          </a:prstGeom>
          <a:noFill/>
          <a:ln cap="flat" cmpd="sng" w="19050">
            <a:solidFill>
              <a:schemeClr val="accent1"/>
            </a:solidFill>
            <a:prstDash val="dot"/>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214" name="Google Shape;2214;p171"/>
          <p:cNvSpPr/>
          <p:nvPr/>
        </p:nvSpPr>
        <p:spPr>
          <a:xfrm>
            <a:off x="5186027" y="3396502"/>
            <a:ext cx="511800" cy="511800"/>
          </a:xfrm>
          <a:custGeom>
            <a:rect b="b" l="l" r="r" t="t"/>
            <a:pathLst>
              <a:path extrusionOk="0" h="120000" w="120000">
                <a:moveTo>
                  <a:pt x="120000" y="60250"/>
                </a:moveTo>
                <a:cubicBezTo>
                  <a:pt x="120000" y="71155"/>
                  <a:pt x="117522" y="80577"/>
                  <a:pt x="112066" y="90250"/>
                </a:cubicBezTo>
                <a:cubicBezTo>
                  <a:pt x="106611" y="99666"/>
                  <a:pt x="99422" y="106361"/>
                  <a:pt x="90000" y="111816"/>
                </a:cubicBezTo>
                <a:cubicBezTo>
                  <a:pt x="80333" y="117522"/>
                  <a:pt x="70911" y="120000"/>
                  <a:pt x="60000" y="120000"/>
                </a:cubicBezTo>
                <a:cubicBezTo>
                  <a:pt x="48844" y="120000"/>
                  <a:pt x="39422" y="117522"/>
                  <a:pt x="30000" y="111816"/>
                </a:cubicBezTo>
                <a:cubicBezTo>
                  <a:pt x="20333" y="106361"/>
                  <a:pt x="13388" y="99666"/>
                  <a:pt x="7933" y="90250"/>
                </a:cubicBezTo>
                <a:cubicBezTo>
                  <a:pt x="2233" y="80577"/>
                  <a:pt x="0" y="71155"/>
                  <a:pt x="0" y="60250"/>
                </a:cubicBezTo>
                <a:cubicBezTo>
                  <a:pt x="0" y="49088"/>
                  <a:pt x="2233" y="39422"/>
                  <a:pt x="7933" y="30000"/>
                </a:cubicBezTo>
                <a:cubicBezTo>
                  <a:pt x="13388" y="20333"/>
                  <a:pt x="20333" y="13638"/>
                  <a:pt x="30000" y="8183"/>
                </a:cubicBezTo>
                <a:cubicBezTo>
                  <a:pt x="39422" y="2477"/>
                  <a:pt x="49088" y="0"/>
                  <a:pt x="60000" y="0"/>
                </a:cubicBezTo>
                <a:cubicBezTo>
                  <a:pt x="71155" y="0"/>
                  <a:pt x="80333" y="2477"/>
                  <a:pt x="90000" y="8183"/>
                </a:cubicBezTo>
                <a:cubicBezTo>
                  <a:pt x="99422" y="13638"/>
                  <a:pt x="106611" y="20333"/>
                  <a:pt x="112066" y="30000"/>
                </a:cubicBezTo>
                <a:cubicBezTo>
                  <a:pt x="117522" y="39422"/>
                  <a:pt x="120000" y="49088"/>
                  <a:pt x="120000" y="60250"/>
                </a:cubicBezTo>
              </a:path>
            </a:pathLst>
          </a:custGeom>
          <a:solidFill>
            <a:srgbClr val="666666"/>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215" name="Google Shape;2215;p171"/>
          <p:cNvSpPr/>
          <p:nvPr/>
        </p:nvSpPr>
        <p:spPr>
          <a:xfrm>
            <a:off x="4312630" y="1373353"/>
            <a:ext cx="513600" cy="5130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216" name="Google Shape;2216;p171"/>
          <p:cNvSpPr/>
          <p:nvPr/>
        </p:nvSpPr>
        <p:spPr>
          <a:xfrm>
            <a:off x="5186026" y="1773913"/>
            <a:ext cx="513600" cy="5130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217" name="Google Shape;2217;p171"/>
          <p:cNvSpPr/>
          <p:nvPr/>
        </p:nvSpPr>
        <p:spPr>
          <a:xfrm>
            <a:off x="3442068" y="3396496"/>
            <a:ext cx="512700" cy="5127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218" name="Google Shape;2218;p171"/>
          <p:cNvSpPr/>
          <p:nvPr/>
        </p:nvSpPr>
        <p:spPr>
          <a:xfrm>
            <a:off x="3697063" y="1014891"/>
            <a:ext cx="1758000" cy="352200"/>
          </a:xfrm>
          <a:prstGeom prst="rect">
            <a:avLst/>
          </a:prstGeom>
          <a:noFill/>
          <a:ln>
            <a:noFill/>
          </a:ln>
        </p:spPr>
        <p:txBody>
          <a:bodyPr anchorCtr="0" anchor="b" bIns="34300" lIns="34300" spcFirstLastPara="1" rIns="34300" wrap="square" tIns="34300">
            <a:noAutofit/>
          </a:bodyPr>
          <a:lstStyle/>
          <a:p>
            <a:pPr indent="0" lvl="0" marL="0" marR="0" rtl="0" algn="ctr">
              <a:lnSpc>
                <a:spcPct val="100000"/>
              </a:lnSpc>
              <a:spcBef>
                <a:spcPts val="0"/>
              </a:spcBef>
              <a:spcAft>
                <a:spcPts val="0"/>
              </a:spcAft>
              <a:buClr>
                <a:srgbClr val="474747"/>
              </a:buClr>
              <a:buFont typeface="Helvetica Neue"/>
              <a:buNone/>
            </a:pPr>
            <a:r>
              <a:rPr i="0" lang="en" sz="1300" u="none" cap="none" strike="noStrike">
                <a:solidFill>
                  <a:schemeClr val="accent1"/>
                </a:solidFill>
                <a:latin typeface="Roboto"/>
                <a:ea typeface="Roboto"/>
                <a:cs typeface="Roboto"/>
                <a:sym typeface="Roboto"/>
              </a:rPr>
              <a:t>Design</a:t>
            </a:r>
            <a:endParaRPr sz="1300">
              <a:solidFill>
                <a:schemeClr val="accent1"/>
              </a:solidFill>
              <a:latin typeface="Roboto"/>
              <a:ea typeface="Roboto"/>
              <a:cs typeface="Roboto"/>
              <a:sym typeface="Roboto"/>
            </a:endParaRPr>
          </a:p>
        </p:txBody>
      </p:sp>
      <p:sp>
        <p:nvSpPr>
          <p:cNvPr id="2219" name="Google Shape;2219;p171"/>
          <p:cNvSpPr/>
          <p:nvPr/>
        </p:nvSpPr>
        <p:spPr>
          <a:xfrm>
            <a:off x="5830260" y="1874546"/>
            <a:ext cx="3253800" cy="3522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Develop</a:t>
            </a:r>
            <a:endParaRPr sz="1300">
              <a:solidFill>
                <a:srgbClr val="666666"/>
              </a:solidFill>
              <a:latin typeface="Roboto"/>
              <a:ea typeface="Roboto"/>
              <a:cs typeface="Roboto"/>
              <a:sym typeface="Roboto"/>
            </a:endParaRPr>
          </a:p>
        </p:txBody>
      </p:sp>
      <p:sp>
        <p:nvSpPr>
          <p:cNvPr id="2220" name="Google Shape;2220;p171"/>
          <p:cNvSpPr/>
          <p:nvPr/>
        </p:nvSpPr>
        <p:spPr>
          <a:xfrm>
            <a:off x="6182354" y="2697244"/>
            <a:ext cx="640500" cy="3522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Secure</a:t>
            </a:r>
            <a:endParaRPr sz="1300">
              <a:solidFill>
                <a:srgbClr val="666666"/>
              </a:solidFill>
              <a:latin typeface="Roboto"/>
              <a:ea typeface="Roboto"/>
              <a:cs typeface="Roboto"/>
              <a:sym typeface="Roboto"/>
            </a:endParaRPr>
          </a:p>
        </p:txBody>
      </p:sp>
      <p:sp>
        <p:nvSpPr>
          <p:cNvPr id="2221" name="Google Shape;2221;p171"/>
          <p:cNvSpPr/>
          <p:nvPr/>
        </p:nvSpPr>
        <p:spPr>
          <a:xfrm>
            <a:off x="5850694" y="3497136"/>
            <a:ext cx="2692800" cy="3522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Publish</a:t>
            </a:r>
            <a:endParaRPr sz="1300">
              <a:solidFill>
                <a:srgbClr val="666666"/>
              </a:solidFill>
              <a:latin typeface="Roboto"/>
              <a:ea typeface="Roboto"/>
              <a:cs typeface="Roboto"/>
              <a:sym typeface="Roboto"/>
            </a:endParaRPr>
          </a:p>
        </p:txBody>
      </p:sp>
      <p:sp>
        <p:nvSpPr>
          <p:cNvPr id="2222" name="Google Shape;2222;p171"/>
          <p:cNvSpPr/>
          <p:nvPr/>
        </p:nvSpPr>
        <p:spPr>
          <a:xfrm>
            <a:off x="2589623" y="3497138"/>
            <a:ext cx="724800" cy="3522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Monitor</a:t>
            </a:r>
            <a:endParaRPr sz="1300">
              <a:solidFill>
                <a:srgbClr val="666666"/>
              </a:solidFill>
              <a:latin typeface="Roboto"/>
              <a:ea typeface="Roboto"/>
              <a:cs typeface="Roboto"/>
              <a:sym typeface="Roboto"/>
            </a:endParaRPr>
          </a:p>
        </p:txBody>
      </p:sp>
      <p:sp>
        <p:nvSpPr>
          <p:cNvPr id="2223" name="Google Shape;2223;p171"/>
          <p:cNvSpPr/>
          <p:nvPr/>
        </p:nvSpPr>
        <p:spPr>
          <a:xfrm>
            <a:off x="2237502" y="2697244"/>
            <a:ext cx="724800" cy="3522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Analyze</a:t>
            </a:r>
            <a:endParaRPr sz="1300">
              <a:solidFill>
                <a:srgbClr val="666666"/>
              </a:solidFill>
              <a:latin typeface="Roboto"/>
              <a:ea typeface="Roboto"/>
              <a:cs typeface="Roboto"/>
              <a:sym typeface="Roboto"/>
            </a:endParaRPr>
          </a:p>
        </p:txBody>
      </p:sp>
      <p:sp>
        <p:nvSpPr>
          <p:cNvPr id="2224" name="Google Shape;2224;p171"/>
          <p:cNvSpPr/>
          <p:nvPr/>
        </p:nvSpPr>
        <p:spPr>
          <a:xfrm>
            <a:off x="2494979" y="1874550"/>
            <a:ext cx="814500" cy="2958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Monetize</a:t>
            </a:r>
            <a:endParaRPr sz="1300">
              <a:solidFill>
                <a:srgbClr val="666666"/>
              </a:solidFill>
              <a:latin typeface="Roboto"/>
              <a:ea typeface="Roboto"/>
              <a:cs typeface="Roboto"/>
              <a:sym typeface="Roboto"/>
            </a:endParaRPr>
          </a:p>
        </p:txBody>
      </p:sp>
      <p:sp>
        <p:nvSpPr>
          <p:cNvPr id="2225" name="Google Shape;2225;p171"/>
          <p:cNvSpPr/>
          <p:nvPr/>
        </p:nvSpPr>
        <p:spPr>
          <a:xfrm>
            <a:off x="3549348" y="4336149"/>
            <a:ext cx="2053500" cy="352200"/>
          </a:xfrm>
          <a:prstGeom prst="rect">
            <a:avLst/>
          </a:prstGeom>
          <a:noFill/>
          <a:ln>
            <a:noFill/>
          </a:ln>
        </p:spPr>
        <p:txBody>
          <a:bodyPr anchorCtr="0" anchor="t" bIns="34300" lIns="34300" spcFirstLastPara="1" rIns="34300" wrap="square" tIns="34300">
            <a:noAutofit/>
          </a:bodyPr>
          <a:lstStyle/>
          <a:p>
            <a:pPr indent="0" lvl="0" marL="0" marR="0" rtl="0" algn="ct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Scale</a:t>
            </a:r>
            <a:endParaRPr sz="1300">
              <a:solidFill>
                <a:srgbClr val="666666"/>
              </a:solidFill>
              <a:latin typeface="Roboto"/>
              <a:ea typeface="Roboto"/>
              <a:cs typeface="Roboto"/>
              <a:sym typeface="Roboto"/>
            </a:endParaRPr>
          </a:p>
        </p:txBody>
      </p:sp>
      <p:sp>
        <p:nvSpPr>
          <p:cNvPr id="2226" name="Google Shape;2226;p171"/>
          <p:cNvSpPr/>
          <p:nvPr/>
        </p:nvSpPr>
        <p:spPr>
          <a:xfrm>
            <a:off x="5543803" y="2596822"/>
            <a:ext cx="512700" cy="5127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227" name="Google Shape;2227;p171"/>
          <p:cNvSpPr/>
          <p:nvPr/>
        </p:nvSpPr>
        <p:spPr>
          <a:xfrm>
            <a:off x="3441092" y="1754905"/>
            <a:ext cx="513600" cy="5130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228" name="Google Shape;2228;p171"/>
          <p:cNvSpPr/>
          <p:nvPr/>
        </p:nvSpPr>
        <p:spPr>
          <a:xfrm>
            <a:off x="5704058" y="2727742"/>
            <a:ext cx="192060" cy="250695"/>
          </a:xfrm>
          <a:custGeom>
            <a:rect b="b" l="l" r="r" t="t"/>
            <a:pathLst>
              <a:path extrusionOk="0" h="1098" w="842">
                <a:moveTo>
                  <a:pt x="737" y="367"/>
                </a:moveTo>
                <a:lnTo>
                  <a:pt x="683" y="367"/>
                </a:lnTo>
                <a:lnTo>
                  <a:pt x="683" y="263"/>
                </a:lnTo>
                <a:cubicBezTo>
                  <a:pt x="683" y="119"/>
                  <a:pt x="568" y="0"/>
                  <a:pt x="421" y="0"/>
                </a:cubicBezTo>
                <a:cubicBezTo>
                  <a:pt x="274" y="0"/>
                  <a:pt x="158" y="116"/>
                  <a:pt x="158" y="263"/>
                </a:cubicBezTo>
                <a:lnTo>
                  <a:pt x="158" y="367"/>
                </a:lnTo>
                <a:lnTo>
                  <a:pt x="105" y="367"/>
                </a:lnTo>
                <a:cubicBezTo>
                  <a:pt x="48" y="367"/>
                  <a:pt x="0" y="415"/>
                  <a:pt x="0" y="471"/>
                </a:cubicBezTo>
                <a:lnTo>
                  <a:pt x="0" y="992"/>
                </a:lnTo>
                <a:cubicBezTo>
                  <a:pt x="0" y="1049"/>
                  <a:pt x="48" y="1097"/>
                  <a:pt x="105" y="1097"/>
                </a:cubicBezTo>
                <a:lnTo>
                  <a:pt x="731" y="1097"/>
                </a:lnTo>
                <a:cubicBezTo>
                  <a:pt x="788" y="1097"/>
                  <a:pt x="836" y="1049"/>
                  <a:pt x="836" y="992"/>
                </a:cubicBezTo>
                <a:lnTo>
                  <a:pt x="836" y="471"/>
                </a:lnTo>
                <a:cubicBezTo>
                  <a:pt x="841" y="412"/>
                  <a:pt x="796" y="367"/>
                  <a:pt x="737" y="367"/>
                </a:cubicBezTo>
                <a:close/>
                <a:moveTo>
                  <a:pt x="424" y="834"/>
                </a:moveTo>
                <a:cubicBezTo>
                  <a:pt x="367" y="834"/>
                  <a:pt x="319" y="786"/>
                  <a:pt x="319" y="731"/>
                </a:cubicBezTo>
                <a:cubicBezTo>
                  <a:pt x="319" y="675"/>
                  <a:pt x="368" y="627"/>
                  <a:pt x="424" y="627"/>
                </a:cubicBezTo>
                <a:cubicBezTo>
                  <a:pt x="481" y="627"/>
                  <a:pt x="528" y="675"/>
                  <a:pt x="528" y="731"/>
                </a:cubicBezTo>
                <a:cubicBezTo>
                  <a:pt x="528" y="786"/>
                  <a:pt x="483" y="834"/>
                  <a:pt x="424" y="834"/>
                </a:cubicBezTo>
                <a:close/>
                <a:moveTo>
                  <a:pt x="263" y="367"/>
                </a:moveTo>
                <a:lnTo>
                  <a:pt x="263" y="263"/>
                </a:lnTo>
                <a:cubicBezTo>
                  <a:pt x="263" y="172"/>
                  <a:pt x="337" y="102"/>
                  <a:pt x="424" y="102"/>
                </a:cubicBezTo>
                <a:cubicBezTo>
                  <a:pt x="512" y="102"/>
                  <a:pt x="585" y="175"/>
                  <a:pt x="585" y="263"/>
                </a:cubicBezTo>
                <a:lnTo>
                  <a:pt x="585" y="367"/>
                </a:lnTo>
                <a:lnTo>
                  <a:pt x="263" y="367"/>
                </a:ln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2229" name="Google Shape;2229;p171"/>
          <p:cNvSpPr/>
          <p:nvPr/>
        </p:nvSpPr>
        <p:spPr>
          <a:xfrm>
            <a:off x="5327152" y="1911052"/>
            <a:ext cx="231277" cy="23861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2230" name="Google Shape;2230;p171"/>
          <p:cNvSpPr/>
          <p:nvPr/>
        </p:nvSpPr>
        <p:spPr>
          <a:xfrm>
            <a:off x="3633294" y="1896657"/>
            <a:ext cx="130337" cy="229881"/>
          </a:xfrm>
          <a:custGeom>
            <a:rect b="b" l="l" r="r" t="t"/>
            <a:pathLst>
              <a:path extrusionOk="0" h="1012" w="574">
                <a:moveTo>
                  <a:pt x="308" y="443"/>
                </a:moveTo>
                <a:cubicBezTo>
                  <a:pt x="181" y="410"/>
                  <a:pt x="138" y="376"/>
                  <a:pt x="138" y="322"/>
                </a:cubicBezTo>
                <a:cubicBezTo>
                  <a:pt x="138" y="260"/>
                  <a:pt x="195" y="218"/>
                  <a:pt x="291" y="218"/>
                </a:cubicBezTo>
                <a:cubicBezTo>
                  <a:pt x="389" y="218"/>
                  <a:pt x="429" y="266"/>
                  <a:pt x="432" y="336"/>
                </a:cubicBezTo>
                <a:lnTo>
                  <a:pt x="556" y="336"/>
                </a:lnTo>
                <a:cubicBezTo>
                  <a:pt x="553" y="240"/>
                  <a:pt x="494" y="150"/>
                  <a:pt x="375" y="122"/>
                </a:cubicBezTo>
                <a:lnTo>
                  <a:pt x="375" y="0"/>
                </a:lnTo>
                <a:lnTo>
                  <a:pt x="206" y="0"/>
                </a:lnTo>
                <a:lnTo>
                  <a:pt x="206" y="122"/>
                </a:lnTo>
                <a:cubicBezTo>
                  <a:pt x="96" y="144"/>
                  <a:pt x="8" y="215"/>
                  <a:pt x="8" y="325"/>
                </a:cubicBezTo>
                <a:cubicBezTo>
                  <a:pt x="8" y="455"/>
                  <a:pt x="116" y="520"/>
                  <a:pt x="274" y="556"/>
                </a:cubicBezTo>
                <a:cubicBezTo>
                  <a:pt x="415" y="590"/>
                  <a:pt x="443" y="638"/>
                  <a:pt x="443" y="692"/>
                </a:cubicBezTo>
                <a:cubicBezTo>
                  <a:pt x="443" y="731"/>
                  <a:pt x="415" y="793"/>
                  <a:pt x="291" y="793"/>
                </a:cubicBezTo>
                <a:cubicBezTo>
                  <a:pt x="175" y="793"/>
                  <a:pt x="130" y="743"/>
                  <a:pt x="124" y="675"/>
                </a:cubicBezTo>
                <a:lnTo>
                  <a:pt x="0" y="675"/>
                </a:lnTo>
                <a:cubicBezTo>
                  <a:pt x="6" y="799"/>
                  <a:pt x="99" y="867"/>
                  <a:pt x="206" y="889"/>
                </a:cubicBezTo>
                <a:lnTo>
                  <a:pt x="206" y="1011"/>
                </a:lnTo>
                <a:lnTo>
                  <a:pt x="375" y="1011"/>
                </a:lnTo>
                <a:lnTo>
                  <a:pt x="375" y="889"/>
                </a:lnTo>
                <a:cubicBezTo>
                  <a:pt x="485" y="870"/>
                  <a:pt x="573" y="805"/>
                  <a:pt x="573" y="689"/>
                </a:cubicBezTo>
                <a:cubicBezTo>
                  <a:pt x="570" y="534"/>
                  <a:pt x="435" y="477"/>
                  <a:pt x="308" y="443"/>
                </a:cubicBezTo>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Roboto"/>
              <a:ea typeface="Roboto"/>
              <a:cs typeface="Roboto"/>
              <a:sym typeface="Roboto"/>
            </a:endParaRPr>
          </a:p>
        </p:txBody>
      </p:sp>
      <p:sp>
        <p:nvSpPr>
          <p:cNvPr id="2231" name="Google Shape;2231;p171"/>
          <p:cNvSpPr/>
          <p:nvPr/>
        </p:nvSpPr>
        <p:spPr>
          <a:xfrm>
            <a:off x="4314043" y="3819796"/>
            <a:ext cx="512700" cy="5127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232" name="Google Shape;2232;p171"/>
          <p:cNvSpPr/>
          <p:nvPr/>
        </p:nvSpPr>
        <p:spPr>
          <a:xfrm>
            <a:off x="4465474" y="3972168"/>
            <a:ext cx="207900" cy="207600"/>
          </a:xfrm>
          <a:prstGeom prst="ellipse">
            <a:avLst/>
          </a:prstGeom>
          <a:noFill/>
          <a:ln cap="flat" cmpd="sng" w="28575">
            <a:solidFill>
              <a:srgbClr val="FFFFFF"/>
            </a:solidFill>
            <a:prstDash val="solid"/>
            <a:miter lim="8000"/>
            <a:headEnd len="sm" w="sm" type="none"/>
            <a:tailEnd len="sm" w="sm" type="none"/>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233" name="Google Shape;2233;p171"/>
          <p:cNvSpPr/>
          <p:nvPr/>
        </p:nvSpPr>
        <p:spPr>
          <a:xfrm>
            <a:off x="4498713" y="4035266"/>
            <a:ext cx="141000" cy="141000"/>
          </a:xfrm>
          <a:prstGeom prst="ellipse">
            <a:avLst/>
          </a:prstGeom>
          <a:noFill/>
          <a:ln cap="flat" cmpd="sng" w="28575">
            <a:solidFill>
              <a:srgbClr val="FFFFFF"/>
            </a:solidFill>
            <a:prstDash val="solid"/>
            <a:miter lim="8000"/>
            <a:headEnd len="sm" w="sm" type="none"/>
            <a:tailEnd len="sm" w="sm" type="none"/>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234" name="Google Shape;2234;p171"/>
          <p:cNvSpPr/>
          <p:nvPr/>
        </p:nvSpPr>
        <p:spPr>
          <a:xfrm>
            <a:off x="4524150" y="4082049"/>
            <a:ext cx="90000" cy="90300"/>
          </a:xfrm>
          <a:prstGeom prst="ellipse">
            <a:avLst/>
          </a:prstGeom>
          <a:solidFill>
            <a:srgbClr val="FFFFFF"/>
          </a:solidFill>
          <a:ln cap="flat" cmpd="sng" w="9525">
            <a:solidFill>
              <a:srgbClr val="FFFFFF">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pic>
        <p:nvPicPr>
          <p:cNvPr descr="ic_speedometer_white_48dp.png" id="2235" name="Google Shape;2235;p171"/>
          <p:cNvPicPr preferRelativeResize="0"/>
          <p:nvPr/>
        </p:nvPicPr>
        <p:blipFill>
          <a:blip r:embed="rId3">
            <a:alphaModFix/>
          </a:blip>
          <a:stretch>
            <a:fillRect/>
          </a:stretch>
        </p:blipFill>
        <p:spPr>
          <a:xfrm>
            <a:off x="3572460" y="3547650"/>
            <a:ext cx="250786" cy="250786"/>
          </a:xfrm>
          <a:prstGeom prst="rect">
            <a:avLst/>
          </a:prstGeom>
          <a:noFill/>
          <a:ln>
            <a:noFill/>
          </a:ln>
        </p:spPr>
      </p:pic>
      <p:sp>
        <p:nvSpPr>
          <p:cNvPr id="2236" name="Google Shape;2236;p171"/>
          <p:cNvSpPr/>
          <p:nvPr/>
        </p:nvSpPr>
        <p:spPr>
          <a:xfrm>
            <a:off x="5351905" y="3549768"/>
            <a:ext cx="192060" cy="219019"/>
          </a:xfrm>
          <a:custGeom>
            <a:rect b="b" l="l" r="r" t="t"/>
            <a:pathLst>
              <a:path extrusionOk="0" h="904" w="792">
                <a:moveTo>
                  <a:pt x="0" y="0"/>
                </a:moveTo>
                <a:lnTo>
                  <a:pt x="0" y="113"/>
                </a:lnTo>
                <a:lnTo>
                  <a:pt x="788" y="113"/>
                </a:lnTo>
                <a:lnTo>
                  <a:pt x="788" y="0"/>
                </a:lnTo>
                <a:lnTo>
                  <a:pt x="0" y="0"/>
                </a:lnTo>
                <a:close/>
                <a:moveTo>
                  <a:pt x="0" y="564"/>
                </a:moveTo>
                <a:lnTo>
                  <a:pt x="226" y="564"/>
                </a:lnTo>
                <a:lnTo>
                  <a:pt x="226" y="903"/>
                </a:lnTo>
                <a:lnTo>
                  <a:pt x="565" y="903"/>
                </a:lnTo>
                <a:lnTo>
                  <a:pt x="565" y="564"/>
                </a:lnTo>
                <a:lnTo>
                  <a:pt x="791" y="564"/>
                </a:lnTo>
                <a:lnTo>
                  <a:pt x="395" y="169"/>
                </a:lnTo>
                <a:lnTo>
                  <a:pt x="0" y="564"/>
                </a:ln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pic>
        <p:nvPicPr>
          <p:cNvPr descr="ic_palette_white_48dp.png" id="2237" name="Google Shape;2237;p171"/>
          <p:cNvPicPr preferRelativeResize="0"/>
          <p:nvPr/>
        </p:nvPicPr>
        <p:blipFill>
          <a:blip r:embed="rId4">
            <a:alphaModFix/>
          </a:blip>
          <a:stretch>
            <a:fillRect/>
          </a:stretch>
        </p:blipFill>
        <p:spPr>
          <a:xfrm>
            <a:off x="4428348" y="1481869"/>
            <a:ext cx="295505" cy="295505"/>
          </a:xfrm>
          <a:prstGeom prst="rect">
            <a:avLst/>
          </a:prstGeom>
          <a:noFill/>
          <a:ln>
            <a:noFill/>
          </a:ln>
        </p:spPr>
      </p:pic>
      <p:sp>
        <p:nvSpPr>
          <p:cNvPr id="2238" name="Google Shape;2238;p171"/>
          <p:cNvSpPr/>
          <p:nvPr/>
        </p:nvSpPr>
        <p:spPr>
          <a:xfrm>
            <a:off x="3095796" y="2596607"/>
            <a:ext cx="511800" cy="511800"/>
          </a:xfrm>
          <a:custGeom>
            <a:rect b="b" l="l" r="r" t="t"/>
            <a:pathLst>
              <a:path extrusionOk="0" h="120000" w="120000">
                <a:moveTo>
                  <a:pt x="120000" y="60250"/>
                </a:moveTo>
                <a:cubicBezTo>
                  <a:pt x="120000" y="71155"/>
                  <a:pt x="117522" y="80577"/>
                  <a:pt x="112066" y="90250"/>
                </a:cubicBezTo>
                <a:cubicBezTo>
                  <a:pt x="106611" y="99666"/>
                  <a:pt x="99422" y="106361"/>
                  <a:pt x="90000" y="111816"/>
                </a:cubicBezTo>
                <a:cubicBezTo>
                  <a:pt x="80333" y="117522"/>
                  <a:pt x="70911" y="120000"/>
                  <a:pt x="60000" y="120000"/>
                </a:cubicBezTo>
                <a:cubicBezTo>
                  <a:pt x="48844" y="120000"/>
                  <a:pt x="39422" y="117522"/>
                  <a:pt x="30000" y="111816"/>
                </a:cubicBezTo>
                <a:cubicBezTo>
                  <a:pt x="20333" y="106361"/>
                  <a:pt x="13388" y="99666"/>
                  <a:pt x="7933" y="90250"/>
                </a:cubicBezTo>
                <a:cubicBezTo>
                  <a:pt x="2233" y="80577"/>
                  <a:pt x="0" y="71155"/>
                  <a:pt x="0" y="60250"/>
                </a:cubicBezTo>
                <a:cubicBezTo>
                  <a:pt x="0" y="49088"/>
                  <a:pt x="2233" y="39422"/>
                  <a:pt x="7933" y="30000"/>
                </a:cubicBezTo>
                <a:cubicBezTo>
                  <a:pt x="13388" y="20333"/>
                  <a:pt x="20333" y="13638"/>
                  <a:pt x="30000" y="8183"/>
                </a:cubicBezTo>
                <a:cubicBezTo>
                  <a:pt x="39422" y="2477"/>
                  <a:pt x="49088" y="0"/>
                  <a:pt x="60000" y="0"/>
                </a:cubicBezTo>
                <a:cubicBezTo>
                  <a:pt x="71155" y="0"/>
                  <a:pt x="80333" y="2477"/>
                  <a:pt x="90000" y="8183"/>
                </a:cubicBezTo>
                <a:cubicBezTo>
                  <a:pt x="99422" y="13638"/>
                  <a:pt x="106611" y="20333"/>
                  <a:pt x="112066" y="30000"/>
                </a:cubicBezTo>
                <a:cubicBezTo>
                  <a:pt x="117522" y="39422"/>
                  <a:pt x="120000" y="49088"/>
                  <a:pt x="120000" y="60250"/>
                </a:cubicBezTo>
              </a:path>
            </a:pathLst>
          </a:custGeom>
          <a:solidFill>
            <a:srgbClr val="666666"/>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300" u="none" cap="none" strike="noStrike">
              <a:solidFill>
                <a:srgbClr val="5A5A5A"/>
              </a:solidFill>
              <a:latin typeface="Roboto"/>
              <a:ea typeface="Roboto"/>
              <a:cs typeface="Roboto"/>
              <a:sym typeface="Roboto"/>
            </a:endParaRPr>
          </a:p>
        </p:txBody>
      </p:sp>
      <p:pic>
        <p:nvPicPr>
          <p:cNvPr descr="ic_chart_bar_white_48dp.png" id="2239" name="Google Shape;2239;p171"/>
          <p:cNvPicPr preferRelativeResize="0"/>
          <p:nvPr/>
        </p:nvPicPr>
        <p:blipFill>
          <a:blip r:embed="rId5">
            <a:alphaModFix/>
          </a:blip>
          <a:stretch>
            <a:fillRect/>
          </a:stretch>
        </p:blipFill>
        <p:spPr>
          <a:xfrm>
            <a:off x="3226364" y="2726991"/>
            <a:ext cx="250786" cy="250786"/>
          </a:xfrm>
          <a:prstGeom prst="rect">
            <a:avLst/>
          </a:prstGeom>
          <a:noFill/>
          <a:ln>
            <a:noFill/>
          </a:ln>
        </p:spPr>
      </p:pic>
      <p:sp>
        <p:nvSpPr>
          <p:cNvPr id="2240" name="Google Shape;2240;p171"/>
          <p:cNvSpPr/>
          <p:nvPr/>
        </p:nvSpPr>
        <p:spPr>
          <a:xfrm>
            <a:off x="3796833" y="2074746"/>
            <a:ext cx="1558500" cy="1556700"/>
          </a:xfrm>
          <a:prstGeom prst="ellipse">
            <a:avLst/>
          </a:prstGeom>
          <a:noFill/>
          <a:ln cap="flat" cmpd="sng" w="19050">
            <a:solidFill>
              <a:schemeClr val="accent1"/>
            </a:solidFill>
            <a:prstDash val="dot"/>
            <a:bevel/>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241" name="Google Shape;2241;p171"/>
          <p:cNvSpPr txBox="1"/>
          <p:nvPr/>
        </p:nvSpPr>
        <p:spPr>
          <a:xfrm>
            <a:off x="4044360" y="3036244"/>
            <a:ext cx="1055400" cy="295800"/>
          </a:xfrm>
          <a:prstGeom prst="rect">
            <a:avLst/>
          </a:prstGeom>
          <a:noFill/>
          <a:ln>
            <a:noFill/>
          </a:ln>
        </p:spPr>
        <p:txBody>
          <a:bodyPr anchorCtr="0" anchor="t" bIns="68500" lIns="68500" spcFirstLastPara="1" rIns="68500" wrap="square" tIns="68500">
            <a:noAutofit/>
          </a:bodyPr>
          <a:lstStyle/>
          <a:p>
            <a:pPr indent="0" lvl="0" marL="0" rtl="0" algn="ctr">
              <a:spcBef>
                <a:spcPts val="0"/>
              </a:spcBef>
              <a:spcAft>
                <a:spcPts val="0"/>
              </a:spcAft>
              <a:buNone/>
            </a:pPr>
            <a:r>
              <a:rPr lang="en" sz="1300">
                <a:solidFill>
                  <a:schemeClr val="accent1"/>
                </a:solidFill>
                <a:latin typeface="Roboto"/>
                <a:ea typeface="Roboto"/>
                <a:cs typeface="Roboto"/>
                <a:sym typeface="Roboto"/>
              </a:rPr>
              <a:t>Edge</a:t>
            </a:r>
            <a:endParaRPr sz="1300">
              <a:solidFill>
                <a:schemeClr val="accent1"/>
              </a:solidFill>
              <a:latin typeface="Roboto"/>
              <a:ea typeface="Roboto"/>
              <a:cs typeface="Roboto"/>
              <a:sym typeface="Roboto"/>
            </a:endParaRPr>
          </a:p>
        </p:txBody>
      </p:sp>
      <p:sp>
        <p:nvSpPr>
          <p:cNvPr id="2242" name="Google Shape;2242;p171"/>
          <p:cNvSpPr/>
          <p:nvPr/>
        </p:nvSpPr>
        <p:spPr>
          <a:xfrm>
            <a:off x="4269665" y="2373902"/>
            <a:ext cx="597900" cy="675000"/>
          </a:xfrm>
          <a:custGeom>
            <a:rect b="b" l="l" r="r" t="t"/>
            <a:pathLst>
              <a:path extrusionOk="0" h="120000" w="120000">
                <a:moveTo>
                  <a:pt x="116444" y="29568"/>
                </a:moveTo>
                <a:lnTo>
                  <a:pt x="58166" y="29568"/>
                </a:lnTo>
                <a:cubicBezTo>
                  <a:pt x="55366" y="29568"/>
                  <a:pt x="53644" y="26993"/>
                  <a:pt x="55044" y="24899"/>
                </a:cubicBezTo>
                <a:lnTo>
                  <a:pt x="67322" y="6119"/>
                </a:lnTo>
                <a:cubicBezTo>
                  <a:pt x="68294" y="4596"/>
                  <a:pt x="67755" y="2693"/>
                  <a:pt x="66033" y="1836"/>
                </a:cubicBezTo>
                <a:lnTo>
                  <a:pt x="63338" y="403"/>
                </a:lnTo>
                <a:cubicBezTo>
                  <a:pt x="61616" y="-453"/>
                  <a:pt x="59461" y="117"/>
                  <a:pt x="58494" y="1545"/>
                </a:cubicBezTo>
                <a:lnTo>
                  <a:pt x="29300" y="46243"/>
                </a:lnTo>
                <a:cubicBezTo>
                  <a:pt x="27900" y="48342"/>
                  <a:pt x="24561" y="48342"/>
                  <a:pt x="23161" y="46243"/>
                </a:cubicBezTo>
                <a:lnTo>
                  <a:pt x="10877" y="27469"/>
                </a:lnTo>
                <a:cubicBezTo>
                  <a:pt x="9911" y="25946"/>
                  <a:pt x="7755" y="25470"/>
                  <a:pt x="6033" y="26326"/>
                </a:cubicBezTo>
                <a:lnTo>
                  <a:pt x="3338" y="27659"/>
                </a:lnTo>
                <a:cubicBezTo>
                  <a:pt x="1616" y="28516"/>
                  <a:pt x="1077" y="30520"/>
                  <a:pt x="2044" y="31948"/>
                </a:cubicBezTo>
                <a:lnTo>
                  <a:pt x="31133" y="76646"/>
                </a:lnTo>
                <a:cubicBezTo>
                  <a:pt x="32533" y="78745"/>
                  <a:pt x="30805" y="81315"/>
                  <a:pt x="28116" y="81315"/>
                </a:cubicBezTo>
                <a:lnTo>
                  <a:pt x="3555" y="81315"/>
                </a:lnTo>
                <a:cubicBezTo>
                  <a:pt x="1616" y="81315"/>
                  <a:pt x="0" y="82749"/>
                  <a:pt x="0" y="84462"/>
                </a:cubicBezTo>
                <a:lnTo>
                  <a:pt x="0" y="87228"/>
                </a:lnTo>
                <a:cubicBezTo>
                  <a:pt x="0" y="89036"/>
                  <a:pt x="1616" y="90369"/>
                  <a:pt x="3555" y="90369"/>
                </a:cubicBezTo>
                <a:lnTo>
                  <a:pt x="61833" y="90369"/>
                </a:lnTo>
                <a:cubicBezTo>
                  <a:pt x="64633" y="90369"/>
                  <a:pt x="66355" y="93040"/>
                  <a:pt x="64955" y="95134"/>
                </a:cubicBezTo>
                <a:lnTo>
                  <a:pt x="52677" y="113913"/>
                </a:lnTo>
                <a:cubicBezTo>
                  <a:pt x="51705" y="115436"/>
                  <a:pt x="52244" y="117340"/>
                  <a:pt x="53966" y="118197"/>
                </a:cubicBezTo>
                <a:lnTo>
                  <a:pt x="56661" y="119535"/>
                </a:lnTo>
                <a:cubicBezTo>
                  <a:pt x="58383" y="120487"/>
                  <a:pt x="60538" y="119916"/>
                  <a:pt x="61505" y="118393"/>
                </a:cubicBezTo>
                <a:lnTo>
                  <a:pt x="90700" y="73790"/>
                </a:lnTo>
                <a:cubicBezTo>
                  <a:pt x="92100" y="71690"/>
                  <a:pt x="95438" y="71690"/>
                  <a:pt x="96838" y="73790"/>
                </a:cubicBezTo>
                <a:lnTo>
                  <a:pt x="109122" y="92564"/>
                </a:lnTo>
                <a:cubicBezTo>
                  <a:pt x="110088" y="94087"/>
                  <a:pt x="112244" y="94563"/>
                  <a:pt x="113966" y="93706"/>
                </a:cubicBezTo>
                <a:lnTo>
                  <a:pt x="116661" y="92278"/>
                </a:lnTo>
                <a:cubicBezTo>
                  <a:pt x="118383" y="91422"/>
                  <a:pt x="118922" y="89512"/>
                  <a:pt x="117955" y="87989"/>
                </a:cubicBezTo>
                <a:lnTo>
                  <a:pt x="88866" y="43387"/>
                </a:lnTo>
                <a:cubicBezTo>
                  <a:pt x="87466" y="41287"/>
                  <a:pt x="89194" y="38622"/>
                  <a:pt x="91883" y="38622"/>
                </a:cubicBezTo>
                <a:lnTo>
                  <a:pt x="116444" y="38622"/>
                </a:lnTo>
                <a:cubicBezTo>
                  <a:pt x="118383" y="38622"/>
                  <a:pt x="120000" y="37284"/>
                  <a:pt x="120000" y="35475"/>
                </a:cubicBezTo>
                <a:lnTo>
                  <a:pt x="120000" y="32709"/>
                </a:lnTo>
                <a:cubicBezTo>
                  <a:pt x="120000" y="30996"/>
                  <a:pt x="118383" y="29568"/>
                  <a:pt x="116444" y="29568"/>
                </a:cubicBezTo>
                <a:close/>
                <a:moveTo>
                  <a:pt x="59566" y="71024"/>
                </a:moveTo>
                <a:cubicBezTo>
                  <a:pt x="52677" y="71024"/>
                  <a:pt x="47072" y="66164"/>
                  <a:pt x="47072" y="59966"/>
                </a:cubicBezTo>
                <a:cubicBezTo>
                  <a:pt x="47072" y="53868"/>
                  <a:pt x="52677" y="48913"/>
                  <a:pt x="59566" y="48913"/>
                </a:cubicBezTo>
                <a:cubicBezTo>
                  <a:pt x="66461" y="48913"/>
                  <a:pt x="72066" y="53868"/>
                  <a:pt x="72066" y="59966"/>
                </a:cubicBezTo>
                <a:cubicBezTo>
                  <a:pt x="72066" y="66164"/>
                  <a:pt x="66461" y="71024"/>
                  <a:pt x="59566" y="71024"/>
                </a:cubicBezTo>
                <a:close/>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7" name="Shape 2247"/>
        <p:cNvGrpSpPr/>
        <p:nvPr/>
      </p:nvGrpSpPr>
      <p:grpSpPr>
        <a:xfrm>
          <a:off x="0" y="0"/>
          <a:ext cx="0" cy="0"/>
          <a:chOff x="0" y="0"/>
          <a:chExt cx="0" cy="0"/>
        </a:xfrm>
      </p:grpSpPr>
      <p:sp>
        <p:nvSpPr>
          <p:cNvPr id="2248" name="Google Shape;2248;p172"/>
          <p:cNvSpPr txBox="1"/>
          <p:nvPr/>
        </p:nvSpPr>
        <p:spPr>
          <a:xfrm>
            <a:off x="277847" y="169519"/>
            <a:ext cx="6487500" cy="566700"/>
          </a:xfrm>
          <a:prstGeom prst="rect">
            <a:avLst/>
          </a:prstGeom>
          <a:noFill/>
          <a:ln>
            <a:noFill/>
          </a:ln>
        </p:spPr>
        <p:txBody>
          <a:bodyPr anchorCtr="0" anchor="t" bIns="68625" lIns="68625" spcFirstLastPara="1" rIns="68625" wrap="square" tIns="68625">
            <a:noAutofit/>
          </a:bodyPr>
          <a:lstStyle/>
          <a:p>
            <a:pPr indent="0" lvl="0" marL="0" rtl="0">
              <a:spcBef>
                <a:spcPts val="0"/>
              </a:spcBef>
              <a:spcAft>
                <a:spcPts val="0"/>
              </a:spcAft>
              <a:buClr>
                <a:schemeClr val="dk1"/>
              </a:buClr>
              <a:buSzPts val="400"/>
              <a:buFont typeface="Arial"/>
              <a:buNone/>
            </a:pPr>
            <a:r>
              <a:rPr lang="en" sz="2100">
                <a:solidFill>
                  <a:schemeClr val="accent1"/>
                </a:solidFill>
                <a:latin typeface="Roboto"/>
                <a:ea typeface="Roboto"/>
                <a:cs typeface="Roboto"/>
                <a:sym typeface="Roboto"/>
              </a:rPr>
              <a:t>Build More Consumable APIs</a:t>
            </a:r>
            <a:endParaRPr sz="2100">
              <a:solidFill>
                <a:schemeClr val="accent1"/>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p:txBody>
      </p:sp>
      <p:pic>
        <p:nvPicPr>
          <p:cNvPr descr="Screenshot 2017-01-03 at 12.13.52 PM.png" id="2249" name="Google Shape;2249;p172"/>
          <p:cNvPicPr preferRelativeResize="0"/>
          <p:nvPr/>
        </p:nvPicPr>
        <p:blipFill rotWithShape="1">
          <a:blip r:embed="rId3">
            <a:alphaModFix/>
          </a:blip>
          <a:srcRect b="0" l="714" r="0" t="0"/>
          <a:stretch/>
        </p:blipFill>
        <p:spPr>
          <a:xfrm>
            <a:off x="1290300" y="758900"/>
            <a:ext cx="5620974" cy="3805625"/>
          </a:xfrm>
          <a:prstGeom prst="rect">
            <a:avLst/>
          </a:prstGeom>
          <a:noFill/>
          <a:ln>
            <a:noFill/>
          </a:ln>
        </p:spPr>
      </p:pic>
      <p:pic>
        <p:nvPicPr>
          <p:cNvPr id="2250" name="Google Shape;2250;p172"/>
          <p:cNvPicPr preferRelativeResize="0"/>
          <p:nvPr/>
        </p:nvPicPr>
        <p:blipFill rotWithShape="1">
          <a:blip r:embed="rId4">
            <a:alphaModFix/>
          </a:blip>
          <a:srcRect b="0" l="0" r="0" t="0"/>
          <a:stretch/>
        </p:blipFill>
        <p:spPr>
          <a:xfrm>
            <a:off x="7100758" y="2335025"/>
            <a:ext cx="1720218" cy="473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5" name="Shape 2255"/>
        <p:cNvGrpSpPr/>
        <p:nvPr/>
      </p:nvGrpSpPr>
      <p:grpSpPr>
        <a:xfrm>
          <a:off x="0" y="0"/>
          <a:ext cx="0" cy="0"/>
          <a:chOff x="0" y="0"/>
          <a:chExt cx="0" cy="0"/>
        </a:xfrm>
      </p:grpSpPr>
      <p:sp>
        <p:nvSpPr>
          <p:cNvPr id="2256" name="Google Shape;2256;p173"/>
          <p:cNvSpPr/>
          <p:nvPr/>
        </p:nvSpPr>
        <p:spPr>
          <a:xfrm>
            <a:off x="3315986" y="1478687"/>
            <a:ext cx="2520300" cy="2520300"/>
          </a:xfrm>
          <a:prstGeom prst="ellipse">
            <a:avLst/>
          </a:prstGeom>
          <a:noFill/>
          <a:ln cap="flat" cmpd="sng" w="19050">
            <a:solidFill>
              <a:schemeClr val="accent1"/>
            </a:solidFill>
            <a:prstDash val="dot"/>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257" name="Google Shape;2257;p173"/>
          <p:cNvSpPr/>
          <p:nvPr/>
        </p:nvSpPr>
        <p:spPr>
          <a:xfrm>
            <a:off x="5186027" y="3282202"/>
            <a:ext cx="511800" cy="511800"/>
          </a:xfrm>
          <a:custGeom>
            <a:rect b="b" l="l" r="r" t="t"/>
            <a:pathLst>
              <a:path extrusionOk="0" h="120000" w="120000">
                <a:moveTo>
                  <a:pt x="120000" y="60250"/>
                </a:moveTo>
                <a:cubicBezTo>
                  <a:pt x="120000" y="71155"/>
                  <a:pt x="117522" y="80577"/>
                  <a:pt x="112066" y="90250"/>
                </a:cubicBezTo>
                <a:cubicBezTo>
                  <a:pt x="106611" y="99666"/>
                  <a:pt x="99422" y="106361"/>
                  <a:pt x="90000" y="111816"/>
                </a:cubicBezTo>
                <a:cubicBezTo>
                  <a:pt x="80333" y="117522"/>
                  <a:pt x="70911" y="120000"/>
                  <a:pt x="60000" y="120000"/>
                </a:cubicBezTo>
                <a:cubicBezTo>
                  <a:pt x="48844" y="120000"/>
                  <a:pt x="39422" y="117522"/>
                  <a:pt x="30000" y="111816"/>
                </a:cubicBezTo>
                <a:cubicBezTo>
                  <a:pt x="20333" y="106361"/>
                  <a:pt x="13388" y="99666"/>
                  <a:pt x="7933" y="90250"/>
                </a:cubicBezTo>
                <a:cubicBezTo>
                  <a:pt x="2233" y="80577"/>
                  <a:pt x="0" y="71155"/>
                  <a:pt x="0" y="60250"/>
                </a:cubicBezTo>
                <a:cubicBezTo>
                  <a:pt x="0" y="49088"/>
                  <a:pt x="2233" y="39422"/>
                  <a:pt x="7933" y="30000"/>
                </a:cubicBezTo>
                <a:cubicBezTo>
                  <a:pt x="13388" y="20333"/>
                  <a:pt x="20333" y="13638"/>
                  <a:pt x="30000" y="8183"/>
                </a:cubicBezTo>
                <a:cubicBezTo>
                  <a:pt x="39422" y="2477"/>
                  <a:pt x="49088" y="0"/>
                  <a:pt x="60000" y="0"/>
                </a:cubicBezTo>
                <a:cubicBezTo>
                  <a:pt x="71155" y="0"/>
                  <a:pt x="80333" y="2477"/>
                  <a:pt x="90000" y="8183"/>
                </a:cubicBezTo>
                <a:cubicBezTo>
                  <a:pt x="99422" y="13638"/>
                  <a:pt x="106611" y="20333"/>
                  <a:pt x="112066" y="30000"/>
                </a:cubicBezTo>
                <a:cubicBezTo>
                  <a:pt x="117522" y="39422"/>
                  <a:pt x="120000" y="49088"/>
                  <a:pt x="120000" y="60250"/>
                </a:cubicBezTo>
              </a:path>
            </a:pathLst>
          </a:custGeom>
          <a:solidFill>
            <a:srgbClr val="666666"/>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258" name="Google Shape;2258;p173"/>
          <p:cNvSpPr/>
          <p:nvPr/>
        </p:nvSpPr>
        <p:spPr>
          <a:xfrm>
            <a:off x="4312630" y="1259053"/>
            <a:ext cx="513600" cy="5130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259" name="Google Shape;2259;p173"/>
          <p:cNvSpPr/>
          <p:nvPr/>
        </p:nvSpPr>
        <p:spPr>
          <a:xfrm>
            <a:off x="5186026" y="1659613"/>
            <a:ext cx="513600" cy="5130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260" name="Google Shape;2260;p173"/>
          <p:cNvSpPr/>
          <p:nvPr/>
        </p:nvSpPr>
        <p:spPr>
          <a:xfrm>
            <a:off x="3442068" y="3282196"/>
            <a:ext cx="512700" cy="5127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261" name="Google Shape;2261;p173"/>
          <p:cNvSpPr/>
          <p:nvPr/>
        </p:nvSpPr>
        <p:spPr>
          <a:xfrm>
            <a:off x="5830260" y="1760246"/>
            <a:ext cx="3253800" cy="3522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i="0" lang="en" sz="1300" u="none" cap="none" strike="noStrike">
                <a:solidFill>
                  <a:schemeClr val="accent1"/>
                </a:solidFill>
                <a:latin typeface="Roboto"/>
                <a:ea typeface="Roboto"/>
                <a:cs typeface="Roboto"/>
                <a:sym typeface="Roboto"/>
              </a:rPr>
              <a:t>Develop</a:t>
            </a:r>
            <a:endParaRPr sz="1300">
              <a:solidFill>
                <a:schemeClr val="accent1"/>
              </a:solidFill>
              <a:latin typeface="Roboto"/>
              <a:ea typeface="Roboto"/>
              <a:cs typeface="Roboto"/>
              <a:sym typeface="Roboto"/>
            </a:endParaRPr>
          </a:p>
        </p:txBody>
      </p:sp>
      <p:sp>
        <p:nvSpPr>
          <p:cNvPr id="2262" name="Google Shape;2262;p173"/>
          <p:cNvSpPr/>
          <p:nvPr/>
        </p:nvSpPr>
        <p:spPr>
          <a:xfrm>
            <a:off x="5543803" y="2482522"/>
            <a:ext cx="512700" cy="5127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263" name="Google Shape;2263;p173"/>
          <p:cNvSpPr/>
          <p:nvPr/>
        </p:nvSpPr>
        <p:spPr>
          <a:xfrm>
            <a:off x="3441092" y="1640605"/>
            <a:ext cx="513600" cy="5130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264" name="Google Shape;2264;p173"/>
          <p:cNvSpPr/>
          <p:nvPr/>
        </p:nvSpPr>
        <p:spPr>
          <a:xfrm>
            <a:off x="5704058" y="2613442"/>
            <a:ext cx="192060" cy="250695"/>
          </a:xfrm>
          <a:custGeom>
            <a:rect b="b" l="l" r="r" t="t"/>
            <a:pathLst>
              <a:path extrusionOk="0" h="1098" w="842">
                <a:moveTo>
                  <a:pt x="737" y="367"/>
                </a:moveTo>
                <a:lnTo>
                  <a:pt x="683" y="367"/>
                </a:lnTo>
                <a:lnTo>
                  <a:pt x="683" y="263"/>
                </a:lnTo>
                <a:cubicBezTo>
                  <a:pt x="683" y="119"/>
                  <a:pt x="568" y="0"/>
                  <a:pt x="421" y="0"/>
                </a:cubicBezTo>
                <a:cubicBezTo>
                  <a:pt x="274" y="0"/>
                  <a:pt x="158" y="116"/>
                  <a:pt x="158" y="263"/>
                </a:cubicBezTo>
                <a:lnTo>
                  <a:pt x="158" y="367"/>
                </a:lnTo>
                <a:lnTo>
                  <a:pt x="105" y="367"/>
                </a:lnTo>
                <a:cubicBezTo>
                  <a:pt x="48" y="367"/>
                  <a:pt x="0" y="415"/>
                  <a:pt x="0" y="471"/>
                </a:cubicBezTo>
                <a:lnTo>
                  <a:pt x="0" y="992"/>
                </a:lnTo>
                <a:cubicBezTo>
                  <a:pt x="0" y="1049"/>
                  <a:pt x="48" y="1097"/>
                  <a:pt x="105" y="1097"/>
                </a:cubicBezTo>
                <a:lnTo>
                  <a:pt x="731" y="1097"/>
                </a:lnTo>
                <a:cubicBezTo>
                  <a:pt x="788" y="1097"/>
                  <a:pt x="836" y="1049"/>
                  <a:pt x="836" y="992"/>
                </a:cubicBezTo>
                <a:lnTo>
                  <a:pt x="836" y="471"/>
                </a:lnTo>
                <a:cubicBezTo>
                  <a:pt x="841" y="412"/>
                  <a:pt x="796" y="367"/>
                  <a:pt x="737" y="367"/>
                </a:cubicBezTo>
                <a:close/>
                <a:moveTo>
                  <a:pt x="424" y="834"/>
                </a:moveTo>
                <a:cubicBezTo>
                  <a:pt x="367" y="834"/>
                  <a:pt x="319" y="786"/>
                  <a:pt x="319" y="731"/>
                </a:cubicBezTo>
                <a:cubicBezTo>
                  <a:pt x="319" y="675"/>
                  <a:pt x="368" y="627"/>
                  <a:pt x="424" y="627"/>
                </a:cubicBezTo>
                <a:cubicBezTo>
                  <a:pt x="481" y="627"/>
                  <a:pt x="528" y="675"/>
                  <a:pt x="528" y="731"/>
                </a:cubicBezTo>
                <a:cubicBezTo>
                  <a:pt x="528" y="786"/>
                  <a:pt x="483" y="834"/>
                  <a:pt x="424" y="834"/>
                </a:cubicBezTo>
                <a:close/>
                <a:moveTo>
                  <a:pt x="263" y="367"/>
                </a:moveTo>
                <a:lnTo>
                  <a:pt x="263" y="263"/>
                </a:lnTo>
                <a:cubicBezTo>
                  <a:pt x="263" y="172"/>
                  <a:pt x="337" y="102"/>
                  <a:pt x="424" y="102"/>
                </a:cubicBezTo>
                <a:cubicBezTo>
                  <a:pt x="512" y="102"/>
                  <a:pt x="585" y="175"/>
                  <a:pt x="585" y="263"/>
                </a:cubicBezTo>
                <a:lnTo>
                  <a:pt x="585" y="367"/>
                </a:lnTo>
                <a:lnTo>
                  <a:pt x="263" y="367"/>
                </a:ln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2265" name="Google Shape;2265;p173"/>
          <p:cNvSpPr/>
          <p:nvPr/>
        </p:nvSpPr>
        <p:spPr>
          <a:xfrm>
            <a:off x="5327152" y="1796752"/>
            <a:ext cx="231277" cy="23861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2266" name="Google Shape;2266;p173"/>
          <p:cNvSpPr/>
          <p:nvPr/>
        </p:nvSpPr>
        <p:spPr>
          <a:xfrm>
            <a:off x="3633294" y="1782357"/>
            <a:ext cx="130337" cy="229881"/>
          </a:xfrm>
          <a:custGeom>
            <a:rect b="b" l="l" r="r" t="t"/>
            <a:pathLst>
              <a:path extrusionOk="0" h="1012" w="574">
                <a:moveTo>
                  <a:pt x="308" y="443"/>
                </a:moveTo>
                <a:cubicBezTo>
                  <a:pt x="181" y="410"/>
                  <a:pt x="138" y="376"/>
                  <a:pt x="138" y="322"/>
                </a:cubicBezTo>
                <a:cubicBezTo>
                  <a:pt x="138" y="260"/>
                  <a:pt x="195" y="218"/>
                  <a:pt x="291" y="218"/>
                </a:cubicBezTo>
                <a:cubicBezTo>
                  <a:pt x="389" y="218"/>
                  <a:pt x="429" y="266"/>
                  <a:pt x="432" y="336"/>
                </a:cubicBezTo>
                <a:lnTo>
                  <a:pt x="556" y="336"/>
                </a:lnTo>
                <a:cubicBezTo>
                  <a:pt x="553" y="240"/>
                  <a:pt x="494" y="150"/>
                  <a:pt x="375" y="122"/>
                </a:cubicBezTo>
                <a:lnTo>
                  <a:pt x="375" y="0"/>
                </a:lnTo>
                <a:lnTo>
                  <a:pt x="206" y="0"/>
                </a:lnTo>
                <a:lnTo>
                  <a:pt x="206" y="122"/>
                </a:lnTo>
                <a:cubicBezTo>
                  <a:pt x="96" y="144"/>
                  <a:pt x="8" y="215"/>
                  <a:pt x="8" y="325"/>
                </a:cubicBezTo>
                <a:cubicBezTo>
                  <a:pt x="8" y="455"/>
                  <a:pt x="116" y="520"/>
                  <a:pt x="274" y="556"/>
                </a:cubicBezTo>
                <a:cubicBezTo>
                  <a:pt x="415" y="590"/>
                  <a:pt x="443" y="638"/>
                  <a:pt x="443" y="692"/>
                </a:cubicBezTo>
                <a:cubicBezTo>
                  <a:pt x="443" y="731"/>
                  <a:pt x="415" y="793"/>
                  <a:pt x="291" y="793"/>
                </a:cubicBezTo>
                <a:cubicBezTo>
                  <a:pt x="175" y="793"/>
                  <a:pt x="130" y="743"/>
                  <a:pt x="124" y="675"/>
                </a:cubicBezTo>
                <a:lnTo>
                  <a:pt x="0" y="675"/>
                </a:lnTo>
                <a:cubicBezTo>
                  <a:pt x="6" y="799"/>
                  <a:pt x="99" y="867"/>
                  <a:pt x="206" y="889"/>
                </a:cubicBezTo>
                <a:lnTo>
                  <a:pt x="206" y="1011"/>
                </a:lnTo>
                <a:lnTo>
                  <a:pt x="375" y="1011"/>
                </a:lnTo>
                <a:lnTo>
                  <a:pt x="375" y="889"/>
                </a:lnTo>
                <a:cubicBezTo>
                  <a:pt x="485" y="870"/>
                  <a:pt x="573" y="805"/>
                  <a:pt x="573" y="689"/>
                </a:cubicBezTo>
                <a:cubicBezTo>
                  <a:pt x="570" y="534"/>
                  <a:pt x="435" y="477"/>
                  <a:pt x="308" y="443"/>
                </a:cubicBezTo>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Roboto"/>
              <a:ea typeface="Roboto"/>
              <a:cs typeface="Roboto"/>
              <a:sym typeface="Roboto"/>
            </a:endParaRPr>
          </a:p>
        </p:txBody>
      </p:sp>
      <p:sp>
        <p:nvSpPr>
          <p:cNvPr id="2267" name="Google Shape;2267;p173"/>
          <p:cNvSpPr/>
          <p:nvPr/>
        </p:nvSpPr>
        <p:spPr>
          <a:xfrm>
            <a:off x="4314043" y="3705496"/>
            <a:ext cx="512700" cy="5127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268" name="Google Shape;2268;p173"/>
          <p:cNvSpPr/>
          <p:nvPr/>
        </p:nvSpPr>
        <p:spPr>
          <a:xfrm>
            <a:off x="4465474" y="3857868"/>
            <a:ext cx="207900" cy="207600"/>
          </a:xfrm>
          <a:prstGeom prst="ellipse">
            <a:avLst/>
          </a:prstGeom>
          <a:noFill/>
          <a:ln cap="flat" cmpd="sng" w="28575">
            <a:solidFill>
              <a:srgbClr val="FFFFFF"/>
            </a:solidFill>
            <a:prstDash val="solid"/>
            <a:miter lim="8000"/>
            <a:headEnd len="sm" w="sm" type="none"/>
            <a:tailEnd len="sm" w="sm" type="none"/>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269" name="Google Shape;2269;p173"/>
          <p:cNvSpPr/>
          <p:nvPr/>
        </p:nvSpPr>
        <p:spPr>
          <a:xfrm>
            <a:off x="4498713" y="3920966"/>
            <a:ext cx="141000" cy="141000"/>
          </a:xfrm>
          <a:prstGeom prst="ellipse">
            <a:avLst/>
          </a:prstGeom>
          <a:noFill/>
          <a:ln cap="flat" cmpd="sng" w="28575">
            <a:solidFill>
              <a:srgbClr val="FFFFFF"/>
            </a:solidFill>
            <a:prstDash val="solid"/>
            <a:miter lim="8000"/>
            <a:headEnd len="sm" w="sm" type="none"/>
            <a:tailEnd len="sm" w="sm" type="none"/>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270" name="Google Shape;2270;p173"/>
          <p:cNvSpPr/>
          <p:nvPr/>
        </p:nvSpPr>
        <p:spPr>
          <a:xfrm>
            <a:off x="4524150" y="3967749"/>
            <a:ext cx="90000" cy="90300"/>
          </a:xfrm>
          <a:prstGeom prst="ellipse">
            <a:avLst/>
          </a:prstGeom>
          <a:solidFill>
            <a:srgbClr val="FFFFFF"/>
          </a:solidFill>
          <a:ln cap="flat" cmpd="sng" w="9525">
            <a:solidFill>
              <a:srgbClr val="FFFFFF">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pic>
        <p:nvPicPr>
          <p:cNvPr descr="ic_speedometer_white_48dp.png" id="2271" name="Google Shape;2271;p173"/>
          <p:cNvPicPr preferRelativeResize="0"/>
          <p:nvPr/>
        </p:nvPicPr>
        <p:blipFill>
          <a:blip r:embed="rId3">
            <a:alphaModFix/>
          </a:blip>
          <a:stretch>
            <a:fillRect/>
          </a:stretch>
        </p:blipFill>
        <p:spPr>
          <a:xfrm>
            <a:off x="3572460" y="3433350"/>
            <a:ext cx="250786" cy="250786"/>
          </a:xfrm>
          <a:prstGeom prst="rect">
            <a:avLst/>
          </a:prstGeom>
          <a:noFill/>
          <a:ln>
            <a:noFill/>
          </a:ln>
        </p:spPr>
      </p:pic>
      <p:sp>
        <p:nvSpPr>
          <p:cNvPr id="2272" name="Google Shape;2272;p173"/>
          <p:cNvSpPr/>
          <p:nvPr/>
        </p:nvSpPr>
        <p:spPr>
          <a:xfrm>
            <a:off x="5351905" y="3435468"/>
            <a:ext cx="192060" cy="219019"/>
          </a:xfrm>
          <a:custGeom>
            <a:rect b="b" l="l" r="r" t="t"/>
            <a:pathLst>
              <a:path extrusionOk="0" h="904" w="792">
                <a:moveTo>
                  <a:pt x="0" y="0"/>
                </a:moveTo>
                <a:lnTo>
                  <a:pt x="0" y="113"/>
                </a:lnTo>
                <a:lnTo>
                  <a:pt x="788" y="113"/>
                </a:lnTo>
                <a:lnTo>
                  <a:pt x="788" y="0"/>
                </a:lnTo>
                <a:lnTo>
                  <a:pt x="0" y="0"/>
                </a:lnTo>
                <a:close/>
                <a:moveTo>
                  <a:pt x="0" y="564"/>
                </a:moveTo>
                <a:lnTo>
                  <a:pt x="226" y="564"/>
                </a:lnTo>
                <a:lnTo>
                  <a:pt x="226" y="903"/>
                </a:lnTo>
                <a:lnTo>
                  <a:pt x="565" y="903"/>
                </a:lnTo>
                <a:lnTo>
                  <a:pt x="565" y="564"/>
                </a:lnTo>
                <a:lnTo>
                  <a:pt x="791" y="564"/>
                </a:lnTo>
                <a:lnTo>
                  <a:pt x="395" y="169"/>
                </a:lnTo>
                <a:lnTo>
                  <a:pt x="0" y="564"/>
                </a:ln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pic>
        <p:nvPicPr>
          <p:cNvPr descr="ic_palette_white_48dp.png" id="2273" name="Google Shape;2273;p173"/>
          <p:cNvPicPr preferRelativeResize="0"/>
          <p:nvPr/>
        </p:nvPicPr>
        <p:blipFill>
          <a:blip r:embed="rId4">
            <a:alphaModFix/>
          </a:blip>
          <a:stretch>
            <a:fillRect/>
          </a:stretch>
        </p:blipFill>
        <p:spPr>
          <a:xfrm>
            <a:off x="4428348" y="1367569"/>
            <a:ext cx="295505" cy="295505"/>
          </a:xfrm>
          <a:prstGeom prst="rect">
            <a:avLst/>
          </a:prstGeom>
          <a:noFill/>
          <a:ln>
            <a:noFill/>
          </a:ln>
        </p:spPr>
      </p:pic>
      <p:sp>
        <p:nvSpPr>
          <p:cNvPr id="2274" name="Google Shape;2274;p173"/>
          <p:cNvSpPr/>
          <p:nvPr/>
        </p:nvSpPr>
        <p:spPr>
          <a:xfrm>
            <a:off x="3095796" y="2482307"/>
            <a:ext cx="511800" cy="511800"/>
          </a:xfrm>
          <a:custGeom>
            <a:rect b="b" l="l" r="r" t="t"/>
            <a:pathLst>
              <a:path extrusionOk="0" h="120000" w="120000">
                <a:moveTo>
                  <a:pt x="120000" y="60250"/>
                </a:moveTo>
                <a:cubicBezTo>
                  <a:pt x="120000" y="71155"/>
                  <a:pt x="117522" y="80577"/>
                  <a:pt x="112066" y="90250"/>
                </a:cubicBezTo>
                <a:cubicBezTo>
                  <a:pt x="106611" y="99666"/>
                  <a:pt x="99422" y="106361"/>
                  <a:pt x="90000" y="111816"/>
                </a:cubicBezTo>
                <a:cubicBezTo>
                  <a:pt x="80333" y="117522"/>
                  <a:pt x="70911" y="120000"/>
                  <a:pt x="60000" y="120000"/>
                </a:cubicBezTo>
                <a:cubicBezTo>
                  <a:pt x="48844" y="120000"/>
                  <a:pt x="39422" y="117522"/>
                  <a:pt x="30000" y="111816"/>
                </a:cubicBezTo>
                <a:cubicBezTo>
                  <a:pt x="20333" y="106361"/>
                  <a:pt x="13388" y="99666"/>
                  <a:pt x="7933" y="90250"/>
                </a:cubicBezTo>
                <a:cubicBezTo>
                  <a:pt x="2233" y="80577"/>
                  <a:pt x="0" y="71155"/>
                  <a:pt x="0" y="60250"/>
                </a:cubicBezTo>
                <a:cubicBezTo>
                  <a:pt x="0" y="49088"/>
                  <a:pt x="2233" y="39422"/>
                  <a:pt x="7933" y="30000"/>
                </a:cubicBezTo>
                <a:cubicBezTo>
                  <a:pt x="13388" y="20333"/>
                  <a:pt x="20333" y="13638"/>
                  <a:pt x="30000" y="8183"/>
                </a:cubicBezTo>
                <a:cubicBezTo>
                  <a:pt x="39422" y="2477"/>
                  <a:pt x="49088" y="0"/>
                  <a:pt x="60000" y="0"/>
                </a:cubicBezTo>
                <a:cubicBezTo>
                  <a:pt x="71155" y="0"/>
                  <a:pt x="80333" y="2477"/>
                  <a:pt x="90000" y="8183"/>
                </a:cubicBezTo>
                <a:cubicBezTo>
                  <a:pt x="99422" y="13638"/>
                  <a:pt x="106611" y="20333"/>
                  <a:pt x="112066" y="30000"/>
                </a:cubicBezTo>
                <a:cubicBezTo>
                  <a:pt x="117522" y="39422"/>
                  <a:pt x="120000" y="49088"/>
                  <a:pt x="120000" y="60250"/>
                </a:cubicBezTo>
              </a:path>
            </a:pathLst>
          </a:custGeom>
          <a:solidFill>
            <a:srgbClr val="666666"/>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300" u="none" cap="none" strike="noStrike">
              <a:solidFill>
                <a:srgbClr val="5A5A5A"/>
              </a:solidFill>
              <a:latin typeface="Roboto"/>
              <a:ea typeface="Roboto"/>
              <a:cs typeface="Roboto"/>
              <a:sym typeface="Roboto"/>
            </a:endParaRPr>
          </a:p>
        </p:txBody>
      </p:sp>
      <p:pic>
        <p:nvPicPr>
          <p:cNvPr descr="ic_chart_bar_white_48dp.png" id="2275" name="Google Shape;2275;p173"/>
          <p:cNvPicPr preferRelativeResize="0"/>
          <p:nvPr/>
        </p:nvPicPr>
        <p:blipFill>
          <a:blip r:embed="rId5">
            <a:alphaModFix/>
          </a:blip>
          <a:stretch>
            <a:fillRect/>
          </a:stretch>
        </p:blipFill>
        <p:spPr>
          <a:xfrm>
            <a:off x="3226364" y="2612691"/>
            <a:ext cx="250786" cy="250786"/>
          </a:xfrm>
          <a:prstGeom prst="rect">
            <a:avLst/>
          </a:prstGeom>
          <a:noFill/>
          <a:ln>
            <a:noFill/>
          </a:ln>
        </p:spPr>
      </p:pic>
      <p:sp>
        <p:nvSpPr>
          <p:cNvPr id="2276" name="Google Shape;2276;p173"/>
          <p:cNvSpPr txBox="1"/>
          <p:nvPr/>
        </p:nvSpPr>
        <p:spPr>
          <a:xfrm>
            <a:off x="4044360" y="2921944"/>
            <a:ext cx="1055400" cy="295800"/>
          </a:xfrm>
          <a:prstGeom prst="rect">
            <a:avLst/>
          </a:prstGeom>
          <a:noFill/>
          <a:ln>
            <a:noFill/>
          </a:ln>
        </p:spPr>
        <p:txBody>
          <a:bodyPr anchorCtr="0" anchor="t" bIns="68500" lIns="68500" spcFirstLastPara="1" rIns="68500" wrap="square" tIns="68500">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Edge</a:t>
            </a:r>
            <a:endParaRPr sz="1300">
              <a:solidFill>
                <a:srgbClr val="FFFFFF"/>
              </a:solidFill>
              <a:latin typeface="Roboto"/>
              <a:ea typeface="Roboto"/>
              <a:cs typeface="Roboto"/>
              <a:sym typeface="Roboto"/>
            </a:endParaRPr>
          </a:p>
        </p:txBody>
      </p:sp>
      <p:sp>
        <p:nvSpPr>
          <p:cNvPr id="2277" name="Google Shape;2277;p173"/>
          <p:cNvSpPr/>
          <p:nvPr/>
        </p:nvSpPr>
        <p:spPr>
          <a:xfrm>
            <a:off x="3796833" y="1960446"/>
            <a:ext cx="1558500" cy="1556700"/>
          </a:xfrm>
          <a:prstGeom prst="ellipse">
            <a:avLst/>
          </a:prstGeom>
          <a:noFill/>
          <a:ln cap="flat" cmpd="sng" w="19050">
            <a:solidFill>
              <a:schemeClr val="accent1"/>
            </a:solidFill>
            <a:prstDash val="dot"/>
            <a:bevel/>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278" name="Google Shape;2278;p173"/>
          <p:cNvSpPr txBox="1"/>
          <p:nvPr/>
        </p:nvSpPr>
        <p:spPr>
          <a:xfrm>
            <a:off x="4044360" y="2921944"/>
            <a:ext cx="1055400" cy="295800"/>
          </a:xfrm>
          <a:prstGeom prst="rect">
            <a:avLst/>
          </a:prstGeom>
          <a:noFill/>
          <a:ln>
            <a:noFill/>
          </a:ln>
        </p:spPr>
        <p:txBody>
          <a:bodyPr anchorCtr="0" anchor="t" bIns="68500" lIns="68500" spcFirstLastPara="1" rIns="68500" wrap="square" tIns="68500">
            <a:noAutofit/>
          </a:bodyPr>
          <a:lstStyle/>
          <a:p>
            <a:pPr indent="0" lvl="0" marL="0" rtl="0" algn="ctr">
              <a:spcBef>
                <a:spcPts val="0"/>
              </a:spcBef>
              <a:spcAft>
                <a:spcPts val="0"/>
              </a:spcAft>
              <a:buNone/>
            </a:pPr>
            <a:r>
              <a:rPr lang="en" sz="1300">
                <a:solidFill>
                  <a:schemeClr val="accent1"/>
                </a:solidFill>
                <a:latin typeface="Roboto"/>
                <a:ea typeface="Roboto"/>
                <a:cs typeface="Roboto"/>
                <a:sym typeface="Roboto"/>
              </a:rPr>
              <a:t>Edge</a:t>
            </a:r>
            <a:endParaRPr sz="1300">
              <a:solidFill>
                <a:schemeClr val="accent1"/>
              </a:solidFill>
              <a:latin typeface="Roboto"/>
              <a:ea typeface="Roboto"/>
              <a:cs typeface="Roboto"/>
              <a:sym typeface="Roboto"/>
            </a:endParaRPr>
          </a:p>
        </p:txBody>
      </p:sp>
      <p:sp>
        <p:nvSpPr>
          <p:cNvPr id="2279" name="Google Shape;2279;p173"/>
          <p:cNvSpPr/>
          <p:nvPr/>
        </p:nvSpPr>
        <p:spPr>
          <a:xfrm>
            <a:off x="4269665" y="2259602"/>
            <a:ext cx="597900" cy="675000"/>
          </a:xfrm>
          <a:custGeom>
            <a:rect b="b" l="l" r="r" t="t"/>
            <a:pathLst>
              <a:path extrusionOk="0" h="120000" w="120000">
                <a:moveTo>
                  <a:pt x="116444" y="29568"/>
                </a:moveTo>
                <a:lnTo>
                  <a:pt x="58166" y="29568"/>
                </a:lnTo>
                <a:cubicBezTo>
                  <a:pt x="55366" y="29568"/>
                  <a:pt x="53644" y="26993"/>
                  <a:pt x="55044" y="24899"/>
                </a:cubicBezTo>
                <a:lnTo>
                  <a:pt x="67322" y="6119"/>
                </a:lnTo>
                <a:cubicBezTo>
                  <a:pt x="68294" y="4596"/>
                  <a:pt x="67755" y="2693"/>
                  <a:pt x="66033" y="1836"/>
                </a:cubicBezTo>
                <a:lnTo>
                  <a:pt x="63338" y="403"/>
                </a:lnTo>
                <a:cubicBezTo>
                  <a:pt x="61616" y="-453"/>
                  <a:pt x="59461" y="117"/>
                  <a:pt x="58494" y="1545"/>
                </a:cubicBezTo>
                <a:lnTo>
                  <a:pt x="29300" y="46243"/>
                </a:lnTo>
                <a:cubicBezTo>
                  <a:pt x="27900" y="48342"/>
                  <a:pt x="24561" y="48342"/>
                  <a:pt x="23161" y="46243"/>
                </a:cubicBezTo>
                <a:lnTo>
                  <a:pt x="10877" y="27469"/>
                </a:lnTo>
                <a:cubicBezTo>
                  <a:pt x="9911" y="25946"/>
                  <a:pt x="7755" y="25470"/>
                  <a:pt x="6033" y="26326"/>
                </a:cubicBezTo>
                <a:lnTo>
                  <a:pt x="3338" y="27659"/>
                </a:lnTo>
                <a:cubicBezTo>
                  <a:pt x="1616" y="28516"/>
                  <a:pt x="1077" y="30520"/>
                  <a:pt x="2044" y="31948"/>
                </a:cubicBezTo>
                <a:lnTo>
                  <a:pt x="31133" y="76646"/>
                </a:lnTo>
                <a:cubicBezTo>
                  <a:pt x="32533" y="78745"/>
                  <a:pt x="30805" y="81315"/>
                  <a:pt x="28116" y="81315"/>
                </a:cubicBezTo>
                <a:lnTo>
                  <a:pt x="3555" y="81315"/>
                </a:lnTo>
                <a:cubicBezTo>
                  <a:pt x="1616" y="81315"/>
                  <a:pt x="0" y="82749"/>
                  <a:pt x="0" y="84462"/>
                </a:cubicBezTo>
                <a:lnTo>
                  <a:pt x="0" y="87228"/>
                </a:lnTo>
                <a:cubicBezTo>
                  <a:pt x="0" y="89036"/>
                  <a:pt x="1616" y="90369"/>
                  <a:pt x="3555" y="90369"/>
                </a:cubicBezTo>
                <a:lnTo>
                  <a:pt x="61833" y="90369"/>
                </a:lnTo>
                <a:cubicBezTo>
                  <a:pt x="64633" y="90369"/>
                  <a:pt x="66355" y="93040"/>
                  <a:pt x="64955" y="95134"/>
                </a:cubicBezTo>
                <a:lnTo>
                  <a:pt x="52677" y="113913"/>
                </a:lnTo>
                <a:cubicBezTo>
                  <a:pt x="51705" y="115436"/>
                  <a:pt x="52244" y="117340"/>
                  <a:pt x="53966" y="118197"/>
                </a:cubicBezTo>
                <a:lnTo>
                  <a:pt x="56661" y="119535"/>
                </a:lnTo>
                <a:cubicBezTo>
                  <a:pt x="58383" y="120487"/>
                  <a:pt x="60538" y="119916"/>
                  <a:pt x="61505" y="118393"/>
                </a:cubicBezTo>
                <a:lnTo>
                  <a:pt x="90700" y="73790"/>
                </a:lnTo>
                <a:cubicBezTo>
                  <a:pt x="92100" y="71690"/>
                  <a:pt x="95438" y="71690"/>
                  <a:pt x="96838" y="73790"/>
                </a:cubicBezTo>
                <a:lnTo>
                  <a:pt x="109122" y="92564"/>
                </a:lnTo>
                <a:cubicBezTo>
                  <a:pt x="110088" y="94087"/>
                  <a:pt x="112244" y="94563"/>
                  <a:pt x="113966" y="93706"/>
                </a:cubicBezTo>
                <a:lnTo>
                  <a:pt x="116661" y="92278"/>
                </a:lnTo>
                <a:cubicBezTo>
                  <a:pt x="118383" y="91422"/>
                  <a:pt x="118922" y="89512"/>
                  <a:pt x="117955" y="87989"/>
                </a:cubicBezTo>
                <a:lnTo>
                  <a:pt x="88866" y="43387"/>
                </a:lnTo>
                <a:cubicBezTo>
                  <a:pt x="87466" y="41287"/>
                  <a:pt x="89194" y="38622"/>
                  <a:pt x="91883" y="38622"/>
                </a:cubicBezTo>
                <a:lnTo>
                  <a:pt x="116444" y="38622"/>
                </a:lnTo>
                <a:cubicBezTo>
                  <a:pt x="118383" y="38622"/>
                  <a:pt x="120000" y="37284"/>
                  <a:pt x="120000" y="35475"/>
                </a:cubicBezTo>
                <a:lnTo>
                  <a:pt x="120000" y="32709"/>
                </a:lnTo>
                <a:cubicBezTo>
                  <a:pt x="120000" y="30996"/>
                  <a:pt x="118383" y="29568"/>
                  <a:pt x="116444" y="29568"/>
                </a:cubicBezTo>
                <a:close/>
                <a:moveTo>
                  <a:pt x="59566" y="71024"/>
                </a:moveTo>
                <a:cubicBezTo>
                  <a:pt x="52677" y="71024"/>
                  <a:pt x="47072" y="66164"/>
                  <a:pt x="47072" y="59966"/>
                </a:cubicBezTo>
                <a:cubicBezTo>
                  <a:pt x="47072" y="53868"/>
                  <a:pt x="52677" y="48913"/>
                  <a:pt x="59566" y="48913"/>
                </a:cubicBezTo>
                <a:cubicBezTo>
                  <a:pt x="66461" y="48913"/>
                  <a:pt x="72066" y="53868"/>
                  <a:pt x="72066" y="59966"/>
                </a:cubicBezTo>
                <a:cubicBezTo>
                  <a:pt x="72066" y="66164"/>
                  <a:pt x="66461" y="71024"/>
                  <a:pt x="59566" y="71024"/>
                </a:cubicBezTo>
                <a:close/>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3" name="Shape 2283"/>
        <p:cNvGrpSpPr/>
        <p:nvPr/>
      </p:nvGrpSpPr>
      <p:grpSpPr>
        <a:xfrm>
          <a:off x="0" y="0"/>
          <a:ext cx="0" cy="0"/>
          <a:chOff x="0" y="0"/>
          <a:chExt cx="0" cy="0"/>
        </a:xfrm>
      </p:grpSpPr>
      <p:sp>
        <p:nvSpPr>
          <p:cNvPr id="2284" name="Google Shape;2284;p174"/>
          <p:cNvSpPr txBox="1"/>
          <p:nvPr>
            <p:ph type="title"/>
          </p:nvPr>
        </p:nvSpPr>
        <p:spPr>
          <a:xfrm>
            <a:off x="459388" y="218142"/>
            <a:ext cx="8225100" cy="523200"/>
          </a:xfrm>
          <a:prstGeom prst="rect">
            <a:avLst/>
          </a:prstGeom>
          <a:noFill/>
          <a:ln>
            <a:noFill/>
          </a:ln>
        </p:spPr>
        <p:txBody>
          <a:bodyPr anchorCtr="0" anchor="t" bIns="91300" lIns="91300" spcFirstLastPara="1" rIns="91300" wrap="square" tIns="91300">
            <a:noAutofit/>
          </a:bodyPr>
          <a:lstStyle/>
          <a:p>
            <a:pPr indent="0" lvl="0" marL="0" marR="0" rtl="0" algn="l">
              <a:lnSpc>
                <a:spcPct val="100000"/>
              </a:lnSpc>
              <a:spcBef>
                <a:spcPts val="0"/>
              </a:spcBef>
              <a:spcAft>
                <a:spcPts val="0"/>
              </a:spcAft>
              <a:buClr>
                <a:schemeClr val="accent1"/>
              </a:buClr>
              <a:buSzPts val="1400"/>
              <a:buFont typeface="Roboto"/>
              <a:buNone/>
            </a:pPr>
            <a:r>
              <a:rPr lang="en"/>
              <a:t>Build APIs Faster</a:t>
            </a:r>
            <a:endParaRPr b="0" i="0" sz="2800" u="none" cap="none" strike="noStrike">
              <a:solidFill>
                <a:schemeClr val="accent1"/>
              </a:solidFill>
              <a:latin typeface="Roboto"/>
              <a:ea typeface="Roboto"/>
              <a:cs typeface="Roboto"/>
              <a:sym typeface="Roboto"/>
            </a:endParaRPr>
          </a:p>
        </p:txBody>
      </p:sp>
      <p:sp>
        <p:nvSpPr>
          <p:cNvPr id="2285" name="Google Shape;2285;p174"/>
          <p:cNvSpPr txBox="1"/>
          <p:nvPr>
            <p:ph idx="1" type="body"/>
          </p:nvPr>
        </p:nvSpPr>
        <p:spPr>
          <a:xfrm>
            <a:off x="658905" y="1063556"/>
            <a:ext cx="1821000" cy="3216900"/>
          </a:xfrm>
          <a:prstGeom prst="rect">
            <a:avLst/>
          </a:prstGeom>
          <a:noFill/>
          <a:ln>
            <a:noFill/>
          </a:ln>
        </p:spPr>
        <p:txBody>
          <a:bodyPr anchorCtr="0" anchor="t" bIns="91300" lIns="91300" spcFirstLastPara="1" rIns="91300" wrap="square" tIns="91300">
            <a:noAutofit/>
          </a:bodyPr>
          <a:lstStyle/>
          <a:p>
            <a:pPr indent="0" lvl="0" marL="101600" marR="0" rtl="0" algn="ctr">
              <a:lnSpc>
                <a:spcPct val="100000"/>
              </a:lnSpc>
              <a:spcBef>
                <a:spcPts val="0"/>
              </a:spcBef>
              <a:spcAft>
                <a:spcPts val="0"/>
              </a:spcAft>
              <a:buClr>
                <a:schemeClr val="dk1"/>
              </a:buClr>
              <a:buSzPts val="1600"/>
              <a:buFont typeface="Arial"/>
              <a:buNone/>
            </a:pPr>
            <a:r>
              <a:rPr b="1" lang="en"/>
              <a:t>Traffic Management</a:t>
            </a:r>
            <a:endParaRPr b="1"/>
          </a:p>
          <a:p>
            <a:pPr indent="0" lvl="0" marL="101600" marR="0" rtl="0" algn="l">
              <a:lnSpc>
                <a:spcPct val="100000"/>
              </a:lnSpc>
              <a:spcBef>
                <a:spcPts val="0"/>
              </a:spcBef>
              <a:spcAft>
                <a:spcPts val="0"/>
              </a:spcAft>
              <a:buClr>
                <a:schemeClr val="dk1"/>
              </a:buClr>
              <a:buSzPts val="1600"/>
              <a:buFont typeface="Arial"/>
              <a:buNone/>
            </a:pPr>
            <a:r>
              <a:t/>
            </a:r>
            <a:endParaRPr b="1"/>
          </a:p>
          <a:p>
            <a:pPr indent="0" lvl="0" marL="0" rtl="0" algn="ctr">
              <a:spcBef>
                <a:spcPts val="0"/>
              </a:spcBef>
              <a:spcAft>
                <a:spcPts val="0"/>
              </a:spcAft>
              <a:buNone/>
            </a:pPr>
            <a:r>
              <a:rPr lang="en" sz="1000">
                <a:solidFill>
                  <a:srgbClr val="666666"/>
                </a:solidFill>
              </a:rPr>
              <a:t>Quota</a:t>
            </a:r>
            <a:endParaRPr sz="1000">
              <a:solidFill>
                <a:srgbClr val="666666"/>
              </a:solidFill>
            </a:endParaRPr>
          </a:p>
          <a:p>
            <a:pPr indent="0" lvl="0" marL="0" rtl="0" algn="ctr">
              <a:spcBef>
                <a:spcPts val="400"/>
              </a:spcBef>
              <a:spcAft>
                <a:spcPts val="0"/>
              </a:spcAft>
              <a:buNone/>
            </a:pPr>
            <a:r>
              <a:rPr lang="en" sz="1000">
                <a:solidFill>
                  <a:srgbClr val="666666"/>
                </a:solidFill>
              </a:rPr>
              <a:t>Reset Quota</a:t>
            </a:r>
            <a:endParaRPr sz="1000">
              <a:solidFill>
                <a:srgbClr val="666666"/>
              </a:solidFill>
            </a:endParaRPr>
          </a:p>
          <a:p>
            <a:pPr indent="0" lvl="0" marL="0" rtl="0" algn="ctr">
              <a:spcBef>
                <a:spcPts val="400"/>
              </a:spcBef>
              <a:spcAft>
                <a:spcPts val="0"/>
              </a:spcAft>
              <a:buNone/>
            </a:pPr>
            <a:r>
              <a:rPr lang="en" sz="1000">
                <a:solidFill>
                  <a:srgbClr val="666666"/>
                </a:solidFill>
              </a:rPr>
              <a:t>Spike Arrest</a:t>
            </a:r>
            <a:endParaRPr sz="1000">
              <a:solidFill>
                <a:srgbClr val="666666"/>
              </a:solidFill>
            </a:endParaRPr>
          </a:p>
          <a:p>
            <a:pPr indent="0" lvl="0" marL="0" rtl="0" algn="ctr">
              <a:spcBef>
                <a:spcPts val="400"/>
              </a:spcBef>
              <a:spcAft>
                <a:spcPts val="0"/>
              </a:spcAft>
              <a:buNone/>
            </a:pPr>
            <a:r>
              <a:rPr lang="en" sz="1000">
                <a:solidFill>
                  <a:srgbClr val="666666"/>
                </a:solidFill>
              </a:rPr>
              <a:t>Concurrent Rate limit</a:t>
            </a:r>
            <a:endParaRPr sz="1000">
              <a:solidFill>
                <a:srgbClr val="666666"/>
              </a:solidFill>
            </a:endParaRPr>
          </a:p>
          <a:p>
            <a:pPr indent="0" lvl="0" marL="0" rtl="0" algn="ctr">
              <a:spcBef>
                <a:spcPts val="400"/>
              </a:spcBef>
              <a:spcAft>
                <a:spcPts val="0"/>
              </a:spcAft>
              <a:buNone/>
            </a:pPr>
            <a:r>
              <a:rPr lang="en" sz="1000">
                <a:solidFill>
                  <a:srgbClr val="666666"/>
                </a:solidFill>
              </a:rPr>
              <a:t>Response Cache</a:t>
            </a:r>
            <a:endParaRPr sz="1000">
              <a:solidFill>
                <a:srgbClr val="666666"/>
              </a:solidFill>
            </a:endParaRPr>
          </a:p>
          <a:p>
            <a:pPr indent="0" lvl="0" marL="0" rtl="0" algn="ctr">
              <a:spcBef>
                <a:spcPts val="400"/>
              </a:spcBef>
              <a:spcAft>
                <a:spcPts val="0"/>
              </a:spcAft>
              <a:buNone/>
            </a:pPr>
            <a:r>
              <a:rPr lang="en" sz="1000">
                <a:solidFill>
                  <a:srgbClr val="666666"/>
                </a:solidFill>
              </a:rPr>
              <a:t>Lookup Cache</a:t>
            </a:r>
            <a:endParaRPr sz="1000">
              <a:solidFill>
                <a:srgbClr val="666666"/>
              </a:solidFill>
            </a:endParaRPr>
          </a:p>
          <a:p>
            <a:pPr indent="0" lvl="0" marL="0" rtl="0" algn="ctr">
              <a:spcBef>
                <a:spcPts val="400"/>
              </a:spcBef>
              <a:spcAft>
                <a:spcPts val="0"/>
              </a:spcAft>
              <a:buNone/>
            </a:pPr>
            <a:r>
              <a:rPr lang="en" sz="1000">
                <a:solidFill>
                  <a:srgbClr val="666666"/>
                </a:solidFill>
              </a:rPr>
              <a:t>Populate Cache</a:t>
            </a:r>
            <a:endParaRPr sz="1000">
              <a:solidFill>
                <a:srgbClr val="666666"/>
              </a:solidFill>
            </a:endParaRPr>
          </a:p>
          <a:p>
            <a:pPr indent="0" lvl="0" marL="0" rtl="0" algn="ctr">
              <a:spcBef>
                <a:spcPts val="400"/>
              </a:spcBef>
              <a:spcAft>
                <a:spcPts val="0"/>
              </a:spcAft>
              <a:buNone/>
            </a:pPr>
            <a:r>
              <a:rPr lang="en" sz="1000">
                <a:solidFill>
                  <a:srgbClr val="666666"/>
                </a:solidFill>
              </a:rPr>
              <a:t>Invalidate Cache</a:t>
            </a:r>
            <a:endParaRPr sz="1000">
              <a:solidFill>
                <a:srgbClr val="666666"/>
              </a:solidFill>
            </a:endParaRPr>
          </a:p>
          <a:p>
            <a:pPr indent="0" lvl="0" marL="0" marR="0" rtl="0" algn="l">
              <a:lnSpc>
                <a:spcPct val="100000"/>
              </a:lnSpc>
              <a:spcBef>
                <a:spcPts val="600"/>
              </a:spcBef>
              <a:spcAft>
                <a:spcPts val="0"/>
              </a:spcAft>
              <a:buNone/>
            </a:pPr>
            <a:r>
              <a:t/>
            </a:r>
            <a:endParaRPr sz="1400"/>
          </a:p>
        </p:txBody>
      </p:sp>
      <p:sp>
        <p:nvSpPr>
          <p:cNvPr id="2286" name="Google Shape;2286;p174"/>
          <p:cNvSpPr txBox="1"/>
          <p:nvPr>
            <p:ph idx="3" type="body"/>
          </p:nvPr>
        </p:nvSpPr>
        <p:spPr>
          <a:xfrm>
            <a:off x="6866904" y="1063557"/>
            <a:ext cx="1623900" cy="3216900"/>
          </a:xfrm>
          <a:prstGeom prst="rect">
            <a:avLst/>
          </a:prstGeom>
          <a:noFill/>
          <a:ln>
            <a:noFill/>
          </a:ln>
        </p:spPr>
        <p:txBody>
          <a:bodyPr anchorCtr="0" anchor="t" bIns="91300" lIns="91300" spcFirstLastPara="1" rIns="91300" wrap="square" tIns="91300">
            <a:noAutofit/>
          </a:bodyPr>
          <a:lstStyle/>
          <a:p>
            <a:pPr indent="0" lvl="0" marL="101600" marR="0" rtl="0" algn="ctr">
              <a:lnSpc>
                <a:spcPct val="100000"/>
              </a:lnSpc>
              <a:spcBef>
                <a:spcPts val="0"/>
              </a:spcBef>
              <a:spcAft>
                <a:spcPts val="0"/>
              </a:spcAft>
              <a:buClr>
                <a:schemeClr val="dk1"/>
              </a:buClr>
              <a:buSzPts val="1600"/>
              <a:buFont typeface="Arial"/>
              <a:buNone/>
            </a:pPr>
            <a:r>
              <a:rPr b="1" lang="en"/>
              <a:t>Extension</a:t>
            </a:r>
            <a:endParaRPr b="1"/>
          </a:p>
          <a:p>
            <a:pPr indent="0" lvl="0" marL="101600" marR="0" rtl="0" algn="l">
              <a:lnSpc>
                <a:spcPct val="100000"/>
              </a:lnSpc>
              <a:spcBef>
                <a:spcPts val="0"/>
              </a:spcBef>
              <a:spcAft>
                <a:spcPts val="0"/>
              </a:spcAft>
              <a:buClr>
                <a:schemeClr val="dk1"/>
              </a:buClr>
              <a:buSzPts val="1600"/>
              <a:buFont typeface="Arial"/>
              <a:buNone/>
            </a:pPr>
            <a:r>
              <a:t/>
            </a:r>
            <a:endParaRPr b="1"/>
          </a:p>
          <a:p>
            <a:pPr indent="0" lvl="0" marL="101600" marR="0" rtl="0" algn="l">
              <a:lnSpc>
                <a:spcPct val="100000"/>
              </a:lnSpc>
              <a:spcBef>
                <a:spcPts val="0"/>
              </a:spcBef>
              <a:spcAft>
                <a:spcPts val="0"/>
              </a:spcAft>
              <a:buClr>
                <a:schemeClr val="dk1"/>
              </a:buClr>
              <a:buSzPts val="1600"/>
              <a:buFont typeface="Arial"/>
              <a:buNone/>
            </a:pPr>
            <a:r>
              <a:t/>
            </a:r>
            <a:endParaRPr b="1"/>
          </a:p>
          <a:p>
            <a:pPr indent="0" lvl="0" marL="0" rtl="0" algn="ctr">
              <a:spcBef>
                <a:spcPts val="0"/>
              </a:spcBef>
              <a:spcAft>
                <a:spcPts val="0"/>
              </a:spcAft>
              <a:buNone/>
            </a:pPr>
            <a:r>
              <a:rPr lang="en" sz="1000">
                <a:solidFill>
                  <a:srgbClr val="666666"/>
                </a:solidFill>
              </a:rPr>
              <a:t>Java Callout</a:t>
            </a:r>
            <a:endParaRPr sz="1000">
              <a:solidFill>
                <a:srgbClr val="666666"/>
              </a:solidFill>
            </a:endParaRPr>
          </a:p>
          <a:p>
            <a:pPr indent="0" lvl="0" marL="0" rtl="0" algn="ctr">
              <a:spcBef>
                <a:spcPts val="400"/>
              </a:spcBef>
              <a:spcAft>
                <a:spcPts val="0"/>
              </a:spcAft>
              <a:buNone/>
            </a:pPr>
            <a:r>
              <a:rPr lang="en" sz="1000">
                <a:solidFill>
                  <a:srgbClr val="666666"/>
                </a:solidFill>
              </a:rPr>
              <a:t>Python</a:t>
            </a:r>
            <a:endParaRPr sz="1000">
              <a:solidFill>
                <a:srgbClr val="666666"/>
              </a:solidFill>
            </a:endParaRPr>
          </a:p>
          <a:p>
            <a:pPr indent="0" lvl="0" marL="0" rtl="0" algn="ctr">
              <a:spcBef>
                <a:spcPts val="400"/>
              </a:spcBef>
              <a:spcAft>
                <a:spcPts val="0"/>
              </a:spcAft>
              <a:buNone/>
            </a:pPr>
            <a:r>
              <a:rPr lang="en" sz="1000">
                <a:solidFill>
                  <a:srgbClr val="666666"/>
                </a:solidFill>
              </a:rPr>
              <a:t>JavaScript</a:t>
            </a:r>
            <a:endParaRPr sz="1000">
              <a:solidFill>
                <a:srgbClr val="666666"/>
              </a:solidFill>
            </a:endParaRPr>
          </a:p>
          <a:p>
            <a:pPr indent="0" lvl="0" marL="0" rtl="0" algn="ctr">
              <a:spcBef>
                <a:spcPts val="400"/>
              </a:spcBef>
              <a:spcAft>
                <a:spcPts val="0"/>
              </a:spcAft>
              <a:buNone/>
            </a:pPr>
            <a:r>
              <a:rPr lang="en" sz="1000">
                <a:solidFill>
                  <a:srgbClr val="666666"/>
                </a:solidFill>
              </a:rPr>
              <a:t>Service Callout</a:t>
            </a:r>
            <a:endParaRPr sz="1000">
              <a:solidFill>
                <a:srgbClr val="666666"/>
              </a:solidFill>
            </a:endParaRPr>
          </a:p>
          <a:p>
            <a:pPr indent="0" lvl="0" marL="0" rtl="0" algn="ctr">
              <a:spcBef>
                <a:spcPts val="400"/>
              </a:spcBef>
              <a:spcAft>
                <a:spcPts val="0"/>
              </a:spcAft>
              <a:buNone/>
            </a:pPr>
            <a:r>
              <a:rPr lang="en" sz="1000">
                <a:solidFill>
                  <a:srgbClr val="666666"/>
                </a:solidFill>
              </a:rPr>
              <a:t>Statistics Collector</a:t>
            </a:r>
            <a:endParaRPr sz="1000">
              <a:solidFill>
                <a:srgbClr val="666666"/>
              </a:solidFill>
            </a:endParaRPr>
          </a:p>
          <a:p>
            <a:pPr indent="0" lvl="0" marL="0" rtl="0" algn="ctr">
              <a:spcBef>
                <a:spcPts val="400"/>
              </a:spcBef>
              <a:spcAft>
                <a:spcPts val="400"/>
              </a:spcAft>
              <a:buNone/>
            </a:pPr>
            <a:r>
              <a:rPr lang="en" sz="1000">
                <a:solidFill>
                  <a:srgbClr val="666666"/>
                </a:solidFill>
              </a:rPr>
              <a:t>Message logging</a:t>
            </a:r>
            <a:endParaRPr sz="1000">
              <a:solidFill>
                <a:srgbClr val="666666"/>
              </a:solidFill>
            </a:endParaRPr>
          </a:p>
        </p:txBody>
      </p:sp>
      <p:sp>
        <p:nvSpPr>
          <p:cNvPr id="2287" name="Google Shape;2287;p174"/>
          <p:cNvSpPr txBox="1"/>
          <p:nvPr>
            <p:ph idx="4" type="body"/>
          </p:nvPr>
        </p:nvSpPr>
        <p:spPr>
          <a:xfrm>
            <a:off x="4692557" y="1039106"/>
            <a:ext cx="1930800" cy="3216900"/>
          </a:xfrm>
          <a:prstGeom prst="rect">
            <a:avLst/>
          </a:prstGeom>
          <a:noFill/>
          <a:ln>
            <a:noFill/>
          </a:ln>
        </p:spPr>
        <p:txBody>
          <a:bodyPr anchorCtr="0" anchor="t" bIns="91300" lIns="91300" spcFirstLastPara="1" rIns="91300" wrap="square" tIns="91300">
            <a:noAutofit/>
          </a:bodyPr>
          <a:lstStyle/>
          <a:p>
            <a:pPr indent="0" lvl="0" marL="101600" marR="0" rtl="0" algn="ctr">
              <a:lnSpc>
                <a:spcPct val="100000"/>
              </a:lnSpc>
              <a:spcBef>
                <a:spcPts val="0"/>
              </a:spcBef>
              <a:spcAft>
                <a:spcPts val="0"/>
              </a:spcAft>
              <a:buClr>
                <a:schemeClr val="dk1"/>
              </a:buClr>
              <a:buSzPts val="1600"/>
              <a:buFont typeface="Arial"/>
              <a:buNone/>
            </a:pPr>
            <a:r>
              <a:rPr b="1" lang="en"/>
              <a:t>Mediation</a:t>
            </a:r>
            <a:endParaRPr b="1"/>
          </a:p>
          <a:p>
            <a:pPr indent="0" lvl="0" marL="101600" marR="0" rtl="0" algn="l">
              <a:lnSpc>
                <a:spcPct val="100000"/>
              </a:lnSpc>
              <a:spcBef>
                <a:spcPts val="0"/>
              </a:spcBef>
              <a:spcAft>
                <a:spcPts val="0"/>
              </a:spcAft>
              <a:buClr>
                <a:schemeClr val="dk1"/>
              </a:buClr>
              <a:buSzPts val="1600"/>
              <a:buFont typeface="Arial"/>
              <a:buNone/>
            </a:pPr>
            <a:r>
              <a:t/>
            </a:r>
            <a:endParaRPr b="1"/>
          </a:p>
          <a:p>
            <a:pPr indent="0" lvl="0" marL="101600" marR="0" rtl="0" algn="l">
              <a:lnSpc>
                <a:spcPct val="100000"/>
              </a:lnSpc>
              <a:spcBef>
                <a:spcPts val="0"/>
              </a:spcBef>
              <a:spcAft>
                <a:spcPts val="0"/>
              </a:spcAft>
              <a:buClr>
                <a:schemeClr val="dk1"/>
              </a:buClr>
              <a:buSzPts val="1600"/>
              <a:buFont typeface="Arial"/>
              <a:buNone/>
            </a:pPr>
            <a:r>
              <a:t/>
            </a:r>
            <a:endParaRPr b="1"/>
          </a:p>
          <a:p>
            <a:pPr indent="0" lvl="0" marL="0" rtl="0" algn="ctr">
              <a:spcBef>
                <a:spcPts val="0"/>
              </a:spcBef>
              <a:spcAft>
                <a:spcPts val="0"/>
              </a:spcAft>
              <a:buNone/>
            </a:pPr>
            <a:r>
              <a:rPr lang="en" sz="1000">
                <a:solidFill>
                  <a:srgbClr val="666666"/>
                </a:solidFill>
              </a:rPr>
              <a:t>JSON to XML</a:t>
            </a:r>
            <a:endParaRPr sz="1000">
              <a:solidFill>
                <a:srgbClr val="666666"/>
              </a:solidFill>
            </a:endParaRPr>
          </a:p>
          <a:p>
            <a:pPr indent="0" lvl="0" marL="0" rtl="0" algn="ctr">
              <a:spcBef>
                <a:spcPts val="400"/>
              </a:spcBef>
              <a:spcAft>
                <a:spcPts val="0"/>
              </a:spcAft>
              <a:buNone/>
            </a:pPr>
            <a:r>
              <a:rPr lang="en" sz="1000">
                <a:solidFill>
                  <a:srgbClr val="666666"/>
                </a:solidFill>
              </a:rPr>
              <a:t>XML to JSON</a:t>
            </a:r>
            <a:endParaRPr sz="1000">
              <a:solidFill>
                <a:srgbClr val="666666"/>
              </a:solidFill>
            </a:endParaRPr>
          </a:p>
          <a:p>
            <a:pPr indent="0" lvl="0" marL="0" rtl="0" algn="ctr">
              <a:spcBef>
                <a:spcPts val="400"/>
              </a:spcBef>
              <a:spcAft>
                <a:spcPts val="0"/>
              </a:spcAft>
              <a:buNone/>
            </a:pPr>
            <a:r>
              <a:rPr lang="en" sz="1000">
                <a:solidFill>
                  <a:srgbClr val="666666"/>
                </a:solidFill>
              </a:rPr>
              <a:t>Raise Fault</a:t>
            </a:r>
            <a:endParaRPr sz="1000">
              <a:solidFill>
                <a:srgbClr val="666666"/>
              </a:solidFill>
            </a:endParaRPr>
          </a:p>
          <a:p>
            <a:pPr indent="0" lvl="0" marL="0" rtl="0" algn="ctr">
              <a:spcBef>
                <a:spcPts val="400"/>
              </a:spcBef>
              <a:spcAft>
                <a:spcPts val="0"/>
              </a:spcAft>
              <a:buNone/>
            </a:pPr>
            <a:r>
              <a:rPr lang="en" sz="1000">
                <a:solidFill>
                  <a:srgbClr val="666666"/>
                </a:solidFill>
              </a:rPr>
              <a:t>XSL Transform</a:t>
            </a:r>
            <a:endParaRPr sz="1000">
              <a:solidFill>
                <a:srgbClr val="666666"/>
              </a:solidFill>
            </a:endParaRPr>
          </a:p>
          <a:p>
            <a:pPr indent="0" lvl="0" marL="0" rtl="0" algn="ctr">
              <a:spcBef>
                <a:spcPts val="400"/>
              </a:spcBef>
              <a:spcAft>
                <a:spcPts val="0"/>
              </a:spcAft>
              <a:buNone/>
            </a:pPr>
            <a:r>
              <a:rPr lang="en" sz="1000">
                <a:solidFill>
                  <a:srgbClr val="666666"/>
                </a:solidFill>
              </a:rPr>
              <a:t>SOAP Message Validation</a:t>
            </a:r>
            <a:endParaRPr sz="1000">
              <a:solidFill>
                <a:srgbClr val="666666"/>
              </a:solidFill>
            </a:endParaRPr>
          </a:p>
          <a:p>
            <a:pPr indent="0" lvl="0" marL="0" rtl="0" algn="ctr">
              <a:spcBef>
                <a:spcPts val="400"/>
              </a:spcBef>
              <a:spcAft>
                <a:spcPts val="0"/>
              </a:spcAft>
              <a:buNone/>
            </a:pPr>
            <a:r>
              <a:rPr lang="en" sz="1000">
                <a:solidFill>
                  <a:srgbClr val="666666"/>
                </a:solidFill>
              </a:rPr>
              <a:t>Assign Message</a:t>
            </a:r>
            <a:endParaRPr sz="1000">
              <a:solidFill>
                <a:srgbClr val="666666"/>
              </a:solidFill>
            </a:endParaRPr>
          </a:p>
          <a:p>
            <a:pPr indent="0" lvl="0" marL="0" rtl="0" algn="ctr">
              <a:spcBef>
                <a:spcPts val="400"/>
              </a:spcBef>
              <a:spcAft>
                <a:spcPts val="0"/>
              </a:spcAft>
              <a:buNone/>
            </a:pPr>
            <a:r>
              <a:rPr lang="en" sz="1000">
                <a:solidFill>
                  <a:srgbClr val="666666"/>
                </a:solidFill>
              </a:rPr>
              <a:t>Extract Variables</a:t>
            </a:r>
            <a:endParaRPr sz="1000">
              <a:solidFill>
                <a:srgbClr val="666666"/>
              </a:solidFill>
            </a:endParaRPr>
          </a:p>
          <a:p>
            <a:pPr indent="0" lvl="0" marL="0" rtl="0" algn="ctr">
              <a:spcBef>
                <a:spcPts val="400"/>
              </a:spcBef>
              <a:spcAft>
                <a:spcPts val="0"/>
              </a:spcAft>
              <a:buNone/>
            </a:pPr>
            <a:r>
              <a:rPr lang="en" sz="1000">
                <a:solidFill>
                  <a:srgbClr val="666666"/>
                </a:solidFill>
              </a:rPr>
              <a:t>Access Entity</a:t>
            </a:r>
            <a:endParaRPr sz="1000">
              <a:solidFill>
                <a:srgbClr val="666666"/>
              </a:solidFill>
            </a:endParaRPr>
          </a:p>
          <a:p>
            <a:pPr indent="0" lvl="0" marL="0" rtl="0" algn="ctr">
              <a:spcBef>
                <a:spcPts val="400"/>
              </a:spcBef>
              <a:spcAft>
                <a:spcPts val="400"/>
              </a:spcAft>
              <a:buNone/>
            </a:pPr>
            <a:r>
              <a:rPr lang="en" sz="1000">
                <a:solidFill>
                  <a:srgbClr val="666666"/>
                </a:solidFill>
              </a:rPr>
              <a:t>Key Value Map Operations</a:t>
            </a:r>
            <a:endParaRPr b="0" i="0" sz="1400" u="none" cap="none" strike="noStrike">
              <a:solidFill>
                <a:schemeClr val="dk1"/>
              </a:solidFill>
              <a:latin typeface="Roboto"/>
              <a:ea typeface="Roboto"/>
              <a:cs typeface="Roboto"/>
              <a:sym typeface="Roboto"/>
            </a:endParaRPr>
          </a:p>
        </p:txBody>
      </p:sp>
      <p:cxnSp>
        <p:nvCxnSpPr>
          <p:cNvPr id="2288" name="Google Shape;2288;p174"/>
          <p:cNvCxnSpPr/>
          <p:nvPr/>
        </p:nvCxnSpPr>
        <p:spPr>
          <a:xfrm rot="10800000">
            <a:off x="2505536" y="1396165"/>
            <a:ext cx="0" cy="2765700"/>
          </a:xfrm>
          <a:prstGeom prst="straightConnector1">
            <a:avLst/>
          </a:prstGeom>
          <a:noFill/>
          <a:ln cap="flat" cmpd="sng" w="12700">
            <a:solidFill>
              <a:schemeClr val="accent1"/>
            </a:solidFill>
            <a:prstDash val="solid"/>
            <a:round/>
            <a:headEnd len="sm" w="sm" type="none"/>
            <a:tailEnd len="sm" w="sm" type="none"/>
          </a:ln>
        </p:spPr>
      </p:cxnSp>
      <p:cxnSp>
        <p:nvCxnSpPr>
          <p:cNvPr id="2289" name="Google Shape;2289;p174"/>
          <p:cNvCxnSpPr/>
          <p:nvPr/>
        </p:nvCxnSpPr>
        <p:spPr>
          <a:xfrm rot="10800000">
            <a:off x="4574899" y="1396165"/>
            <a:ext cx="0" cy="2765700"/>
          </a:xfrm>
          <a:prstGeom prst="straightConnector1">
            <a:avLst/>
          </a:prstGeom>
          <a:noFill/>
          <a:ln cap="flat" cmpd="sng" w="12700">
            <a:solidFill>
              <a:schemeClr val="accent1"/>
            </a:solidFill>
            <a:prstDash val="solid"/>
            <a:round/>
            <a:headEnd len="sm" w="sm" type="none"/>
            <a:tailEnd len="sm" w="sm" type="none"/>
          </a:ln>
        </p:spPr>
      </p:cxnSp>
      <p:cxnSp>
        <p:nvCxnSpPr>
          <p:cNvPr id="2290" name="Google Shape;2290;p174"/>
          <p:cNvCxnSpPr/>
          <p:nvPr/>
        </p:nvCxnSpPr>
        <p:spPr>
          <a:xfrm rot="10800000">
            <a:off x="6644216" y="1396165"/>
            <a:ext cx="0" cy="2765700"/>
          </a:xfrm>
          <a:prstGeom prst="straightConnector1">
            <a:avLst/>
          </a:prstGeom>
          <a:noFill/>
          <a:ln cap="flat" cmpd="sng" w="12700">
            <a:solidFill>
              <a:schemeClr val="accent1"/>
            </a:solidFill>
            <a:prstDash val="solid"/>
            <a:round/>
            <a:headEnd len="sm" w="sm" type="none"/>
            <a:tailEnd len="sm" w="sm" type="none"/>
          </a:ln>
        </p:spPr>
      </p:cxnSp>
      <p:sp>
        <p:nvSpPr>
          <p:cNvPr id="2291" name="Google Shape;2291;p174"/>
          <p:cNvSpPr txBox="1"/>
          <p:nvPr>
            <p:ph idx="4" type="body"/>
          </p:nvPr>
        </p:nvSpPr>
        <p:spPr>
          <a:xfrm>
            <a:off x="2646188" y="1063556"/>
            <a:ext cx="1905600" cy="3216900"/>
          </a:xfrm>
          <a:prstGeom prst="rect">
            <a:avLst/>
          </a:prstGeom>
          <a:noFill/>
          <a:ln>
            <a:noFill/>
          </a:ln>
        </p:spPr>
        <p:txBody>
          <a:bodyPr anchorCtr="0" anchor="t" bIns="91300" lIns="91300" spcFirstLastPara="1" rIns="91300" wrap="square" tIns="91300">
            <a:noAutofit/>
          </a:bodyPr>
          <a:lstStyle/>
          <a:p>
            <a:pPr indent="0" lvl="0" marL="101600" marR="0" rtl="0" algn="ctr">
              <a:lnSpc>
                <a:spcPct val="100000"/>
              </a:lnSpc>
              <a:spcBef>
                <a:spcPts val="0"/>
              </a:spcBef>
              <a:spcAft>
                <a:spcPts val="0"/>
              </a:spcAft>
              <a:buClr>
                <a:schemeClr val="dk1"/>
              </a:buClr>
              <a:buSzPts val="1600"/>
              <a:buFont typeface="Arial"/>
              <a:buNone/>
            </a:pPr>
            <a:r>
              <a:rPr b="1" lang="en"/>
              <a:t>Security</a:t>
            </a:r>
            <a:endParaRPr b="1"/>
          </a:p>
          <a:p>
            <a:pPr indent="0" lvl="0" marL="0" marR="0" rtl="0" algn="l">
              <a:lnSpc>
                <a:spcPct val="100000"/>
              </a:lnSpc>
              <a:spcBef>
                <a:spcPts val="0"/>
              </a:spcBef>
              <a:spcAft>
                <a:spcPts val="0"/>
              </a:spcAft>
              <a:buClr>
                <a:schemeClr val="dk1"/>
              </a:buClr>
              <a:buSzPts val="1600"/>
              <a:buFont typeface="Arial"/>
              <a:buNone/>
            </a:pPr>
            <a:r>
              <a:t/>
            </a:r>
            <a:endParaRPr b="1"/>
          </a:p>
          <a:p>
            <a:pPr indent="0" lvl="0" marL="0" rtl="0" algn="ctr">
              <a:spcBef>
                <a:spcPts val="0"/>
              </a:spcBef>
              <a:spcAft>
                <a:spcPts val="0"/>
              </a:spcAft>
              <a:buNone/>
            </a:pPr>
            <a:r>
              <a:rPr lang="en" sz="1000">
                <a:solidFill>
                  <a:srgbClr val="666666"/>
                </a:solidFill>
              </a:rPr>
              <a:t>XML Threat Protection</a:t>
            </a:r>
            <a:endParaRPr sz="1000">
              <a:solidFill>
                <a:srgbClr val="666666"/>
              </a:solidFill>
            </a:endParaRPr>
          </a:p>
          <a:p>
            <a:pPr indent="0" lvl="0" marL="0" rtl="0" algn="ctr">
              <a:spcBef>
                <a:spcPts val="400"/>
              </a:spcBef>
              <a:spcAft>
                <a:spcPts val="0"/>
              </a:spcAft>
              <a:buNone/>
            </a:pPr>
            <a:r>
              <a:rPr lang="en" sz="1000">
                <a:solidFill>
                  <a:srgbClr val="666666"/>
                </a:solidFill>
              </a:rPr>
              <a:t>JSON Threat Protection</a:t>
            </a:r>
            <a:endParaRPr sz="1000">
              <a:solidFill>
                <a:srgbClr val="666666"/>
              </a:solidFill>
            </a:endParaRPr>
          </a:p>
          <a:p>
            <a:pPr indent="0" lvl="0" marL="0" rtl="0" algn="ctr">
              <a:spcBef>
                <a:spcPts val="400"/>
              </a:spcBef>
              <a:spcAft>
                <a:spcPts val="0"/>
              </a:spcAft>
              <a:buNone/>
            </a:pPr>
            <a:r>
              <a:rPr lang="en" sz="1000">
                <a:solidFill>
                  <a:srgbClr val="666666"/>
                </a:solidFill>
              </a:rPr>
              <a:t>Regular Expression Protection</a:t>
            </a:r>
            <a:endParaRPr sz="1000">
              <a:solidFill>
                <a:srgbClr val="666666"/>
              </a:solidFill>
            </a:endParaRPr>
          </a:p>
          <a:p>
            <a:pPr indent="0" lvl="0" marL="0" rtl="0" algn="ctr">
              <a:spcBef>
                <a:spcPts val="400"/>
              </a:spcBef>
              <a:spcAft>
                <a:spcPts val="0"/>
              </a:spcAft>
              <a:buNone/>
            </a:pPr>
            <a:r>
              <a:rPr lang="en" sz="1000">
                <a:solidFill>
                  <a:srgbClr val="666666"/>
                </a:solidFill>
              </a:rPr>
              <a:t>OAuth v2.0</a:t>
            </a:r>
            <a:endParaRPr sz="1000">
              <a:solidFill>
                <a:srgbClr val="666666"/>
              </a:solidFill>
            </a:endParaRPr>
          </a:p>
          <a:p>
            <a:pPr indent="0" lvl="0" marL="0" rtl="0" algn="ctr">
              <a:spcBef>
                <a:spcPts val="400"/>
              </a:spcBef>
              <a:spcAft>
                <a:spcPts val="0"/>
              </a:spcAft>
              <a:buNone/>
            </a:pPr>
            <a:r>
              <a:rPr lang="en" sz="1000">
                <a:solidFill>
                  <a:srgbClr val="666666"/>
                </a:solidFill>
              </a:rPr>
              <a:t>Get OAuth v2.0 Info</a:t>
            </a:r>
            <a:endParaRPr sz="1000">
              <a:solidFill>
                <a:srgbClr val="666666"/>
              </a:solidFill>
            </a:endParaRPr>
          </a:p>
          <a:p>
            <a:pPr indent="0" lvl="0" marL="0" rtl="0" algn="ctr">
              <a:spcBef>
                <a:spcPts val="400"/>
              </a:spcBef>
              <a:spcAft>
                <a:spcPts val="0"/>
              </a:spcAft>
              <a:buNone/>
            </a:pPr>
            <a:r>
              <a:rPr lang="en" sz="1000">
                <a:solidFill>
                  <a:srgbClr val="666666"/>
                </a:solidFill>
              </a:rPr>
              <a:t>OAuth v1.0a</a:t>
            </a:r>
            <a:endParaRPr sz="1000">
              <a:solidFill>
                <a:srgbClr val="666666"/>
              </a:solidFill>
            </a:endParaRPr>
          </a:p>
          <a:p>
            <a:pPr indent="0" lvl="0" marL="0" rtl="0" algn="ctr">
              <a:spcBef>
                <a:spcPts val="400"/>
              </a:spcBef>
              <a:spcAft>
                <a:spcPts val="0"/>
              </a:spcAft>
              <a:buNone/>
            </a:pPr>
            <a:r>
              <a:rPr lang="en" sz="1000">
                <a:solidFill>
                  <a:srgbClr val="666666"/>
                </a:solidFill>
              </a:rPr>
              <a:t>Verify API Key</a:t>
            </a:r>
            <a:endParaRPr sz="1000">
              <a:solidFill>
                <a:srgbClr val="666666"/>
              </a:solidFill>
            </a:endParaRPr>
          </a:p>
          <a:p>
            <a:pPr indent="0" lvl="0" marL="0" rtl="0" algn="ctr">
              <a:spcBef>
                <a:spcPts val="400"/>
              </a:spcBef>
              <a:spcAft>
                <a:spcPts val="0"/>
              </a:spcAft>
              <a:buNone/>
            </a:pPr>
            <a:r>
              <a:rPr lang="en" sz="1000">
                <a:solidFill>
                  <a:srgbClr val="666666"/>
                </a:solidFill>
              </a:rPr>
              <a:t>Access Control</a:t>
            </a:r>
            <a:endParaRPr sz="1000">
              <a:solidFill>
                <a:srgbClr val="666666"/>
              </a:solidFill>
            </a:endParaRPr>
          </a:p>
          <a:p>
            <a:pPr indent="0" lvl="0" marL="0" rtl="0" algn="ctr">
              <a:spcBef>
                <a:spcPts val="400"/>
              </a:spcBef>
              <a:spcAft>
                <a:spcPts val="0"/>
              </a:spcAft>
              <a:buNone/>
            </a:pPr>
            <a:r>
              <a:rPr lang="en" sz="1000">
                <a:solidFill>
                  <a:srgbClr val="666666"/>
                </a:solidFill>
              </a:rPr>
              <a:t>Generate SAML Assertion</a:t>
            </a:r>
            <a:endParaRPr sz="1000">
              <a:solidFill>
                <a:srgbClr val="666666"/>
              </a:solidFill>
            </a:endParaRPr>
          </a:p>
          <a:p>
            <a:pPr indent="0" lvl="0" marL="0" rtl="0" algn="ctr">
              <a:spcBef>
                <a:spcPts val="400"/>
              </a:spcBef>
              <a:spcAft>
                <a:spcPts val="400"/>
              </a:spcAft>
              <a:buNone/>
            </a:pPr>
            <a:r>
              <a:rPr lang="en" sz="1000">
                <a:solidFill>
                  <a:srgbClr val="666666"/>
                </a:solidFill>
              </a:rPr>
              <a:t>Validate SAML Assertion</a:t>
            </a:r>
            <a:endParaRPr b="0" i="0" sz="1400" u="none" cap="none" strike="noStrike">
              <a:solidFill>
                <a:schemeClr val="dk1"/>
              </a:solidFill>
              <a:latin typeface="Roboto"/>
              <a:ea typeface="Roboto"/>
              <a:cs typeface="Roboto"/>
              <a:sym typeface="Roboto"/>
            </a:endParaRPr>
          </a:p>
        </p:txBody>
      </p:sp>
      <p:sp>
        <p:nvSpPr>
          <p:cNvPr id="2292" name="Google Shape;2292;p174"/>
          <p:cNvSpPr/>
          <p:nvPr/>
        </p:nvSpPr>
        <p:spPr>
          <a:xfrm>
            <a:off x="292373" y="4175136"/>
            <a:ext cx="2160300" cy="540300"/>
          </a:xfrm>
          <a:prstGeom prst="rect">
            <a:avLst/>
          </a:prstGeom>
          <a:no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4300"/>
              </a:buClr>
              <a:buFont typeface="Helvetica Neue"/>
              <a:buNone/>
            </a:pPr>
            <a:r>
              <a:rPr b="1" i="0" lang="en" sz="1000" u="none" cap="none" strike="noStrike">
                <a:solidFill>
                  <a:schemeClr val="accent1"/>
                </a:solidFill>
                <a:latin typeface="Roboto"/>
                <a:ea typeface="Roboto"/>
                <a:cs typeface="Roboto"/>
                <a:sym typeface="Roboto"/>
              </a:rPr>
              <a:t>Manage</a:t>
            </a:r>
            <a:r>
              <a:rPr b="0" i="0" lang="en" sz="1000" u="none" cap="none" strike="noStrike">
                <a:solidFill>
                  <a:srgbClr val="666666"/>
                </a:solidFill>
                <a:latin typeface="Roboto"/>
                <a:ea typeface="Roboto"/>
                <a:cs typeface="Roboto"/>
                <a:sym typeface="Roboto"/>
              </a:rPr>
              <a:t> interactions with API consumers and optimize performance</a:t>
            </a:r>
            <a:endParaRPr sz="1000">
              <a:solidFill>
                <a:srgbClr val="666666"/>
              </a:solidFill>
              <a:latin typeface="Roboto"/>
              <a:ea typeface="Roboto"/>
              <a:cs typeface="Roboto"/>
              <a:sym typeface="Roboto"/>
            </a:endParaRPr>
          </a:p>
        </p:txBody>
      </p:sp>
      <p:sp>
        <p:nvSpPr>
          <p:cNvPr id="2293" name="Google Shape;2293;p174"/>
          <p:cNvSpPr/>
          <p:nvPr/>
        </p:nvSpPr>
        <p:spPr>
          <a:xfrm>
            <a:off x="2593276" y="4161861"/>
            <a:ext cx="1798500" cy="566700"/>
          </a:xfrm>
          <a:prstGeom prst="rect">
            <a:avLst/>
          </a:prstGeom>
          <a:no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D2A00"/>
              </a:buClr>
              <a:buFont typeface="Helvetica Neue"/>
              <a:buNone/>
            </a:pPr>
            <a:r>
              <a:rPr b="1" i="0" lang="en" sz="1000" u="none" cap="none" strike="noStrike">
                <a:solidFill>
                  <a:schemeClr val="accent1"/>
                </a:solidFill>
                <a:latin typeface="Roboto"/>
                <a:ea typeface="Roboto"/>
                <a:cs typeface="Roboto"/>
                <a:sym typeface="Roboto"/>
              </a:rPr>
              <a:t>Secure</a:t>
            </a:r>
            <a:r>
              <a:rPr b="0" i="0" lang="en" sz="1000" u="none" cap="none" strike="noStrike">
                <a:solidFill>
                  <a:schemeClr val="accent1"/>
                </a:solidFill>
                <a:latin typeface="Roboto"/>
                <a:ea typeface="Roboto"/>
                <a:cs typeface="Roboto"/>
                <a:sym typeface="Roboto"/>
              </a:rPr>
              <a:t> </a:t>
            </a:r>
            <a:r>
              <a:rPr b="0" i="0" lang="en" sz="1000" u="none" cap="none" strike="noStrike">
                <a:solidFill>
                  <a:srgbClr val="666666"/>
                </a:solidFill>
                <a:latin typeface="Roboto"/>
                <a:ea typeface="Roboto"/>
                <a:cs typeface="Roboto"/>
                <a:sym typeface="Roboto"/>
              </a:rPr>
              <a:t>APIs and protect back-end systems from attack</a:t>
            </a:r>
            <a:endParaRPr sz="1000">
              <a:solidFill>
                <a:srgbClr val="666666"/>
              </a:solidFill>
              <a:latin typeface="Roboto"/>
              <a:ea typeface="Roboto"/>
              <a:cs typeface="Roboto"/>
              <a:sym typeface="Roboto"/>
            </a:endParaRPr>
          </a:p>
        </p:txBody>
      </p:sp>
      <p:sp>
        <p:nvSpPr>
          <p:cNvPr id="2294" name="Google Shape;2294;p174"/>
          <p:cNvSpPr/>
          <p:nvPr/>
        </p:nvSpPr>
        <p:spPr>
          <a:xfrm>
            <a:off x="4709581" y="4175138"/>
            <a:ext cx="1757400" cy="540300"/>
          </a:xfrm>
          <a:prstGeom prst="rect">
            <a:avLst/>
          </a:prstGeom>
          <a:no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4300"/>
              </a:buClr>
              <a:buFont typeface="Helvetica Neue"/>
              <a:buNone/>
            </a:pPr>
            <a:r>
              <a:rPr b="1" i="0" lang="en" sz="1000" u="none" cap="none" strike="noStrike">
                <a:solidFill>
                  <a:schemeClr val="accent1"/>
                </a:solidFill>
                <a:latin typeface="Roboto"/>
                <a:ea typeface="Roboto"/>
                <a:cs typeface="Roboto"/>
                <a:sym typeface="Roboto"/>
              </a:rPr>
              <a:t>Transform</a:t>
            </a:r>
            <a:r>
              <a:rPr b="0" i="0" lang="en" sz="1000" u="none" cap="none" strike="noStrike">
                <a:solidFill>
                  <a:srgbClr val="666666"/>
                </a:solidFill>
                <a:latin typeface="Roboto"/>
                <a:ea typeface="Roboto"/>
                <a:cs typeface="Roboto"/>
                <a:sym typeface="Roboto"/>
              </a:rPr>
              <a:t>, translate and reformat data for easy consumption</a:t>
            </a:r>
            <a:endParaRPr sz="1000">
              <a:solidFill>
                <a:srgbClr val="666666"/>
              </a:solidFill>
              <a:latin typeface="Roboto"/>
              <a:ea typeface="Roboto"/>
              <a:cs typeface="Roboto"/>
              <a:sym typeface="Roboto"/>
            </a:endParaRPr>
          </a:p>
        </p:txBody>
      </p:sp>
      <p:sp>
        <p:nvSpPr>
          <p:cNvPr id="2295" name="Google Shape;2295;p174"/>
          <p:cNvSpPr/>
          <p:nvPr/>
        </p:nvSpPr>
        <p:spPr>
          <a:xfrm>
            <a:off x="6848690" y="4225313"/>
            <a:ext cx="1683900" cy="439800"/>
          </a:xfrm>
          <a:prstGeom prst="rect">
            <a:avLst/>
          </a:prstGeom>
          <a:no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4300"/>
              </a:buClr>
              <a:buFont typeface="Helvetica Neue"/>
              <a:buNone/>
            </a:pPr>
            <a:r>
              <a:rPr b="1" i="0" lang="en" sz="1000" u="none" cap="none" strike="noStrike">
                <a:solidFill>
                  <a:schemeClr val="accent1"/>
                </a:solidFill>
                <a:latin typeface="Roboto"/>
                <a:ea typeface="Roboto"/>
                <a:cs typeface="Roboto"/>
                <a:sym typeface="Roboto"/>
              </a:rPr>
              <a:t>Extend</a:t>
            </a:r>
            <a:r>
              <a:rPr b="0" i="0" lang="en" sz="1000" u="none" cap="none" strike="noStrike">
                <a:solidFill>
                  <a:schemeClr val="accent1"/>
                </a:solidFill>
                <a:latin typeface="Roboto"/>
                <a:ea typeface="Roboto"/>
                <a:cs typeface="Roboto"/>
                <a:sym typeface="Roboto"/>
              </a:rPr>
              <a:t> </a:t>
            </a:r>
            <a:r>
              <a:rPr b="0" i="0" lang="en" sz="1000" u="none" cap="none" strike="noStrike">
                <a:solidFill>
                  <a:srgbClr val="666666"/>
                </a:solidFill>
                <a:latin typeface="Roboto"/>
                <a:ea typeface="Roboto"/>
                <a:cs typeface="Roboto"/>
                <a:sym typeface="Roboto"/>
              </a:rPr>
              <a:t>with programming when you need it</a:t>
            </a:r>
            <a:endParaRPr sz="1000">
              <a:solidFill>
                <a:srgbClr val="666666"/>
              </a:solidFill>
              <a:latin typeface="Roboto"/>
              <a:ea typeface="Roboto"/>
              <a:cs typeface="Roboto"/>
              <a:sym typeface="Roboto"/>
            </a:endParaRPr>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139"/>
          <p:cNvSpPr/>
          <p:nvPr/>
        </p:nvSpPr>
        <p:spPr>
          <a:xfrm>
            <a:off x="4450979" y="2977060"/>
            <a:ext cx="184500" cy="879300"/>
          </a:xfrm>
          <a:prstGeom prst="upDownArrow">
            <a:avLst>
              <a:gd fmla="val 50000" name="adj1"/>
              <a:gd fmla="val 50000" name="adj2"/>
            </a:avLst>
          </a:prstGeom>
          <a:solidFill>
            <a:srgbClr val="262626">
              <a:alpha val="57650"/>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300"/>
              <a:buFont typeface="Arial"/>
              <a:buNone/>
            </a:pPr>
            <a:r>
              <a:t/>
            </a:r>
            <a:endParaRPr b="0" i="0" sz="3300" u="none" cap="none" strike="noStrike">
              <a:solidFill>
                <a:srgbClr val="000000"/>
              </a:solidFill>
              <a:latin typeface="Arial"/>
              <a:ea typeface="Arial"/>
              <a:cs typeface="Arial"/>
              <a:sym typeface="Arial"/>
            </a:endParaRPr>
          </a:p>
        </p:txBody>
      </p:sp>
      <p:sp>
        <p:nvSpPr>
          <p:cNvPr id="862" name="Google Shape;862;p139"/>
          <p:cNvSpPr txBox="1"/>
          <p:nvPr>
            <p:ph type="title"/>
          </p:nvPr>
        </p:nvSpPr>
        <p:spPr>
          <a:xfrm>
            <a:off x="459388" y="218142"/>
            <a:ext cx="8225100" cy="52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Retail Ecosystem</a:t>
            </a:r>
            <a:endParaRPr/>
          </a:p>
        </p:txBody>
      </p:sp>
      <p:sp>
        <p:nvSpPr>
          <p:cNvPr id="863" name="Google Shape;863;p139"/>
          <p:cNvSpPr/>
          <p:nvPr/>
        </p:nvSpPr>
        <p:spPr>
          <a:xfrm>
            <a:off x="1161480" y="3277725"/>
            <a:ext cx="6744600" cy="227100"/>
          </a:xfrm>
          <a:prstGeom prst="rect">
            <a:avLst/>
          </a:prstGeom>
          <a:solidFill>
            <a:schemeClr val="accent1"/>
          </a:solidFill>
          <a:ln cap="flat" cmpd="sng" w="12700">
            <a:solidFill>
              <a:schemeClr val="l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125"/>
              <a:buFont typeface="Helvetica Neue Light"/>
              <a:buNone/>
            </a:pPr>
            <a:r>
              <a:rPr b="0" i="0" lang="en" sz="1125" u="none" cap="none" strike="noStrike">
                <a:solidFill>
                  <a:schemeClr val="lt1"/>
                </a:solidFill>
                <a:latin typeface="Helvetica Neue Light"/>
                <a:ea typeface="Helvetica Neue Light"/>
                <a:cs typeface="Helvetica Neue Light"/>
                <a:sym typeface="Helvetica Neue Light"/>
              </a:rPr>
              <a:t>APIs</a:t>
            </a:r>
            <a:endParaRPr/>
          </a:p>
        </p:txBody>
      </p:sp>
      <p:sp>
        <p:nvSpPr>
          <p:cNvPr id="864" name="Google Shape;864;p139"/>
          <p:cNvSpPr/>
          <p:nvPr/>
        </p:nvSpPr>
        <p:spPr>
          <a:xfrm>
            <a:off x="1021557" y="2648447"/>
            <a:ext cx="7208400" cy="328500"/>
          </a:xfrm>
          <a:prstGeom prst="roundRect">
            <a:avLst>
              <a:gd fmla="val 11770" name="adj"/>
            </a:avLst>
          </a:prstGeom>
          <a:solidFill>
            <a:schemeClr val="accent3">
              <a:alpha val="82750"/>
            </a:schemeClr>
          </a:solidFill>
          <a:ln>
            <a:noFill/>
          </a:ln>
        </p:spPr>
        <p:txBody>
          <a:bodyPr anchorCtr="0" anchor="ctr" bIns="57150" lIns="57150" spcFirstLastPara="1" rIns="57150" wrap="square" tIns="57150">
            <a:noAutofit/>
          </a:bodyPr>
          <a:lstStyle/>
          <a:p>
            <a:pPr indent="0" lvl="0" marL="68580" marR="0" rtl="0" algn="ctr">
              <a:lnSpc>
                <a:spcPct val="100000"/>
              </a:lnSpc>
              <a:spcBef>
                <a:spcPts val="0"/>
              </a:spcBef>
              <a:spcAft>
                <a:spcPts val="0"/>
              </a:spcAft>
              <a:buClr>
                <a:srgbClr val="006699"/>
              </a:buClr>
              <a:buSzPts val="1800"/>
              <a:buFont typeface="Noto Sans Symbols"/>
              <a:buNone/>
            </a:pPr>
            <a:r>
              <a:rPr b="0" i="0" lang="en" sz="1800" u="none" cap="none" strike="noStrike">
                <a:solidFill>
                  <a:srgbClr val="FFFFFF"/>
                </a:solidFill>
                <a:latin typeface="Helvetica Neue Light"/>
                <a:ea typeface="Helvetica Neue Light"/>
                <a:cs typeface="Helvetica Neue Light"/>
                <a:sym typeface="Helvetica Neue Light"/>
              </a:rPr>
              <a:t>Retail System of Engagement Platform</a:t>
            </a:r>
            <a:endParaRPr/>
          </a:p>
        </p:txBody>
      </p:sp>
      <p:pic>
        <p:nvPicPr>
          <p:cNvPr descr="C:\Users\O034581\Downloads\svg_7203\noun_project_7203.png" id="865" name="Google Shape;865;p139"/>
          <p:cNvPicPr preferRelativeResize="0"/>
          <p:nvPr/>
        </p:nvPicPr>
        <p:blipFill rotWithShape="1">
          <a:blip r:embed="rId3">
            <a:alphaModFix/>
          </a:blip>
          <a:srcRect b="0" l="0" r="0" t="0"/>
          <a:stretch/>
        </p:blipFill>
        <p:spPr>
          <a:xfrm>
            <a:off x="5362047" y="1424850"/>
            <a:ext cx="578644" cy="358378"/>
          </a:xfrm>
          <a:prstGeom prst="rect">
            <a:avLst/>
          </a:prstGeom>
          <a:noFill/>
          <a:ln>
            <a:noFill/>
          </a:ln>
        </p:spPr>
      </p:pic>
      <p:pic>
        <p:nvPicPr>
          <p:cNvPr descr="C:\Users\O034581\Downloads\svg_10580\noun_project_10580.png" id="866" name="Google Shape;866;p139"/>
          <p:cNvPicPr preferRelativeResize="0"/>
          <p:nvPr/>
        </p:nvPicPr>
        <p:blipFill rotWithShape="1">
          <a:blip r:embed="rId4">
            <a:alphaModFix/>
          </a:blip>
          <a:srcRect b="0" l="0" r="0" t="0"/>
          <a:stretch/>
        </p:blipFill>
        <p:spPr>
          <a:xfrm>
            <a:off x="4908420" y="1426636"/>
            <a:ext cx="354806" cy="354806"/>
          </a:xfrm>
          <a:prstGeom prst="rect">
            <a:avLst/>
          </a:prstGeom>
          <a:noFill/>
          <a:ln>
            <a:noFill/>
          </a:ln>
        </p:spPr>
      </p:pic>
      <p:sp>
        <p:nvSpPr>
          <p:cNvPr id="867" name="Google Shape;867;p139"/>
          <p:cNvSpPr/>
          <p:nvPr/>
        </p:nvSpPr>
        <p:spPr>
          <a:xfrm>
            <a:off x="1127982" y="4538707"/>
            <a:ext cx="592200" cy="276900"/>
          </a:xfrm>
          <a:prstGeom prst="rect">
            <a:avLst/>
          </a:prstGeom>
          <a:noFill/>
          <a:ln>
            <a:noFill/>
          </a:ln>
        </p:spPr>
        <p:txBody>
          <a:bodyPr anchorCtr="0" anchor="t" bIns="45700" lIns="91425" spcFirstLastPara="1" rIns="91425" wrap="square" tIns="45700">
            <a:noAutofit/>
          </a:bodyPr>
          <a:lstStyle/>
          <a:p>
            <a:pPr indent="0" lvl="0" marL="68580" marR="0" rtl="0" algn="ctr">
              <a:lnSpc>
                <a:spcPct val="100000"/>
              </a:lnSpc>
              <a:spcBef>
                <a:spcPts val="0"/>
              </a:spcBef>
              <a:spcAft>
                <a:spcPts val="0"/>
              </a:spcAft>
              <a:buClr>
                <a:srgbClr val="000000"/>
              </a:buClr>
              <a:buSzPts val="1200"/>
              <a:buFont typeface="Helvetica Neue Light"/>
              <a:buNone/>
            </a:pPr>
            <a:r>
              <a:rPr b="0" i="0" lang="en" sz="1200" u="none" cap="none" strike="noStrike">
                <a:solidFill>
                  <a:srgbClr val="000000"/>
                </a:solidFill>
                <a:latin typeface="Helvetica Neue Light"/>
                <a:ea typeface="Helvetica Neue Light"/>
                <a:cs typeface="Helvetica Neue Light"/>
                <a:sym typeface="Helvetica Neue Light"/>
              </a:rPr>
              <a:t>CRM</a:t>
            </a:r>
            <a:endParaRPr/>
          </a:p>
        </p:txBody>
      </p:sp>
      <p:sp>
        <p:nvSpPr>
          <p:cNvPr id="868" name="Google Shape;868;p139"/>
          <p:cNvSpPr/>
          <p:nvPr/>
        </p:nvSpPr>
        <p:spPr>
          <a:xfrm>
            <a:off x="1281825" y="957620"/>
            <a:ext cx="1740600" cy="323100"/>
          </a:xfrm>
          <a:prstGeom prst="rect">
            <a:avLst/>
          </a:prstGeom>
          <a:noFill/>
          <a:ln>
            <a:noFill/>
          </a:ln>
        </p:spPr>
        <p:txBody>
          <a:bodyPr anchorCtr="0" anchor="t" bIns="45700" lIns="91425" spcFirstLastPara="1" rIns="91425" wrap="square" tIns="45700">
            <a:noAutofit/>
          </a:bodyPr>
          <a:lstStyle/>
          <a:p>
            <a:pPr indent="0" lvl="0" marL="6858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Arial"/>
                <a:ea typeface="Arial"/>
                <a:cs typeface="Arial"/>
                <a:sym typeface="Arial"/>
              </a:rPr>
              <a:t>Automotive</a:t>
            </a:r>
            <a:endParaRPr b="0" i="0" sz="1500" u="none" cap="none" strike="noStrike">
              <a:solidFill>
                <a:srgbClr val="000000"/>
              </a:solidFill>
              <a:latin typeface="Arial"/>
              <a:ea typeface="Arial"/>
              <a:cs typeface="Arial"/>
              <a:sym typeface="Arial"/>
            </a:endParaRPr>
          </a:p>
        </p:txBody>
      </p:sp>
      <p:sp>
        <p:nvSpPr>
          <p:cNvPr id="869" name="Google Shape;869;p139"/>
          <p:cNvSpPr/>
          <p:nvPr/>
        </p:nvSpPr>
        <p:spPr>
          <a:xfrm>
            <a:off x="2892587" y="887060"/>
            <a:ext cx="1705200" cy="554100"/>
          </a:xfrm>
          <a:prstGeom prst="rect">
            <a:avLst/>
          </a:prstGeom>
          <a:noFill/>
          <a:ln>
            <a:noFill/>
          </a:ln>
        </p:spPr>
        <p:txBody>
          <a:bodyPr anchorCtr="0" anchor="t" bIns="45700" lIns="91425" spcFirstLastPara="1" rIns="91425" wrap="square" tIns="45700">
            <a:noAutofit/>
          </a:bodyPr>
          <a:lstStyle/>
          <a:p>
            <a:pPr indent="0" lvl="0" marL="6858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Arial"/>
                <a:ea typeface="Arial"/>
                <a:cs typeface="Arial"/>
                <a:sym typeface="Arial"/>
              </a:rPr>
              <a:t>Wearable</a:t>
            </a:r>
            <a:r>
              <a:rPr b="1" lang="en" sz="1500"/>
              <a:t>s</a:t>
            </a:r>
            <a:endParaRPr b="0" i="0" sz="1500" u="none" cap="none" strike="noStrike">
              <a:solidFill>
                <a:srgbClr val="000000"/>
              </a:solidFill>
              <a:latin typeface="Arial"/>
              <a:ea typeface="Arial"/>
              <a:cs typeface="Arial"/>
              <a:sym typeface="Arial"/>
            </a:endParaRPr>
          </a:p>
        </p:txBody>
      </p:sp>
      <p:sp>
        <p:nvSpPr>
          <p:cNvPr id="870" name="Google Shape;870;p139"/>
          <p:cNvSpPr/>
          <p:nvPr/>
        </p:nvSpPr>
        <p:spPr>
          <a:xfrm>
            <a:off x="4521802" y="887060"/>
            <a:ext cx="1591200" cy="507900"/>
          </a:xfrm>
          <a:prstGeom prst="rect">
            <a:avLst/>
          </a:prstGeom>
          <a:noFill/>
          <a:ln>
            <a:noFill/>
          </a:ln>
        </p:spPr>
        <p:txBody>
          <a:bodyPr anchorCtr="0" anchor="t" bIns="45700" lIns="91425" spcFirstLastPara="1" rIns="91425" wrap="square" tIns="45700">
            <a:noAutofit/>
          </a:bodyPr>
          <a:lstStyle/>
          <a:p>
            <a:pPr indent="0" lvl="0" marL="68580" marR="0" rtl="0" algn="ctr">
              <a:lnSpc>
                <a:spcPct val="100000"/>
              </a:lnSpc>
              <a:spcBef>
                <a:spcPts val="0"/>
              </a:spcBef>
              <a:spcAft>
                <a:spcPts val="0"/>
              </a:spcAft>
              <a:buClr>
                <a:srgbClr val="000000"/>
              </a:buClr>
              <a:buSzPts val="1350"/>
              <a:buFont typeface="Arial"/>
              <a:buNone/>
            </a:pPr>
            <a:r>
              <a:rPr b="1" i="0" lang="en" sz="1350" u="none" cap="none" strike="noStrike">
                <a:solidFill>
                  <a:srgbClr val="000000"/>
                </a:solidFill>
                <a:latin typeface="Arial"/>
                <a:ea typeface="Arial"/>
                <a:cs typeface="Arial"/>
                <a:sym typeface="Arial"/>
              </a:rPr>
              <a:t>Mobile &amp; Tablet Apps</a:t>
            </a:r>
            <a:endParaRPr b="0" i="0" sz="1350" u="none" cap="none" strike="noStrike">
              <a:solidFill>
                <a:srgbClr val="000000"/>
              </a:solidFill>
              <a:latin typeface="Arial"/>
              <a:ea typeface="Arial"/>
              <a:cs typeface="Arial"/>
              <a:sym typeface="Arial"/>
            </a:endParaRPr>
          </a:p>
        </p:txBody>
      </p:sp>
      <p:sp>
        <p:nvSpPr>
          <p:cNvPr id="871" name="Google Shape;871;p139"/>
          <p:cNvSpPr/>
          <p:nvPr/>
        </p:nvSpPr>
        <p:spPr>
          <a:xfrm>
            <a:off x="6551199" y="887060"/>
            <a:ext cx="746100" cy="323100"/>
          </a:xfrm>
          <a:prstGeom prst="rect">
            <a:avLst/>
          </a:prstGeom>
          <a:noFill/>
          <a:ln>
            <a:noFill/>
          </a:ln>
        </p:spPr>
        <p:txBody>
          <a:bodyPr anchorCtr="0" anchor="t" bIns="45700" lIns="91425" spcFirstLastPara="1" rIns="91425" wrap="square" tIns="45700">
            <a:noAutofit/>
          </a:bodyPr>
          <a:lstStyle/>
          <a:p>
            <a:pPr indent="0" lvl="0" marL="6858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Arial"/>
                <a:ea typeface="Arial"/>
                <a:cs typeface="Arial"/>
                <a:sym typeface="Arial"/>
              </a:rPr>
              <a:t>Store</a:t>
            </a:r>
            <a:endParaRPr b="0" i="0" sz="1500" u="none" cap="none" strike="noStrike">
              <a:solidFill>
                <a:srgbClr val="000000"/>
              </a:solidFill>
              <a:latin typeface="Arial"/>
              <a:ea typeface="Arial"/>
              <a:cs typeface="Arial"/>
              <a:sym typeface="Arial"/>
            </a:endParaRPr>
          </a:p>
        </p:txBody>
      </p:sp>
      <p:sp>
        <p:nvSpPr>
          <p:cNvPr id="872" name="Google Shape;872;p139"/>
          <p:cNvSpPr/>
          <p:nvPr/>
        </p:nvSpPr>
        <p:spPr>
          <a:xfrm>
            <a:off x="1318474" y="2977060"/>
            <a:ext cx="184500" cy="879300"/>
          </a:xfrm>
          <a:prstGeom prst="upDownArrow">
            <a:avLst>
              <a:gd fmla="val 50000" name="adj1"/>
              <a:gd fmla="val 50000" name="adj2"/>
            </a:avLst>
          </a:prstGeom>
          <a:solidFill>
            <a:srgbClr val="262626">
              <a:alpha val="57650"/>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300"/>
              <a:buFont typeface="Arial"/>
              <a:buNone/>
            </a:pPr>
            <a:r>
              <a:t/>
            </a:r>
            <a:endParaRPr b="0" i="0" sz="3300" u="none" cap="none" strike="noStrike">
              <a:solidFill>
                <a:srgbClr val="000000"/>
              </a:solidFill>
              <a:latin typeface="Arial"/>
              <a:ea typeface="Arial"/>
              <a:cs typeface="Arial"/>
              <a:sym typeface="Arial"/>
            </a:endParaRPr>
          </a:p>
        </p:txBody>
      </p:sp>
      <p:sp>
        <p:nvSpPr>
          <p:cNvPr id="873" name="Google Shape;873;p139"/>
          <p:cNvSpPr/>
          <p:nvPr/>
        </p:nvSpPr>
        <p:spPr>
          <a:xfrm>
            <a:off x="1161480" y="2170000"/>
            <a:ext cx="6744600" cy="227100"/>
          </a:xfrm>
          <a:prstGeom prst="rect">
            <a:avLst/>
          </a:prstGeom>
          <a:solidFill>
            <a:schemeClr val="accent1"/>
          </a:solidFill>
          <a:ln cap="flat" cmpd="sng" w="12700">
            <a:solidFill>
              <a:schemeClr val="l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125"/>
              <a:buFont typeface="Helvetica Neue Light"/>
              <a:buNone/>
            </a:pPr>
            <a:r>
              <a:rPr b="0" i="0" lang="en" sz="1125" u="none" cap="none" strike="noStrike">
                <a:solidFill>
                  <a:schemeClr val="lt1"/>
                </a:solidFill>
                <a:latin typeface="Helvetica Neue Light"/>
                <a:ea typeface="Helvetica Neue Light"/>
                <a:cs typeface="Helvetica Neue Light"/>
                <a:sym typeface="Helvetica Neue Light"/>
              </a:rPr>
              <a:t>APIs</a:t>
            </a:r>
            <a:endParaRPr/>
          </a:p>
        </p:txBody>
      </p:sp>
      <p:sp>
        <p:nvSpPr>
          <p:cNvPr id="874" name="Google Shape;874;p139"/>
          <p:cNvSpPr/>
          <p:nvPr/>
        </p:nvSpPr>
        <p:spPr>
          <a:xfrm>
            <a:off x="2884726" y="2977060"/>
            <a:ext cx="184500" cy="879300"/>
          </a:xfrm>
          <a:prstGeom prst="upDownArrow">
            <a:avLst>
              <a:gd fmla="val 50000" name="adj1"/>
              <a:gd fmla="val 50000" name="adj2"/>
            </a:avLst>
          </a:prstGeom>
          <a:solidFill>
            <a:srgbClr val="262626">
              <a:alpha val="57650"/>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300"/>
              <a:buFont typeface="Arial"/>
              <a:buNone/>
            </a:pPr>
            <a:r>
              <a:t/>
            </a:r>
            <a:endParaRPr b="0" i="0" sz="3300" u="none" cap="none" strike="noStrike">
              <a:solidFill>
                <a:srgbClr val="000000"/>
              </a:solidFill>
              <a:latin typeface="Arial"/>
              <a:ea typeface="Arial"/>
              <a:cs typeface="Arial"/>
              <a:sym typeface="Arial"/>
            </a:endParaRPr>
          </a:p>
        </p:txBody>
      </p:sp>
      <p:sp>
        <p:nvSpPr>
          <p:cNvPr id="875" name="Google Shape;875;p139"/>
          <p:cNvSpPr/>
          <p:nvPr/>
        </p:nvSpPr>
        <p:spPr>
          <a:xfrm>
            <a:off x="6017232" y="2977060"/>
            <a:ext cx="184500" cy="879300"/>
          </a:xfrm>
          <a:prstGeom prst="upDownArrow">
            <a:avLst>
              <a:gd fmla="val 50000" name="adj1"/>
              <a:gd fmla="val 50000" name="adj2"/>
            </a:avLst>
          </a:prstGeom>
          <a:solidFill>
            <a:srgbClr val="262626">
              <a:alpha val="57650"/>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300"/>
              <a:buFont typeface="Arial"/>
              <a:buNone/>
            </a:pPr>
            <a:r>
              <a:t/>
            </a:r>
            <a:endParaRPr b="0" i="0" sz="3300" u="none" cap="none" strike="noStrike">
              <a:solidFill>
                <a:srgbClr val="000000"/>
              </a:solidFill>
              <a:latin typeface="Arial"/>
              <a:ea typeface="Arial"/>
              <a:cs typeface="Arial"/>
              <a:sym typeface="Arial"/>
            </a:endParaRPr>
          </a:p>
        </p:txBody>
      </p:sp>
      <p:sp>
        <p:nvSpPr>
          <p:cNvPr id="876" name="Google Shape;876;p139"/>
          <p:cNvSpPr/>
          <p:nvPr/>
        </p:nvSpPr>
        <p:spPr>
          <a:xfrm>
            <a:off x="7583484" y="2977060"/>
            <a:ext cx="184500" cy="879300"/>
          </a:xfrm>
          <a:prstGeom prst="upDownArrow">
            <a:avLst>
              <a:gd fmla="val 50000" name="adj1"/>
              <a:gd fmla="val 50000" name="adj2"/>
            </a:avLst>
          </a:prstGeom>
          <a:solidFill>
            <a:srgbClr val="262626">
              <a:alpha val="57650"/>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300"/>
              <a:buFont typeface="Arial"/>
              <a:buNone/>
            </a:pPr>
            <a:r>
              <a:t/>
            </a:r>
            <a:endParaRPr b="0" i="0" sz="3300" u="none" cap="none" strike="noStrike">
              <a:solidFill>
                <a:srgbClr val="000000"/>
              </a:solidFill>
              <a:latin typeface="Arial"/>
              <a:ea typeface="Arial"/>
              <a:cs typeface="Arial"/>
              <a:sym typeface="Arial"/>
            </a:endParaRPr>
          </a:p>
        </p:txBody>
      </p:sp>
      <p:sp>
        <p:nvSpPr>
          <p:cNvPr id="877" name="Google Shape;877;p139"/>
          <p:cNvSpPr txBox="1"/>
          <p:nvPr/>
        </p:nvSpPr>
        <p:spPr>
          <a:xfrm>
            <a:off x="5421574" y="4516935"/>
            <a:ext cx="13884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5A5A5A"/>
              </a:buClr>
              <a:buSzPts val="1200"/>
              <a:buFont typeface="Helvetica Neue Light"/>
              <a:buNone/>
            </a:pPr>
            <a:r>
              <a:rPr b="0" i="0" lang="en" sz="1200" u="none" cap="none" strike="noStrike">
                <a:solidFill>
                  <a:srgbClr val="5A5A5A"/>
                </a:solidFill>
                <a:latin typeface="Helvetica Neue Light"/>
                <a:ea typeface="Helvetica Neue Light"/>
                <a:cs typeface="Helvetica Neue Light"/>
                <a:sym typeface="Helvetica Neue Light"/>
              </a:rPr>
              <a:t>Partners</a:t>
            </a:r>
            <a:endParaRPr/>
          </a:p>
        </p:txBody>
      </p:sp>
      <p:sp>
        <p:nvSpPr>
          <p:cNvPr id="878" name="Google Shape;878;p139"/>
          <p:cNvSpPr txBox="1"/>
          <p:nvPr/>
        </p:nvSpPr>
        <p:spPr>
          <a:xfrm>
            <a:off x="2437508" y="4538708"/>
            <a:ext cx="11043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5A5A5A"/>
              </a:buClr>
              <a:buSzPts val="1200"/>
              <a:buFont typeface="Helvetica Neue Light"/>
              <a:buNone/>
            </a:pPr>
            <a:r>
              <a:rPr b="0" i="0" lang="en" sz="1200" u="none" cap="none" strike="noStrike">
                <a:solidFill>
                  <a:srgbClr val="5A5A5A"/>
                </a:solidFill>
                <a:latin typeface="Helvetica Neue Light"/>
                <a:ea typeface="Helvetica Neue Light"/>
                <a:cs typeface="Helvetica Neue Light"/>
                <a:sym typeface="Helvetica Neue Light"/>
              </a:rPr>
              <a:t>ERP</a:t>
            </a:r>
            <a:endParaRPr/>
          </a:p>
        </p:txBody>
      </p:sp>
      <p:sp>
        <p:nvSpPr>
          <p:cNvPr id="879" name="Google Shape;879;p139"/>
          <p:cNvSpPr txBox="1"/>
          <p:nvPr/>
        </p:nvSpPr>
        <p:spPr>
          <a:xfrm>
            <a:off x="4142562" y="4538708"/>
            <a:ext cx="8559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5A5A5A"/>
              </a:buClr>
              <a:buSzPts val="1200"/>
              <a:buFont typeface="Helvetica Neue Light"/>
              <a:buNone/>
            </a:pPr>
            <a:r>
              <a:rPr b="0" i="0" lang="en" sz="1200" u="none" cap="none" strike="noStrike">
                <a:solidFill>
                  <a:srgbClr val="5A5A5A"/>
                </a:solidFill>
                <a:latin typeface="Helvetica Neue Light"/>
                <a:ea typeface="Helvetica Neue Light"/>
                <a:cs typeface="Helvetica Neue Light"/>
                <a:sym typeface="Helvetica Neue Light"/>
              </a:rPr>
              <a:t>Data Lake</a:t>
            </a:r>
            <a:endParaRPr/>
          </a:p>
        </p:txBody>
      </p:sp>
      <p:sp>
        <p:nvSpPr>
          <p:cNvPr id="880" name="Google Shape;880;p139"/>
          <p:cNvSpPr txBox="1"/>
          <p:nvPr/>
        </p:nvSpPr>
        <p:spPr>
          <a:xfrm>
            <a:off x="7230443" y="4538708"/>
            <a:ext cx="8862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5A5A5A"/>
              </a:buClr>
              <a:buSzPts val="1200"/>
              <a:buFont typeface="Helvetica Neue Light"/>
              <a:buNone/>
            </a:pPr>
            <a:r>
              <a:rPr b="0" i="0" lang="en" sz="1200" u="none" cap="none" strike="noStrike">
                <a:solidFill>
                  <a:srgbClr val="5A5A5A"/>
                </a:solidFill>
                <a:latin typeface="Helvetica Neue Light"/>
                <a:ea typeface="Helvetica Neue Light"/>
                <a:cs typeface="Helvetica Neue Light"/>
                <a:sym typeface="Helvetica Neue Light"/>
              </a:rPr>
              <a:t>Shipping</a:t>
            </a:r>
            <a:endParaRPr/>
          </a:p>
        </p:txBody>
      </p:sp>
      <p:sp>
        <p:nvSpPr>
          <p:cNvPr id="881" name="Google Shape;881;p139"/>
          <p:cNvSpPr/>
          <p:nvPr/>
        </p:nvSpPr>
        <p:spPr>
          <a:xfrm>
            <a:off x="1127346" y="3937358"/>
            <a:ext cx="601398" cy="601398"/>
          </a:xfrm>
          <a:custGeom>
            <a:rect b="b" l="l" r="r" t="t"/>
            <a:pathLst>
              <a:path extrusionOk="0" h="21600" w="21600">
                <a:moveTo>
                  <a:pt x="13698" y="17280"/>
                </a:moveTo>
                <a:lnTo>
                  <a:pt x="7902" y="17280"/>
                </a:lnTo>
                <a:cubicBezTo>
                  <a:pt x="7787" y="16012"/>
                  <a:pt x="7071" y="14918"/>
                  <a:pt x="6043" y="14279"/>
                </a:cubicBezTo>
                <a:lnTo>
                  <a:pt x="9360" y="7645"/>
                </a:lnTo>
                <a:cubicBezTo>
                  <a:pt x="9807" y="7820"/>
                  <a:pt x="10292" y="7920"/>
                  <a:pt x="10800" y="7920"/>
                </a:cubicBezTo>
                <a:cubicBezTo>
                  <a:pt x="11308" y="7920"/>
                  <a:pt x="11793" y="7820"/>
                  <a:pt x="12240" y="7645"/>
                </a:cubicBezTo>
                <a:lnTo>
                  <a:pt x="15557" y="14279"/>
                </a:lnTo>
                <a:cubicBezTo>
                  <a:pt x="14529" y="14918"/>
                  <a:pt x="13813" y="16012"/>
                  <a:pt x="13698" y="17280"/>
                </a:cubicBezTo>
                <a:close/>
                <a:moveTo>
                  <a:pt x="17640" y="13680"/>
                </a:moveTo>
                <a:cubicBezTo>
                  <a:pt x="17132" y="13680"/>
                  <a:pt x="16647" y="13780"/>
                  <a:pt x="16200" y="13955"/>
                </a:cubicBezTo>
                <a:lnTo>
                  <a:pt x="12883" y="7321"/>
                </a:lnTo>
                <a:cubicBezTo>
                  <a:pt x="14008" y="6622"/>
                  <a:pt x="14760" y="5379"/>
                  <a:pt x="14760" y="3960"/>
                </a:cubicBezTo>
                <a:cubicBezTo>
                  <a:pt x="14760" y="1776"/>
                  <a:pt x="12984" y="0"/>
                  <a:pt x="10800" y="0"/>
                </a:cubicBezTo>
                <a:cubicBezTo>
                  <a:pt x="8616" y="0"/>
                  <a:pt x="6840" y="1776"/>
                  <a:pt x="6840" y="3960"/>
                </a:cubicBezTo>
                <a:cubicBezTo>
                  <a:pt x="6840" y="5379"/>
                  <a:pt x="7592" y="6622"/>
                  <a:pt x="8717" y="7321"/>
                </a:cubicBezTo>
                <a:lnTo>
                  <a:pt x="5400" y="13955"/>
                </a:lnTo>
                <a:cubicBezTo>
                  <a:pt x="4953" y="13780"/>
                  <a:pt x="4468" y="13680"/>
                  <a:pt x="3960" y="13680"/>
                </a:cubicBezTo>
                <a:cubicBezTo>
                  <a:pt x="1776" y="13680"/>
                  <a:pt x="0" y="15456"/>
                  <a:pt x="0" y="17640"/>
                </a:cubicBezTo>
                <a:cubicBezTo>
                  <a:pt x="0" y="19824"/>
                  <a:pt x="1776" y="21600"/>
                  <a:pt x="3960" y="21600"/>
                </a:cubicBezTo>
                <a:cubicBezTo>
                  <a:pt x="6022" y="21600"/>
                  <a:pt x="7719" y="20015"/>
                  <a:pt x="7902" y="18000"/>
                </a:cubicBezTo>
                <a:lnTo>
                  <a:pt x="13698" y="18000"/>
                </a:lnTo>
                <a:cubicBezTo>
                  <a:pt x="13881" y="20015"/>
                  <a:pt x="15578" y="21600"/>
                  <a:pt x="17640" y="21600"/>
                </a:cubicBezTo>
                <a:cubicBezTo>
                  <a:pt x="19824" y="21600"/>
                  <a:pt x="21600" y="19824"/>
                  <a:pt x="21600" y="17640"/>
                </a:cubicBezTo>
                <a:cubicBezTo>
                  <a:pt x="21600" y="15456"/>
                  <a:pt x="19824" y="13680"/>
                  <a:pt x="17640" y="13680"/>
                </a:cubicBezTo>
                <a:close/>
              </a:path>
            </a:pathLst>
          </a:custGeom>
          <a:solidFill>
            <a:srgbClr val="68686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2250"/>
              <a:buFont typeface="Gill Sans"/>
              <a:buNone/>
            </a:pPr>
            <a:r>
              <a:t/>
            </a:r>
            <a:endParaRPr b="0" i="0" sz="2250" u="none" cap="none" strike="noStrike">
              <a:solidFill>
                <a:srgbClr val="000000"/>
              </a:solidFill>
              <a:latin typeface="Arial"/>
              <a:ea typeface="Arial"/>
              <a:cs typeface="Arial"/>
              <a:sym typeface="Arial"/>
            </a:endParaRPr>
          </a:p>
        </p:txBody>
      </p:sp>
      <p:sp>
        <p:nvSpPr>
          <p:cNvPr id="882" name="Google Shape;882;p139"/>
          <p:cNvSpPr/>
          <p:nvPr/>
        </p:nvSpPr>
        <p:spPr>
          <a:xfrm>
            <a:off x="2647924" y="3891990"/>
            <a:ext cx="601398" cy="601398"/>
          </a:xfrm>
          <a:custGeom>
            <a:rect b="b" l="l" r="r" t="t"/>
            <a:pathLst>
              <a:path extrusionOk="0" h="21600" w="21600">
                <a:moveTo>
                  <a:pt x="19800" y="11160"/>
                </a:moveTo>
                <a:cubicBezTo>
                  <a:pt x="19214" y="11160"/>
                  <a:pt x="18698" y="11445"/>
                  <a:pt x="18369" y="11880"/>
                </a:cubicBezTo>
                <a:lnTo>
                  <a:pt x="15951" y="10729"/>
                </a:lnTo>
                <a:cubicBezTo>
                  <a:pt x="16109" y="10301"/>
                  <a:pt x="16200" y="9842"/>
                  <a:pt x="16200" y="9360"/>
                </a:cubicBezTo>
                <a:cubicBezTo>
                  <a:pt x="16200" y="8398"/>
                  <a:pt x="15854" y="7515"/>
                  <a:pt x="15281" y="6828"/>
                </a:cubicBezTo>
                <a:lnTo>
                  <a:pt x="18809" y="3300"/>
                </a:lnTo>
                <a:cubicBezTo>
                  <a:pt x="19094" y="3489"/>
                  <a:pt x="19434" y="3600"/>
                  <a:pt x="19800" y="3600"/>
                </a:cubicBezTo>
                <a:cubicBezTo>
                  <a:pt x="20792" y="3600"/>
                  <a:pt x="21600" y="2792"/>
                  <a:pt x="21600" y="1800"/>
                </a:cubicBezTo>
                <a:cubicBezTo>
                  <a:pt x="21600" y="808"/>
                  <a:pt x="20792" y="0"/>
                  <a:pt x="19800" y="0"/>
                </a:cubicBezTo>
                <a:cubicBezTo>
                  <a:pt x="18808" y="0"/>
                  <a:pt x="18000" y="808"/>
                  <a:pt x="18000" y="1800"/>
                </a:cubicBezTo>
                <a:cubicBezTo>
                  <a:pt x="18000" y="2166"/>
                  <a:pt x="18111" y="2506"/>
                  <a:pt x="18300" y="2791"/>
                </a:cubicBezTo>
                <a:lnTo>
                  <a:pt x="14772" y="6319"/>
                </a:lnTo>
                <a:cubicBezTo>
                  <a:pt x="14085" y="5746"/>
                  <a:pt x="13202" y="5400"/>
                  <a:pt x="12240" y="5400"/>
                </a:cubicBezTo>
                <a:cubicBezTo>
                  <a:pt x="10721" y="5400"/>
                  <a:pt x="9400" y="6261"/>
                  <a:pt x="8736" y="7520"/>
                </a:cubicBezTo>
                <a:lnTo>
                  <a:pt x="3566" y="5381"/>
                </a:lnTo>
                <a:cubicBezTo>
                  <a:pt x="3587" y="5270"/>
                  <a:pt x="3600" y="5157"/>
                  <a:pt x="3600" y="5040"/>
                </a:cubicBezTo>
                <a:cubicBezTo>
                  <a:pt x="3600" y="4048"/>
                  <a:pt x="2792" y="3240"/>
                  <a:pt x="1800" y="3240"/>
                </a:cubicBezTo>
                <a:cubicBezTo>
                  <a:pt x="808" y="3240"/>
                  <a:pt x="0" y="4048"/>
                  <a:pt x="0" y="5040"/>
                </a:cubicBezTo>
                <a:cubicBezTo>
                  <a:pt x="0" y="6032"/>
                  <a:pt x="808" y="6840"/>
                  <a:pt x="1800" y="6840"/>
                </a:cubicBezTo>
                <a:cubicBezTo>
                  <a:pt x="2420" y="6840"/>
                  <a:pt x="2967" y="6525"/>
                  <a:pt x="3291" y="6047"/>
                </a:cubicBezTo>
                <a:lnTo>
                  <a:pt x="8458" y="8185"/>
                </a:lnTo>
                <a:cubicBezTo>
                  <a:pt x="8342" y="8556"/>
                  <a:pt x="8280" y="8951"/>
                  <a:pt x="8280" y="9360"/>
                </a:cubicBezTo>
                <a:cubicBezTo>
                  <a:pt x="8280" y="10322"/>
                  <a:pt x="8626" y="11205"/>
                  <a:pt x="9199" y="11892"/>
                </a:cubicBezTo>
                <a:lnTo>
                  <a:pt x="2791" y="18300"/>
                </a:lnTo>
                <a:cubicBezTo>
                  <a:pt x="2506" y="18111"/>
                  <a:pt x="2166" y="18000"/>
                  <a:pt x="1800" y="18000"/>
                </a:cubicBezTo>
                <a:cubicBezTo>
                  <a:pt x="808" y="18000"/>
                  <a:pt x="0" y="18808"/>
                  <a:pt x="0" y="19800"/>
                </a:cubicBezTo>
                <a:cubicBezTo>
                  <a:pt x="0" y="20792"/>
                  <a:pt x="808" y="21600"/>
                  <a:pt x="1800" y="21600"/>
                </a:cubicBezTo>
                <a:cubicBezTo>
                  <a:pt x="2792" y="21600"/>
                  <a:pt x="3600" y="20792"/>
                  <a:pt x="3600" y="19800"/>
                </a:cubicBezTo>
                <a:cubicBezTo>
                  <a:pt x="3600" y="19434"/>
                  <a:pt x="3489" y="19094"/>
                  <a:pt x="3300" y="18809"/>
                </a:cubicBezTo>
                <a:lnTo>
                  <a:pt x="9708" y="12401"/>
                </a:lnTo>
                <a:cubicBezTo>
                  <a:pt x="10395" y="12974"/>
                  <a:pt x="11278" y="13320"/>
                  <a:pt x="12240" y="13320"/>
                </a:cubicBezTo>
                <a:lnTo>
                  <a:pt x="12240" y="18036"/>
                </a:lnTo>
                <a:cubicBezTo>
                  <a:pt x="11419" y="18204"/>
                  <a:pt x="10800" y="18931"/>
                  <a:pt x="10800" y="19800"/>
                </a:cubicBezTo>
                <a:cubicBezTo>
                  <a:pt x="10800" y="20792"/>
                  <a:pt x="11608" y="21600"/>
                  <a:pt x="12600" y="21600"/>
                </a:cubicBezTo>
                <a:cubicBezTo>
                  <a:pt x="13592" y="21600"/>
                  <a:pt x="14400" y="20792"/>
                  <a:pt x="14400" y="19800"/>
                </a:cubicBezTo>
                <a:cubicBezTo>
                  <a:pt x="14400" y="18931"/>
                  <a:pt x="13781" y="18204"/>
                  <a:pt x="12960" y="18036"/>
                </a:cubicBezTo>
                <a:lnTo>
                  <a:pt x="12960" y="13251"/>
                </a:lnTo>
                <a:cubicBezTo>
                  <a:pt x="14100" y="13041"/>
                  <a:pt x="15067" y="12341"/>
                  <a:pt x="15641" y="11378"/>
                </a:cubicBezTo>
                <a:lnTo>
                  <a:pt x="18058" y="12529"/>
                </a:lnTo>
                <a:cubicBezTo>
                  <a:pt x="18024" y="12668"/>
                  <a:pt x="18000" y="12811"/>
                  <a:pt x="18000" y="12960"/>
                </a:cubicBezTo>
                <a:cubicBezTo>
                  <a:pt x="18000" y="13952"/>
                  <a:pt x="18808" y="14760"/>
                  <a:pt x="19800" y="14760"/>
                </a:cubicBezTo>
                <a:cubicBezTo>
                  <a:pt x="20792" y="14760"/>
                  <a:pt x="21600" y="13952"/>
                  <a:pt x="21600" y="12960"/>
                </a:cubicBezTo>
                <a:cubicBezTo>
                  <a:pt x="21600" y="11968"/>
                  <a:pt x="20792" y="11160"/>
                  <a:pt x="19800" y="11160"/>
                </a:cubicBezTo>
                <a:close/>
              </a:path>
            </a:pathLst>
          </a:custGeom>
          <a:solidFill>
            <a:srgbClr val="68686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2250"/>
              <a:buFont typeface="Gill Sans"/>
              <a:buNone/>
            </a:pPr>
            <a:r>
              <a:t/>
            </a:r>
            <a:endParaRPr b="0" i="0" sz="2250" u="none" cap="none" strike="noStrike">
              <a:solidFill>
                <a:srgbClr val="000000"/>
              </a:solidFill>
              <a:latin typeface="Arial"/>
              <a:ea typeface="Arial"/>
              <a:cs typeface="Arial"/>
              <a:sym typeface="Arial"/>
            </a:endParaRPr>
          </a:p>
        </p:txBody>
      </p:sp>
      <p:grpSp>
        <p:nvGrpSpPr>
          <p:cNvPr id="883" name="Google Shape;883;p139"/>
          <p:cNvGrpSpPr/>
          <p:nvPr/>
        </p:nvGrpSpPr>
        <p:grpSpPr>
          <a:xfrm>
            <a:off x="4124861" y="3995146"/>
            <a:ext cx="898684" cy="440753"/>
            <a:chOff x="0" y="0"/>
            <a:chExt cx="2200500" cy="1079220"/>
          </a:xfrm>
        </p:grpSpPr>
        <p:sp>
          <p:nvSpPr>
            <p:cNvPr id="884" name="Google Shape;884;p139"/>
            <p:cNvSpPr/>
            <p:nvPr/>
          </p:nvSpPr>
          <p:spPr>
            <a:xfrm>
              <a:off x="0" y="0"/>
              <a:ext cx="2200500" cy="770634"/>
            </a:xfrm>
            <a:custGeom>
              <a:rect b="b" l="l" r="r" t="t"/>
              <a:pathLst>
                <a:path extrusionOk="0" h="21600" w="21600">
                  <a:moveTo>
                    <a:pt x="5660" y="17619"/>
                  </a:moveTo>
                  <a:lnTo>
                    <a:pt x="7337" y="11632"/>
                  </a:lnTo>
                  <a:lnTo>
                    <a:pt x="9513" y="21600"/>
                  </a:lnTo>
                  <a:lnTo>
                    <a:pt x="11310" y="13725"/>
                  </a:lnTo>
                  <a:lnTo>
                    <a:pt x="12662" y="20393"/>
                  </a:lnTo>
                  <a:lnTo>
                    <a:pt x="14894" y="9076"/>
                  </a:lnTo>
                  <a:lnTo>
                    <a:pt x="21152" y="9076"/>
                  </a:lnTo>
                  <a:cubicBezTo>
                    <a:pt x="21358" y="7298"/>
                    <a:pt x="21509" y="5450"/>
                    <a:pt x="21600" y="3547"/>
                  </a:cubicBezTo>
                  <a:cubicBezTo>
                    <a:pt x="21551" y="3555"/>
                    <a:pt x="21502" y="3568"/>
                    <a:pt x="21452" y="3568"/>
                  </a:cubicBezTo>
                  <a:cubicBezTo>
                    <a:pt x="20533" y="3568"/>
                    <a:pt x="19734" y="2129"/>
                    <a:pt x="19310" y="0"/>
                  </a:cubicBezTo>
                  <a:cubicBezTo>
                    <a:pt x="18886" y="2129"/>
                    <a:pt x="18087" y="3568"/>
                    <a:pt x="17168" y="3568"/>
                  </a:cubicBezTo>
                  <a:cubicBezTo>
                    <a:pt x="16249" y="3568"/>
                    <a:pt x="15449" y="2129"/>
                    <a:pt x="15026" y="0"/>
                  </a:cubicBezTo>
                  <a:cubicBezTo>
                    <a:pt x="14602" y="2129"/>
                    <a:pt x="13802" y="3568"/>
                    <a:pt x="12883" y="3568"/>
                  </a:cubicBezTo>
                  <a:cubicBezTo>
                    <a:pt x="11965" y="3568"/>
                    <a:pt x="11165" y="2129"/>
                    <a:pt x="10741" y="0"/>
                  </a:cubicBezTo>
                  <a:cubicBezTo>
                    <a:pt x="10318" y="2129"/>
                    <a:pt x="9518" y="3568"/>
                    <a:pt x="8599" y="3568"/>
                  </a:cubicBezTo>
                  <a:cubicBezTo>
                    <a:pt x="7680" y="3568"/>
                    <a:pt x="6880" y="2129"/>
                    <a:pt x="6457" y="0"/>
                  </a:cubicBezTo>
                  <a:cubicBezTo>
                    <a:pt x="6033" y="2129"/>
                    <a:pt x="5233" y="3568"/>
                    <a:pt x="4315" y="3568"/>
                  </a:cubicBezTo>
                  <a:cubicBezTo>
                    <a:pt x="3396" y="3568"/>
                    <a:pt x="2596" y="2129"/>
                    <a:pt x="2172" y="0"/>
                  </a:cubicBezTo>
                  <a:cubicBezTo>
                    <a:pt x="1749" y="2129"/>
                    <a:pt x="949" y="3568"/>
                    <a:pt x="30" y="3568"/>
                  </a:cubicBezTo>
                  <a:cubicBezTo>
                    <a:pt x="20" y="3568"/>
                    <a:pt x="10" y="3564"/>
                    <a:pt x="0" y="3564"/>
                  </a:cubicBezTo>
                  <a:cubicBezTo>
                    <a:pt x="250" y="8770"/>
                    <a:pt x="951" y="13565"/>
                    <a:pt x="1986" y="17619"/>
                  </a:cubicBezTo>
                  <a:cubicBezTo>
                    <a:pt x="1986" y="17619"/>
                    <a:pt x="5660" y="17619"/>
                    <a:pt x="5660" y="17619"/>
                  </a:cubicBezTo>
                  <a:close/>
                </a:path>
              </a:pathLst>
            </a:custGeom>
            <a:solidFill>
              <a:srgbClr val="68686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250"/>
                <a:buFont typeface="Gill Sans"/>
                <a:buNone/>
              </a:pPr>
              <a:r>
                <a:t/>
              </a:r>
              <a:endParaRPr b="0" i="0" sz="2250" u="none" cap="none" strike="noStrike">
                <a:solidFill>
                  <a:srgbClr val="000000"/>
                </a:solidFill>
                <a:latin typeface="Arial"/>
                <a:ea typeface="Arial"/>
                <a:cs typeface="Arial"/>
                <a:sym typeface="Arial"/>
              </a:endParaRPr>
            </a:p>
          </p:txBody>
        </p:sp>
        <p:sp>
          <p:nvSpPr>
            <p:cNvPr id="885" name="Google Shape;885;p139"/>
            <p:cNvSpPr/>
            <p:nvPr/>
          </p:nvSpPr>
          <p:spPr>
            <a:xfrm>
              <a:off x="254000" y="381000"/>
              <a:ext cx="1878822" cy="698220"/>
            </a:xfrm>
            <a:custGeom>
              <a:rect b="b" l="l" r="r" t="t"/>
              <a:pathLst>
                <a:path extrusionOk="0" h="21600" w="21600">
                  <a:moveTo>
                    <a:pt x="14967" y="0"/>
                  </a:moveTo>
                  <a:lnTo>
                    <a:pt x="11935" y="14488"/>
                  </a:lnTo>
                  <a:lnTo>
                    <a:pt x="10306" y="6917"/>
                  </a:lnTo>
                  <a:lnTo>
                    <a:pt x="8225" y="15512"/>
                  </a:lnTo>
                  <a:lnTo>
                    <a:pt x="5616" y="4250"/>
                  </a:lnTo>
                  <a:lnTo>
                    <a:pt x="4076" y="9429"/>
                  </a:lnTo>
                  <a:lnTo>
                    <a:pt x="0" y="9429"/>
                  </a:lnTo>
                  <a:cubicBezTo>
                    <a:pt x="2342" y="16871"/>
                    <a:pt x="5837" y="21600"/>
                    <a:pt x="9745" y="21600"/>
                  </a:cubicBezTo>
                  <a:cubicBezTo>
                    <a:pt x="15121" y="21600"/>
                    <a:pt x="19717" y="12656"/>
                    <a:pt x="21600" y="0"/>
                  </a:cubicBezTo>
                  <a:cubicBezTo>
                    <a:pt x="21600" y="0"/>
                    <a:pt x="14967" y="0"/>
                    <a:pt x="14967" y="0"/>
                  </a:cubicBezTo>
                  <a:close/>
                </a:path>
              </a:pathLst>
            </a:custGeom>
            <a:solidFill>
              <a:srgbClr val="68686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250"/>
                <a:buFont typeface="Gill Sans"/>
                <a:buNone/>
              </a:pPr>
              <a:r>
                <a:t/>
              </a:r>
              <a:endParaRPr b="0" i="0" sz="2250" u="none" cap="none" strike="noStrike">
                <a:solidFill>
                  <a:srgbClr val="000000"/>
                </a:solidFill>
                <a:latin typeface="Arial"/>
                <a:ea typeface="Arial"/>
                <a:cs typeface="Arial"/>
                <a:sym typeface="Arial"/>
              </a:endParaRPr>
            </a:p>
          </p:txBody>
        </p:sp>
      </p:grpSp>
      <p:grpSp>
        <p:nvGrpSpPr>
          <p:cNvPr id="886" name="Google Shape;886;p139"/>
          <p:cNvGrpSpPr/>
          <p:nvPr/>
        </p:nvGrpSpPr>
        <p:grpSpPr>
          <a:xfrm>
            <a:off x="5892794" y="3966229"/>
            <a:ext cx="440113" cy="550833"/>
            <a:chOff x="15460895" y="11370375"/>
            <a:chExt cx="1923569" cy="2407488"/>
          </a:xfrm>
        </p:grpSpPr>
        <p:sp>
          <p:nvSpPr>
            <p:cNvPr id="887" name="Google Shape;887;p139"/>
            <p:cNvSpPr/>
            <p:nvPr/>
          </p:nvSpPr>
          <p:spPr>
            <a:xfrm>
              <a:off x="16259359" y="11370375"/>
              <a:ext cx="1125105" cy="2407487"/>
            </a:xfrm>
            <a:custGeom>
              <a:rect b="b" l="l" r="r" t="t"/>
              <a:pathLst>
                <a:path extrusionOk="0" h="876" w="409">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rgbClr val="000000"/>
                </a:solidFill>
                <a:latin typeface="Helvetica Neue Light"/>
                <a:ea typeface="Helvetica Neue Light"/>
                <a:cs typeface="Helvetica Neue Light"/>
                <a:sym typeface="Helvetica Neue Light"/>
              </a:endParaRPr>
            </a:p>
          </p:txBody>
        </p:sp>
        <p:sp>
          <p:nvSpPr>
            <p:cNvPr id="888" name="Google Shape;888;p139"/>
            <p:cNvSpPr/>
            <p:nvPr/>
          </p:nvSpPr>
          <p:spPr>
            <a:xfrm>
              <a:off x="15460895" y="12253521"/>
              <a:ext cx="1125105" cy="1524342"/>
            </a:xfrm>
            <a:custGeom>
              <a:rect b="b" l="l" r="r" t="t"/>
              <a:pathLst>
                <a:path extrusionOk="0" h="555" w="409">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rgbClr val="000000"/>
                </a:solidFill>
                <a:latin typeface="Helvetica Neue Light"/>
                <a:ea typeface="Helvetica Neue Light"/>
                <a:cs typeface="Helvetica Neue Light"/>
                <a:sym typeface="Helvetica Neue Light"/>
              </a:endParaRPr>
            </a:p>
          </p:txBody>
        </p:sp>
      </p:grpSp>
      <p:grpSp>
        <p:nvGrpSpPr>
          <p:cNvPr id="889" name="Google Shape;889;p139"/>
          <p:cNvGrpSpPr/>
          <p:nvPr/>
        </p:nvGrpSpPr>
        <p:grpSpPr>
          <a:xfrm>
            <a:off x="7304788" y="3966220"/>
            <a:ext cx="601447" cy="461094"/>
            <a:chOff x="21200972" y="10644083"/>
            <a:chExt cx="1472691" cy="1129026"/>
          </a:xfrm>
        </p:grpSpPr>
        <p:sp>
          <p:nvSpPr>
            <p:cNvPr id="890" name="Google Shape;890;p139"/>
            <p:cNvSpPr/>
            <p:nvPr/>
          </p:nvSpPr>
          <p:spPr>
            <a:xfrm>
              <a:off x="21716405" y="10644083"/>
              <a:ext cx="957258" cy="957258"/>
            </a:xfrm>
            <a:custGeom>
              <a:rect b="b" l="l" r="r" t="t"/>
              <a:pathLst>
                <a:path extrusionOk="0" h="21600" w="21600">
                  <a:moveTo>
                    <a:pt x="21046" y="0"/>
                  </a:moveTo>
                  <a:lnTo>
                    <a:pt x="554" y="0"/>
                  </a:lnTo>
                  <a:cubicBezTo>
                    <a:pt x="248" y="0"/>
                    <a:pt x="0" y="248"/>
                    <a:pt x="0" y="554"/>
                  </a:cubicBezTo>
                  <a:lnTo>
                    <a:pt x="0" y="16615"/>
                  </a:lnTo>
                  <a:cubicBezTo>
                    <a:pt x="2749" y="16615"/>
                    <a:pt x="4985" y="18851"/>
                    <a:pt x="4985" y="21600"/>
                  </a:cubicBezTo>
                  <a:lnTo>
                    <a:pt x="10523" y="21600"/>
                  </a:lnTo>
                  <a:cubicBezTo>
                    <a:pt x="10523" y="18851"/>
                    <a:pt x="12759" y="16615"/>
                    <a:pt x="15508" y="16615"/>
                  </a:cubicBezTo>
                  <a:cubicBezTo>
                    <a:pt x="18256" y="16615"/>
                    <a:pt x="20492" y="18851"/>
                    <a:pt x="20492" y="21600"/>
                  </a:cubicBezTo>
                  <a:lnTo>
                    <a:pt x="21046" y="21600"/>
                  </a:lnTo>
                  <a:cubicBezTo>
                    <a:pt x="21352" y="21600"/>
                    <a:pt x="21600" y="21352"/>
                    <a:pt x="21600" y="21046"/>
                  </a:cubicBezTo>
                  <a:lnTo>
                    <a:pt x="21600" y="554"/>
                  </a:lnTo>
                  <a:cubicBezTo>
                    <a:pt x="21600" y="248"/>
                    <a:pt x="21352" y="0"/>
                    <a:pt x="21046" y="0"/>
                  </a:cubicBezTo>
                  <a:close/>
                </a:path>
              </a:pathLst>
            </a:custGeom>
            <a:solidFill>
              <a:srgbClr val="68686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2250"/>
                <a:buFont typeface="Gill Sans"/>
                <a:buNone/>
              </a:pPr>
              <a:r>
                <a:t/>
              </a:r>
              <a:endParaRPr b="0" i="0" sz="2250" u="none" cap="none" strike="noStrike">
                <a:solidFill>
                  <a:srgbClr val="000000"/>
                </a:solidFill>
                <a:latin typeface="Arial"/>
                <a:ea typeface="Arial"/>
                <a:cs typeface="Arial"/>
                <a:sym typeface="Arial"/>
              </a:endParaRPr>
            </a:p>
          </p:txBody>
        </p:sp>
        <p:sp>
          <p:nvSpPr>
            <p:cNvPr id="891" name="Google Shape;891;p139"/>
            <p:cNvSpPr/>
            <p:nvPr/>
          </p:nvSpPr>
          <p:spPr>
            <a:xfrm>
              <a:off x="21200972" y="10889528"/>
              <a:ext cx="466344" cy="592002"/>
            </a:xfrm>
            <a:custGeom>
              <a:rect b="b" l="l" r="r" t="t"/>
              <a:pathLst>
                <a:path extrusionOk="0" h="21600" w="21600">
                  <a:moveTo>
                    <a:pt x="11368" y="7164"/>
                  </a:moveTo>
                  <a:cubicBezTo>
                    <a:pt x="10115" y="7164"/>
                    <a:pt x="9095" y="7968"/>
                    <a:pt x="9095" y="8956"/>
                  </a:cubicBezTo>
                  <a:lnTo>
                    <a:pt x="9095" y="13433"/>
                  </a:lnTo>
                  <a:cubicBezTo>
                    <a:pt x="9095" y="13928"/>
                    <a:pt x="8586" y="14329"/>
                    <a:pt x="7958" y="14329"/>
                  </a:cubicBezTo>
                  <a:cubicBezTo>
                    <a:pt x="7330" y="14329"/>
                    <a:pt x="6821" y="13928"/>
                    <a:pt x="6821" y="13433"/>
                  </a:cubicBezTo>
                  <a:lnTo>
                    <a:pt x="6821" y="8956"/>
                  </a:lnTo>
                  <a:cubicBezTo>
                    <a:pt x="6821" y="6980"/>
                    <a:pt x="8860" y="5373"/>
                    <a:pt x="11368" y="5373"/>
                  </a:cubicBezTo>
                  <a:lnTo>
                    <a:pt x="17053" y="5373"/>
                  </a:lnTo>
                  <a:cubicBezTo>
                    <a:pt x="17681" y="5373"/>
                    <a:pt x="18189" y="5774"/>
                    <a:pt x="18189" y="6269"/>
                  </a:cubicBezTo>
                  <a:cubicBezTo>
                    <a:pt x="18189" y="6763"/>
                    <a:pt x="17681" y="7164"/>
                    <a:pt x="17053" y="7164"/>
                  </a:cubicBezTo>
                  <a:cubicBezTo>
                    <a:pt x="17053" y="7164"/>
                    <a:pt x="11368" y="7164"/>
                    <a:pt x="11368" y="7164"/>
                  </a:cubicBezTo>
                  <a:close/>
                  <a:moveTo>
                    <a:pt x="21600" y="18119"/>
                  </a:moveTo>
                  <a:lnTo>
                    <a:pt x="21600" y="896"/>
                  </a:lnTo>
                  <a:cubicBezTo>
                    <a:pt x="21600" y="401"/>
                    <a:pt x="21091" y="0"/>
                    <a:pt x="20463" y="0"/>
                  </a:cubicBezTo>
                  <a:lnTo>
                    <a:pt x="10232" y="0"/>
                  </a:lnTo>
                  <a:cubicBezTo>
                    <a:pt x="4590" y="0"/>
                    <a:pt x="0" y="3615"/>
                    <a:pt x="0" y="8060"/>
                  </a:cubicBezTo>
                  <a:lnTo>
                    <a:pt x="0" y="21493"/>
                  </a:lnTo>
                  <a:lnTo>
                    <a:pt x="14779" y="21493"/>
                  </a:lnTo>
                  <a:cubicBezTo>
                    <a:pt x="14966" y="21493"/>
                    <a:pt x="15134" y="21537"/>
                    <a:pt x="15290" y="21600"/>
                  </a:cubicBezTo>
                  <a:cubicBezTo>
                    <a:pt x="16718" y="19866"/>
                    <a:pt x="18966" y="18592"/>
                    <a:pt x="21600" y="18119"/>
                  </a:cubicBezTo>
                  <a:close/>
                </a:path>
              </a:pathLst>
            </a:custGeom>
            <a:solidFill>
              <a:srgbClr val="68686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2250"/>
                <a:buFont typeface="Gill Sans"/>
                <a:buNone/>
              </a:pPr>
              <a:r>
                <a:t/>
              </a:r>
              <a:endParaRPr b="0" i="0" sz="2250" u="none" cap="none" strike="noStrike">
                <a:solidFill>
                  <a:srgbClr val="000000"/>
                </a:solidFill>
                <a:latin typeface="Arial"/>
                <a:ea typeface="Arial"/>
                <a:cs typeface="Arial"/>
                <a:sym typeface="Arial"/>
              </a:endParaRPr>
            </a:p>
          </p:txBody>
        </p:sp>
        <p:sp>
          <p:nvSpPr>
            <p:cNvPr id="892" name="Google Shape;892;p139"/>
            <p:cNvSpPr/>
            <p:nvPr/>
          </p:nvSpPr>
          <p:spPr>
            <a:xfrm>
              <a:off x="21200972" y="11527685"/>
              <a:ext cx="307422" cy="147258"/>
            </a:xfrm>
            <a:custGeom>
              <a:rect b="b" l="l" r="r" t="t"/>
              <a:pathLst>
                <a:path extrusionOk="0" h="21600" w="21600">
                  <a:moveTo>
                    <a:pt x="0" y="0"/>
                  </a:moveTo>
                  <a:lnTo>
                    <a:pt x="0" y="18000"/>
                  </a:lnTo>
                  <a:cubicBezTo>
                    <a:pt x="0" y="19988"/>
                    <a:pt x="771" y="21600"/>
                    <a:pt x="1725" y="21600"/>
                  </a:cubicBezTo>
                  <a:lnTo>
                    <a:pt x="21600" y="21600"/>
                  </a:lnTo>
                  <a:cubicBezTo>
                    <a:pt x="21024" y="18216"/>
                    <a:pt x="20695" y="14592"/>
                    <a:pt x="20695" y="10800"/>
                  </a:cubicBezTo>
                  <a:cubicBezTo>
                    <a:pt x="20695" y="7008"/>
                    <a:pt x="21024" y="3384"/>
                    <a:pt x="21600" y="0"/>
                  </a:cubicBezTo>
                  <a:cubicBezTo>
                    <a:pt x="21600" y="0"/>
                    <a:pt x="0" y="0"/>
                    <a:pt x="0" y="0"/>
                  </a:cubicBezTo>
                  <a:close/>
                </a:path>
              </a:pathLst>
            </a:custGeom>
            <a:solidFill>
              <a:srgbClr val="68686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2250"/>
                <a:buFont typeface="Gill Sans"/>
                <a:buNone/>
              </a:pPr>
              <a:r>
                <a:t/>
              </a:r>
              <a:endParaRPr b="0" i="0" sz="2250" u="none" cap="none" strike="noStrike">
                <a:solidFill>
                  <a:srgbClr val="000000"/>
                </a:solidFill>
                <a:latin typeface="Arial"/>
                <a:ea typeface="Arial"/>
                <a:cs typeface="Arial"/>
                <a:sym typeface="Arial"/>
              </a:endParaRPr>
            </a:p>
          </p:txBody>
        </p:sp>
        <p:sp>
          <p:nvSpPr>
            <p:cNvPr id="893" name="Google Shape;893;p139"/>
            <p:cNvSpPr/>
            <p:nvPr/>
          </p:nvSpPr>
          <p:spPr>
            <a:xfrm>
              <a:off x="22231839" y="11429507"/>
              <a:ext cx="343602" cy="343602"/>
            </a:xfrm>
            <a:custGeom>
              <a:rect b="b" l="l" r="r" t="t"/>
              <a:pathLst>
                <a:path extrusionOk="0" h="21600" w="21600">
                  <a:moveTo>
                    <a:pt x="10800" y="0"/>
                  </a:moveTo>
                  <a:cubicBezTo>
                    <a:pt x="4846" y="0"/>
                    <a:pt x="0" y="4845"/>
                    <a:pt x="0" y="10800"/>
                  </a:cubicBezTo>
                  <a:cubicBezTo>
                    <a:pt x="0" y="16755"/>
                    <a:pt x="4846" y="21600"/>
                    <a:pt x="10800" y="21600"/>
                  </a:cubicBezTo>
                  <a:cubicBezTo>
                    <a:pt x="16754" y="21600"/>
                    <a:pt x="21600" y="16755"/>
                    <a:pt x="21600" y="10800"/>
                  </a:cubicBezTo>
                  <a:cubicBezTo>
                    <a:pt x="21600" y="4845"/>
                    <a:pt x="16754" y="0"/>
                    <a:pt x="10800" y="0"/>
                  </a:cubicBezTo>
                  <a:close/>
                </a:path>
              </a:pathLst>
            </a:custGeom>
            <a:solidFill>
              <a:srgbClr val="68686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2250"/>
                <a:buFont typeface="Gill Sans"/>
                <a:buNone/>
              </a:pPr>
              <a:r>
                <a:t/>
              </a:r>
              <a:endParaRPr b="0" i="0" sz="2250" u="none" cap="none" strike="noStrike">
                <a:solidFill>
                  <a:srgbClr val="000000"/>
                </a:solidFill>
                <a:latin typeface="Arial"/>
                <a:ea typeface="Arial"/>
                <a:cs typeface="Arial"/>
                <a:sym typeface="Arial"/>
              </a:endParaRPr>
            </a:p>
          </p:txBody>
        </p:sp>
        <p:sp>
          <p:nvSpPr>
            <p:cNvPr id="894" name="Google Shape;894;p139"/>
            <p:cNvSpPr/>
            <p:nvPr/>
          </p:nvSpPr>
          <p:spPr>
            <a:xfrm>
              <a:off x="21544594" y="11429507"/>
              <a:ext cx="343602" cy="343602"/>
            </a:xfrm>
            <a:custGeom>
              <a:rect b="b" l="l" r="r" t="t"/>
              <a:pathLst>
                <a:path extrusionOk="0" h="21600" w="21600">
                  <a:moveTo>
                    <a:pt x="10800" y="0"/>
                  </a:moveTo>
                  <a:cubicBezTo>
                    <a:pt x="4846" y="0"/>
                    <a:pt x="0" y="4845"/>
                    <a:pt x="0" y="10800"/>
                  </a:cubicBezTo>
                  <a:cubicBezTo>
                    <a:pt x="0" y="16755"/>
                    <a:pt x="4846" y="21600"/>
                    <a:pt x="10800" y="21600"/>
                  </a:cubicBezTo>
                  <a:cubicBezTo>
                    <a:pt x="16754" y="21600"/>
                    <a:pt x="21600" y="16755"/>
                    <a:pt x="21600" y="10800"/>
                  </a:cubicBezTo>
                  <a:cubicBezTo>
                    <a:pt x="21600" y="4845"/>
                    <a:pt x="16754" y="0"/>
                    <a:pt x="10800" y="0"/>
                  </a:cubicBezTo>
                  <a:close/>
                </a:path>
              </a:pathLst>
            </a:custGeom>
            <a:solidFill>
              <a:srgbClr val="68686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86868"/>
                </a:buClr>
                <a:buSzPts val="2250"/>
                <a:buFont typeface="Gill Sans"/>
                <a:buNone/>
              </a:pPr>
              <a:r>
                <a:t/>
              </a:r>
              <a:endParaRPr b="0" i="0" sz="2250" u="none" cap="none" strike="noStrike">
                <a:solidFill>
                  <a:srgbClr val="000000"/>
                </a:solidFill>
                <a:latin typeface="Arial"/>
                <a:ea typeface="Arial"/>
                <a:cs typeface="Arial"/>
                <a:sym typeface="Arial"/>
              </a:endParaRPr>
            </a:p>
          </p:txBody>
        </p:sp>
      </p:grpSp>
      <p:sp>
        <p:nvSpPr>
          <p:cNvPr id="895" name="Google Shape;895;p139"/>
          <p:cNvSpPr/>
          <p:nvPr/>
        </p:nvSpPr>
        <p:spPr>
          <a:xfrm>
            <a:off x="1819162" y="1324768"/>
            <a:ext cx="635012" cy="508169"/>
          </a:xfrm>
          <a:custGeom>
            <a:rect b="b" l="l" r="r" t="t"/>
            <a:pathLst>
              <a:path extrusionOk="0" h="21560" w="21435">
                <a:moveTo>
                  <a:pt x="17007" y="14866"/>
                </a:moveTo>
                <a:cubicBezTo>
                  <a:pt x="17007" y="14880"/>
                  <a:pt x="17007" y="14894"/>
                  <a:pt x="17007" y="14909"/>
                </a:cubicBezTo>
                <a:cubicBezTo>
                  <a:pt x="17058" y="14909"/>
                  <a:pt x="17108" y="14912"/>
                  <a:pt x="17158" y="14908"/>
                </a:cubicBezTo>
                <a:cubicBezTo>
                  <a:pt x="17723" y="14862"/>
                  <a:pt x="18298" y="14911"/>
                  <a:pt x="18839" y="14627"/>
                </a:cubicBezTo>
                <a:cubicBezTo>
                  <a:pt x="19152" y="14464"/>
                  <a:pt x="19318" y="14188"/>
                  <a:pt x="19314" y="13757"/>
                </a:cubicBezTo>
                <a:cubicBezTo>
                  <a:pt x="19312" y="13515"/>
                  <a:pt x="19316" y="13273"/>
                  <a:pt x="19313" y="13031"/>
                </a:cubicBezTo>
                <a:cubicBezTo>
                  <a:pt x="19305" y="12134"/>
                  <a:pt x="19018" y="11813"/>
                  <a:pt x="18307" y="11904"/>
                </a:cubicBezTo>
                <a:cubicBezTo>
                  <a:pt x="18274" y="11909"/>
                  <a:pt x="18240" y="11913"/>
                  <a:pt x="18208" y="11925"/>
                </a:cubicBezTo>
                <a:cubicBezTo>
                  <a:pt x="17958" y="12010"/>
                  <a:pt x="17699" y="12068"/>
                  <a:pt x="17462" y="12190"/>
                </a:cubicBezTo>
                <a:cubicBezTo>
                  <a:pt x="16805" y="12529"/>
                  <a:pt x="16148" y="12871"/>
                  <a:pt x="15511" y="13264"/>
                </a:cubicBezTo>
                <a:cubicBezTo>
                  <a:pt x="15305" y="13392"/>
                  <a:pt x="15087" y="13648"/>
                  <a:pt x="15006" y="13909"/>
                </a:cubicBezTo>
                <a:cubicBezTo>
                  <a:pt x="14850" y="14411"/>
                  <a:pt x="15151" y="14831"/>
                  <a:pt x="15653" y="14861"/>
                </a:cubicBezTo>
                <a:cubicBezTo>
                  <a:pt x="16103" y="14887"/>
                  <a:pt x="16556" y="14866"/>
                  <a:pt x="17007" y="14866"/>
                </a:cubicBezTo>
                <a:close/>
                <a:moveTo>
                  <a:pt x="4406" y="14953"/>
                </a:moveTo>
                <a:cubicBezTo>
                  <a:pt x="4407" y="14938"/>
                  <a:pt x="4408" y="14923"/>
                  <a:pt x="4409" y="14907"/>
                </a:cubicBezTo>
                <a:cubicBezTo>
                  <a:pt x="4702" y="14907"/>
                  <a:pt x="4995" y="14912"/>
                  <a:pt x="5288" y="14906"/>
                </a:cubicBezTo>
                <a:cubicBezTo>
                  <a:pt x="5447" y="14902"/>
                  <a:pt x="5606" y="14882"/>
                  <a:pt x="5764" y="14867"/>
                </a:cubicBezTo>
                <a:cubicBezTo>
                  <a:pt x="6272" y="14820"/>
                  <a:pt x="6571" y="14441"/>
                  <a:pt x="6430" y="13929"/>
                </a:cubicBezTo>
                <a:cubicBezTo>
                  <a:pt x="6360" y="13674"/>
                  <a:pt x="6157" y="13403"/>
                  <a:pt x="5959" y="13289"/>
                </a:cubicBezTo>
                <a:cubicBezTo>
                  <a:pt x="5163" y="12831"/>
                  <a:pt x="4353" y="12406"/>
                  <a:pt x="3532" y="12023"/>
                </a:cubicBezTo>
                <a:cubicBezTo>
                  <a:pt x="3279" y="11905"/>
                  <a:pt x="2973" y="11920"/>
                  <a:pt x="2694" y="11942"/>
                </a:cubicBezTo>
                <a:cubicBezTo>
                  <a:pt x="2361" y="11969"/>
                  <a:pt x="2196" y="12188"/>
                  <a:pt x="2154" y="12601"/>
                </a:cubicBezTo>
                <a:cubicBezTo>
                  <a:pt x="2123" y="12913"/>
                  <a:pt x="2124" y="13230"/>
                  <a:pt x="2122" y="13545"/>
                </a:cubicBezTo>
                <a:cubicBezTo>
                  <a:pt x="2118" y="14292"/>
                  <a:pt x="2284" y="14597"/>
                  <a:pt x="2865" y="14732"/>
                </a:cubicBezTo>
                <a:cubicBezTo>
                  <a:pt x="3372" y="14850"/>
                  <a:pt x="3892" y="14883"/>
                  <a:pt x="4406" y="14953"/>
                </a:cubicBezTo>
                <a:close/>
                <a:moveTo>
                  <a:pt x="17692" y="8510"/>
                </a:moveTo>
                <a:cubicBezTo>
                  <a:pt x="17656" y="8323"/>
                  <a:pt x="17641" y="8222"/>
                  <a:pt x="17616" y="8124"/>
                </a:cubicBezTo>
                <a:cubicBezTo>
                  <a:pt x="17202" y="6537"/>
                  <a:pt x="16794" y="4947"/>
                  <a:pt x="16360" y="3368"/>
                </a:cubicBezTo>
                <a:cubicBezTo>
                  <a:pt x="16299" y="3145"/>
                  <a:pt x="16123" y="2945"/>
                  <a:pt x="15962" y="2801"/>
                </a:cubicBezTo>
                <a:cubicBezTo>
                  <a:pt x="15811" y="2665"/>
                  <a:pt x="15613" y="2600"/>
                  <a:pt x="15430" y="2533"/>
                </a:cubicBezTo>
                <a:cubicBezTo>
                  <a:pt x="14466" y="2178"/>
                  <a:pt x="13470" y="2057"/>
                  <a:pt x="12476" y="2037"/>
                </a:cubicBezTo>
                <a:cubicBezTo>
                  <a:pt x="11011" y="2009"/>
                  <a:pt x="9543" y="2028"/>
                  <a:pt x="8080" y="2108"/>
                </a:cubicBezTo>
                <a:cubicBezTo>
                  <a:pt x="7375" y="2147"/>
                  <a:pt x="6673" y="2344"/>
                  <a:pt x="5977" y="2518"/>
                </a:cubicBezTo>
                <a:cubicBezTo>
                  <a:pt x="5475" y="2644"/>
                  <a:pt x="5106" y="2988"/>
                  <a:pt x="4939" y="3658"/>
                </a:cubicBezTo>
                <a:cubicBezTo>
                  <a:pt x="4699" y="4620"/>
                  <a:pt x="4396" y="5557"/>
                  <a:pt x="4146" y="6516"/>
                </a:cubicBezTo>
                <a:cubicBezTo>
                  <a:pt x="3983" y="7141"/>
                  <a:pt x="3865" y="7786"/>
                  <a:pt x="3708" y="8509"/>
                </a:cubicBezTo>
                <a:cubicBezTo>
                  <a:pt x="8392" y="9754"/>
                  <a:pt x="13023" y="9764"/>
                  <a:pt x="17692" y="8510"/>
                </a:cubicBezTo>
                <a:close/>
                <a:moveTo>
                  <a:pt x="1357" y="10759"/>
                </a:moveTo>
                <a:cubicBezTo>
                  <a:pt x="1062" y="10759"/>
                  <a:pt x="795" y="10765"/>
                  <a:pt x="529" y="10757"/>
                </a:cubicBezTo>
                <a:cubicBezTo>
                  <a:pt x="114" y="10745"/>
                  <a:pt x="-83" y="10418"/>
                  <a:pt x="32" y="9915"/>
                </a:cubicBezTo>
                <a:cubicBezTo>
                  <a:pt x="109" y="9582"/>
                  <a:pt x="194" y="9249"/>
                  <a:pt x="306" y="8934"/>
                </a:cubicBezTo>
                <a:cubicBezTo>
                  <a:pt x="492" y="8412"/>
                  <a:pt x="817" y="8114"/>
                  <a:pt x="1284" y="8096"/>
                </a:cubicBezTo>
                <a:cubicBezTo>
                  <a:pt x="1292" y="8096"/>
                  <a:pt x="1301" y="8096"/>
                  <a:pt x="1309" y="8096"/>
                </a:cubicBezTo>
                <a:cubicBezTo>
                  <a:pt x="1574" y="8081"/>
                  <a:pt x="1902" y="8180"/>
                  <a:pt x="2086" y="8020"/>
                </a:cubicBezTo>
                <a:cubicBezTo>
                  <a:pt x="2261" y="7868"/>
                  <a:pt x="2286" y="7443"/>
                  <a:pt x="2375" y="7138"/>
                </a:cubicBezTo>
                <a:cubicBezTo>
                  <a:pt x="2811" y="5648"/>
                  <a:pt x="3250" y="4159"/>
                  <a:pt x="3678" y="2666"/>
                </a:cubicBezTo>
                <a:cubicBezTo>
                  <a:pt x="3888" y="1935"/>
                  <a:pt x="4305" y="1462"/>
                  <a:pt x="4835" y="1118"/>
                </a:cubicBezTo>
                <a:cubicBezTo>
                  <a:pt x="5773" y="509"/>
                  <a:pt x="6783" y="247"/>
                  <a:pt x="7827" y="141"/>
                </a:cubicBezTo>
                <a:cubicBezTo>
                  <a:pt x="9526" y="-31"/>
                  <a:pt x="11226" y="-38"/>
                  <a:pt x="12926" y="80"/>
                </a:cubicBezTo>
                <a:cubicBezTo>
                  <a:pt x="14125" y="163"/>
                  <a:pt x="15311" y="340"/>
                  <a:pt x="16424" y="969"/>
                </a:cubicBezTo>
                <a:cubicBezTo>
                  <a:pt x="17066" y="1331"/>
                  <a:pt x="17517" y="1885"/>
                  <a:pt x="17755" y="2747"/>
                </a:cubicBezTo>
                <a:cubicBezTo>
                  <a:pt x="18221" y="4436"/>
                  <a:pt x="18732" y="6104"/>
                  <a:pt x="19214" y="7786"/>
                </a:cubicBezTo>
                <a:cubicBezTo>
                  <a:pt x="19282" y="8023"/>
                  <a:pt x="19369" y="8104"/>
                  <a:pt x="19572" y="8105"/>
                </a:cubicBezTo>
                <a:cubicBezTo>
                  <a:pt x="19934" y="8107"/>
                  <a:pt x="20327" y="7968"/>
                  <a:pt x="20645" y="8276"/>
                </a:cubicBezTo>
                <a:cubicBezTo>
                  <a:pt x="20837" y="8461"/>
                  <a:pt x="21014" y="8702"/>
                  <a:pt x="21133" y="8965"/>
                </a:cubicBezTo>
                <a:cubicBezTo>
                  <a:pt x="21263" y="9253"/>
                  <a:pt x="21328" y="9590"/>
                  <a:pt x="21402" y="9913"/>
                </a:cubicBezTo>
                <a:cubicBezTo>
                  <a:pt x="21517" y="10417"/>
                  <a:pt x="21322" y="10745"/>
                  <a:pt x="20907" y="10757"/>
                </a:cubicBezTo>
                <a:cubicBezTo>
                  <a:pt x="20640" y="10765"/>
                  <a:pt x="20372" y="10759"/>
                  <a:pt x="20101" y="10759"/>
                </a:cubicBezTo>
                <a:cubicBezTo>
                  <a:pt x="20183" y="11209"/>
                  <a:pt x="20268" y="11632"/>
                  <a:pt x="20336" y="12060"/>
                </a:cubicBezTo>
                <a:cubicBezTo>
                  <a:pt x="20365" y="12244"/>
                  <a:pt x="20366" y="12437"/>
                  <a:pt x="20366" y="12626"/>
                </a:cubicBezTo>
                <a:cubicBezTo>
                  <a:pt x="20368" y="15218"/>
                  <a:pt x="20368" y="17809"/>
                  <a:pt x="20367" y="20401"/>
                </a:cubicBezTo>
                <a:cubicBezTo>
                  <a:pt x="20367" y="21208"/>
                  <a:pt x="20090" y="21557"/>
                  <a:pt x="19451" y="21557"/>
                </a:cubicBezTo>
                <a:cubicBezTo>
                  <a:pt x="18621" y="21558"/>
                  <a:pt x="17791" y="21559"/>
                  <a:pt x="16962" y="21557"/>
                </a:cubicBezTo>
                <a:cubicBezTo>
                  <a:pt x="16382" y="21556"/>
                  <a:pt x="16099" y="21199"/>
                  <a:pt x="16095" y="20471"/>
                </a:cubicBezTo>
                <a:cubicBezTo>
                  <a:pt x="16093" y="20029"/>
                  <a:pt x="16088" y="19586"/>
                  <a:pt x="16098" y="19144"/>
                </a:cubicBezTo>
                <a:cubicBezTo>
                  <a:pt x="16102" y="18934"/>
                  <a:pt x="16059" y="18847"/>
                  <a:pt x="15875" y="18847"/>
                </a:cubicBezTo>
                <a:cubicBezTo>
                  <a:pt x="12439" y="18853"/>
                  <a:pt x="9003" y="18853"/>
                  <a:pt x="5567" y="18848"/>
                </a:cubicBezTo>
                <a:cubicBezTo>
                  <a:pt x="5394" y="18848"/>
                  <a:pt x="5331" y="18911"/>
                  <a:pt x="5336" y="19134"/>
                </a:cubicBezTo>
                <a:cubicBezTo>
                  <a:pt x="5347" y="19597"/>
                  <a:pt x="5343" y="20061"/>
                  <a:pt x="5338" y="20525"/>
                </a:cubicBezTo>
                <a:cubicBezTo>
                  <a:pt x="5333" y="21174"/>
                  <a:pt x="5041" y="21552"/>
                  <a:pt x="4531" y="21556"/>
                </a:cubicBezTo>
                <a:cubicBezTo>
                  <a:pt x="3651" y="21562"/>
                  <a:pt x="2771" y="21562"/>
                  <a:pt x="1891" y="21556"/>
                </a:cubicBezTo>
                <a:cubicBezTo>
                  <a:pt x="1369" y="21553"/>
                  <a:pt x="1069" y="21170"/>
                  <a:pt x="1068" y="20506"/>
                </a:cubicBezTo>
                <a:cubicBezTo>
                  <a:pt x="1066" y="17840"/>
                  <a:pt x="1059" y="15175"/>
                  <a:pt x="1076" y="12510"/>
                </a:cubicBezTo>
                <a:cubicBezTo>
                  <a:pt x="1079" y="12067"/>
                  <a:pt x="1191" y="11624"/>
                  <a:pt x="1259" y="11182"/>
                </a:cubicBezTo>
                <a:cubicBezTo>
                  <a:pt x="1279" y="11051"/>
                  <a:pt x="1318" y="10925"/>
                  <a:pt x="1357" y="10759"/>
                </a:cubicBezTo>
                <a:close/>
              </a:path>
            </a:pathLst>
          </a:cu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250"/>
              <a:buFont typeface="Gill Sans"/>
              <a:buNone/>
            </a:pPr>
            <a:r>
              <a:t/>
            </a:r>
            <a:endParaRPr b="0" i="0" sz="2250" u="none" cap="none" strike="noStrike">
              <a:solidFill>
                <a:srgbClr val="000000"/>
              </a:solidFill>
              <a:latin typeface="Arial"/>
              <a:ea typeface="Arial"/>
              <a:cs typeface="Arial"/>
              <a:sym typeface="Arial"/>
            </a:endParaRPr>
          </a:p>
        </p:txBody>
      </p:sp>
      <p:pic>
        <p:nvPicPr>
          <p:cNvPr id="896" name="Google Shape;896;p139"/>
          <p:cNvPicPr preferRelativeResize="0"/>
          <p:nvPr/>
        </p:nvPicPr>
        <p:blipFill rotWithShape="1">
          <a:blip r:embed="rId5">
            <a:alphaModFix/>
          </a:blip>
          <a:srcRect b="0" l="0" r="0" t="0"/>
          <a:stretch/>
        </p:blipFill>
        <p:spPr>
          <a:xfrm>
            <a:off x="6600849" y="1173426"/>
            <a:ext cx="702832" cy="650555"/>
          </a:xfrm>
          <a:prstGeom prst="rect">
            <a:avLst/>
          </a:prstGeom>
          <a:noFill/>
          <a:ln>
            <a:noFill/>
          </a:ln>
        </p:spPr>
      </p:pic>
      <p:pic>
        <p:nvPicPr>
          <p:cNvPr id="897" name="Google Shape;897;p139"/>
          <p:cNvPicPr preferRelativeResize="0"/>
          <p:nvPr/>
        </p:nvPicPr>
        <p:blipFill rotWithShape="1">
          <a:blip r:embed="rId6">
            <a:alphaModFix/>
          </a:blip>
          <a:srcRect b="0" l="0" r="0" t="0"/>
          <a:stretch/>
        </p:blipFill>
        <p:spPr>
          <a:xfrm>
            <a:off x="3414915" y="1199340"/>
            <a:ext cx="645340" cy="645340"/>
          </a:xfrm>
          <a:prstGeom prst="rect">
            <a:avLst/>
          </a:prstGeom>
          <a:noFill/>
          <a:ln>
            <a:noFill/>
          </a:ln>
        </p:spPr>
      </p:pic>
      <p:sp>
        <p:nvSpPr>
          <p:cNvPr id="898" name="Google Shape;898;p139"/>
          <p:cNvSpPr/>
          <p:nvPr/>
        </p:nvSpPr>
        <p:spPr>
          <a:xfrm>
            <a:off x="2063713" y="1897086"/>
            <a:ext cx="184500" cy="732000"/>
          </a:xfrm>
          <a:prstGeom prst="upDownArrow">
            <a:avLst>
              <a:gd fmla="val 50000" name="adj1"/>
              <a:gd fmla="val 50000" name="adj2"/>
            </a:avLst>
          </a:prstGeom>
          <a:solidFill>
            <a:srgbClr val="262626">
              <a:alpha val="57650"/>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300"/>
              <a:buFont typeface="Arial"/>
              <a:buNone/>
            </a:pPr>
            <a:r>
              <a:t/>
            </a:r>
            <a:endParaRPr sz="3300"/>
          </a:p>
        </p:txBody>
      </p:sp>
      <p:sp>
        <p:nvSpPr>
          <p:cNvPr id="899" name="Google Shape;899;p139"/>
          <p:cNvSpPr/>
          <p:nvPr/>
        </p:nvSpPr>
        <p:spPr>
          <a:xfrm>
            <a:off x="3645747" y="1897086"/>
            <a:ext cx="184500" cy="732000"/>
          </a:xfrm>
          <a:prstGeom prst="upDownArrow">
            <a:avLst>
              <a:gd fmla="val 50000" name="adj1"/>
              <a:gd fmla="val 50000" name="adj2"/>
            </a:avLst>
          </a:prstGeom>
          <a:solidFill>
            <a:srgbClr val="262626">
              <a:alpha val="57650"/>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300"/>
              <a:buFont typeface="Arial"/>
              <a:buNone/>
            </a:pPr>
            <a:r>
              <a:t/>
            </a:r>
            <a:endParaRPr sz="3300"/>
          </a:p>
        </p:txBody>
      </p:sp>
      <p:sp>
        <p:nvSpPr>
          <p:cNvPr id="900" name="Google Shape;900;p139"/>
          <p:cNvSpPr/>
          <p:nvPr/>
        </p:nvSpPr>
        <p:spPr>
          <a:xfrm>
            <a:off x="5227780" y="1897086"/>
            <a:ext cx="184500" cy="732000"/>
          </a:xfrm>
          <a:prstGeom prst="upDownArrow">
            <a:avLst>
              <a:gd fmla="val 50000" name="adj1"/>
              <a:gd fmla="val 50000" name="adj2"/>
            </a:avLst>
          </a:prstGeom>
          <a:solidFill>
            <a:srgbClr val="262626">
              <a:alpha val="57650"/>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300"/>
              <a:buFont typeface="Arial"/>
              <a:buNone/>
            </a:pPr>
            <a:r>
              <a:t/>
            </a:r>
            <a:endParaRPr sz="3300"/>
          </a:p>
        </p:txBody>
      </p:sp>
      <p:sp>
        <p:nvSpPr>
          <p:cNvPr id="901" name="Google Shape;901;p139"/>
          <p:cNvSpPr/>
          <p:nvPr/>
        </p:nvSpPr>
        <p:spPr>
          <a:xfrm>
            <a:off x="6809815" y="1897086"/>
            <a:ext cx="184500" cy="732000"/>
          </a:xfrm>
          <a:prstGeom prst="upDownArrow">
            <a:avLst>
              <a:gd fmla="val 50000" name="adj1"/>
              <a:gd fmla="val 50000" name="adj2"/>
            </a:avLst>
          </a:prstGeom>
          <a:solidFill>
            <a:srgbClr val="262626">
              <a:alpha val="57650"/>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300"/>
              <a:buFont typeface="Arial"/>
              <a:buNone/>
            </a:pPr>
            <a:r>
              <a:t/>
            </a:r>
            <a:endParaRPr sz="33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0" name="Shape 2300"/>
        <p:cNvGrpSpPr/>
        <p:nvPr/>
      </p:nvGrpSpPr>
      <p:grpSpPr>
        <a:xfrm>
          <a:off x="0" y="0"/>
          <a:ext cx="0" cy="0"/>
          <a:chOff x="0" y="0"/>
          <a:chExt cx="0" cy="0"/>
        </a:xfrm>
      </p:grpSpPr>
      <p:sp>
        <p:nvSpPr>
          <p:cNvPr id="2301" name="Google Shape;2301;p175"/>
          <p:cNvSpPr txBox="1"/>
          <p:nvPr/>
        </p:nvSpPr>
        <p:spPr>
          <a:xfrm>
            <a:off x="277847" y="398119"/>
            <a:ext cx="6487500" cy="566700"/>
          </a:xfrm>
          <a:prstGeom prst="rect">
            <a:avLst/>
          </a:prstGeom>
          <a:noFill/>
          <a:ln>
            <a:noFill/>
          </a:ln>
        </p:spPr>
        <p:txBody>
          <a:bodyPr anchorCtr="0" anchor="t" bIns="68625" lIns="68625" spcFirstLastPara="1" rIns="68625" wrap="square" tIns="68625">
            <a:noAutofit/>
          </a:bodyPr>
          <a:lstStyle/>
          <a:p>
            <a:pPr indent="0" lvl="0" marL="0" rtl="0">
              <a:spcBef>
                <a:spcPts val="0"/>
              </a:spcBef>
              <a:spcAft>
                <a:spcPts val="0"/>
              </a:spcAft>
              <a:buClr>
                <a:schemeClr val="dk1"/>
              </a:buClr>
              <a:buSzPts val="400"/>
              <a:buFont typeface="Arial"/>
              <a:buNone/>
            </a:pPr>
            <a:r>
              <a:rPr lang="en" sz="2100">
                <a:solidFill>
                  <a:schemeClr val="accent1"/>
                </a:solidFill>
                <a:latin typeface="Roboto"/>
                <a:ea typeface="Roboto"/>
                <a:cs typeface="Roboto"/>
                <a:sym typeface="Roboto"/>
              </a:rPr>
              <a:t>Easily Debug APIs</a:t>
            </a:r>
            <a:endParaRPr sz="2100">
              <a:solidFill>
                <a:schemeClr val="accent1"/>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p:txBody>
      </p:sp>
      <p:sp>
        <p:nvSpPr>
          <p:cNvPr id="2302" name="Google Shape;2302;p175"/>
          <p:cNvSpPr txBox="1"/>
          <p:nvPr>
            <p:ph idx="1" type="body"/>
          </p:nvPr>
        </p:nvSpPr>
        <p:spPr>
          <a:xfrm>
            <a:off x="329551" y="894899"/>
            <a:ext cx="9170100" cy="329100"/>
          </a:xfrm>
          <a:prstGeom prst="rect">
            <a:avLst/>
          </a:prstGeom>
          <a:noFill/>
          <a:ln>
            <a:noFill/>
          </a:ln>
        </p:spPr>
        <p:txBody>
          <a:bodyPr anchorCtr="0" anchor="t" bIns="34275" lIns="34275" spcFirstLastPara="1" rIns="34275" wrap="square" tIns="34275">
            <a:noAutofit/>
          </a:bodyPr>
          <a:lstStyle/>
          <a:p>
            <a:pPr indent="0" lvl="0" marL="0" marR="0" rtl="0">
              <a:lnSpc>
                <a:spcPct val="100000"/>
              </a:lnSpc>
              <a:spcBef>
                <a:spcPts val="0"/>
              </a:spcBef>
              <a:spcAft>
                <a:spcPts val="0"/>
              </a:spcAft>
              <a:buClr>
                <a:srgbClr val="FFFFFF"/>
              </a:buClr>
              <a:buFont typeface="Arial"/>
              <a:buNone/>
            </a:pPr>
            <a:r>
              <a:rPr lang="en" sz="1300">
                <a:solidFill>
                  <a:srgbClr val="666666"/>
                </a:solidFill>
                <a:latin typeface="Roboto"/>
                <a:ea typeface="Roboto"/>
                <a:cs typeface="Roboto"/>
                <a:sym typeface="Roboto"/>
              </a:rPr>
              <a:t>Trace API call flow and debug errors sooner</a:t>
            </a:r>
            <a:endParaRPr sz="1300">
              <a:solidFill>
                <a:srgbClr val="666666"/>
              </a:solidFill>
              <a:latin typeface="Roboto"/>
              <a:ea typeface="Roboto"/>
              <a:cs typeface="Roboto"/>
              <a:sym typeface="Roboto"/>
            </a:endParaRPr>
          </a:p>
        </p:txBody>
      </p:sp>
      <p:pic>
        <p:nvPicPr>
          <p:cNvPr id="2303" name="Google Shape;2303;p175"/>
          <p:cNvPicPr preferRelativeResize="0"/>
          <p:nvPr/>
        </p:nvPicPr>
        <p:blipFill rotWithShape="1">
          <a:blip r:embed="rId3">
            <a:alphaModFix/>
          </a:blip>
          <a:srcRect b="0" l="0" r="0" t="0"/>
          <a:stretch/>
        </p:blipFill>
        <p:spPr>
          <a:xfrm>
            <a:off x="1084979" y="1507824"/>
            <a:ext cx="7072200" cy="2679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8" name="Shape 2308"/>
        <p:cNvGrpSpPr/>
        <p:nvPr/>
      </p:nvGrpSpPr>
      <p:grpSpPr>
        <a:xfrm>
          <a:off x="0" y="0"/>
          <a:ext cx="0" cy="0"/>
          <a:chOff x="0" y="0"/>
          <a:chExt cx="0" cy="0"/>
        </a:xfrm>
      </p:grpSpPr>
      <p:sp>
        <p:nvSpPr>
          <p:cNvPr id="2309" name="Google Shape;2309;p176"/>
          <p:cNvSpPr/>
          <p:nvPr/>
        </p:nvSpPr>
        <p:spPr>
          <a:xfrm>
            <a:off x="5485314" y="2673759"/>
            <a:ext cx="3064500" cy="1500000"/>
          </a:xfrm>
          <a:prstGeom prst="rect">
            <a:avLst/>
          </a:prstGeom>
          <a:solidFill>
            <a:schemeClr val="accent1"/>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cxnSp>
        <p:nvCxnSpPr>
          <p:cNvPr id="2310" name="Google Shape;2310;p176"/>
          <p:cNvCxnSpPr>
            <a:stCxn id="2311" idx="3"/>
            <a:endCxn id="2309" idx="3"/>
          </p:cNvCxnSpPr>
          <p:nvPr/>
        </p:nvCxnSpPr>
        <p:spPr>
          <a:xfrm>
            <a:off x="8494982" y="1682090"/>
            <a:ext cx="54900" cy="1741800"/>
          </a:xfrm>
          <a:prstGeom prst="curvedConnector3">
            <a:avLst>
              <a:gd fmla="val 425307" name="adj1"/>
            </a:avLst>
          </a:prstGeom>
          <a:noFill/>
          <a:ln cap="flat" cmpd="sng" w="19050">
            <a:solidFill>
              <a:schemeClr val="accent5"/>
            </a:solidFill>
            <a:prstDash val="dot"/>
            <a:round/>
            <a:headEnd len="med" w="med" type="none"/>
            <a:tailEnd len="med" w="med" type="stealth"/>
          </a:ln>
        </p:spPr>
      </p:cxnSp>
      <p:sp>
        <p:nvSpPr>
          <p:cNvPr id="2312" name="Google Shape;2312;p176"/>
          <p:cNvSpPr/>
          <p:nvPr/>
        </p:nvSpPr>
        <p:spPr>
          <a:xfrm>
            <a:off x="5491775" y="1041216"/>
            <a:ext cx="3064500" cy="1424400"/>
          </a:xfrm>
          <a:prstGeom prst="rect">
            <a:avLst/>
          </a:prstGeom>
          <a:solidFill>
            <a:schemeClr val="accent5"/>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13" name="Google Shape;2313;p176"/>
          <p:cNvSpPr txBox="1"/>
          <p:nvPr/>
        </p:nvSpPr>
        <p:spPr>
          <a:xfrm>
            <a:off x="277847" y="398119"/>
            <a:ext cx="6487500" cy="566700"/>
          </a:xfrm>
          <a:prstGeom prst="rect">
            <a:avLst/>
          </a:prstGeom>
          <a:noFill/>
          <a:ln>
            <a:noFill/>
          </a:ln>
        </p:spPr>
        <p:txBody>
          <a:bodyPr anchorCtr="0" anchor="t" bIns="68625" lIns="68625" spcFirstLastPara="1" rIns="68625" wrap="square" tIns="68625">
            <a:noAutofit/>
          </a:bodyPr>
          <a:lstStyle/>
          <a:p>
            <a:pPr indent="0" lvl="0" marL="0" rtl="0">
              <a:spcBef>
                <a:spcPts val="0"/>
              </a:spcBef>
              <a:spcAft>
                <a:spcPts val="0"/>
              </a:spcAft>
              <a:buClr>
                <a:schemeClr val="dk1"/>
              </a:buClr>
              <a:buSzPts val="400"/>
              <a:buFont typeface="Arial"/>
              <a:buNone/>
            </a:pPr>
            <a:r>
              <a:rPr lang="en" sz="2100">
                <a:solidFill>
                  <a:schemeClr val="accent1"/>
                </a:solidFill>
                <a:latin typeface="Roboto"/>
                <a:ea typeface="Roboto"/>
                <a:cs typeface="Roboto"/>
                <a:sym typeface="Roboto"/>
              </a:rPr>
              <a:t>Configuration and Code</a:t>
            </a:r>
            <a:endParaRPr sz="2100">
              <a:solidFill>
                <a:schemeClr val="accent1"/>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p:txBody>
      </p:sp>
      <p:sp>
        <p:nvSpPr>
          <p:cNvPr id="2314" name="Google Shape;2314;p176"/>
          <p:cNvSpPr/>
          <p:nvPr/>
        </p:nvSpPr>
        <p:spPr>
          <a:xfrm>
            <a:off x="5430482" y="2608884"/>
            <a:ext cx="3064500" cy="1500000"/>
          </a:xfrm>
          <a:prstGeom prst="rect">
            <a:avLst/>
          </a:prstGeom>
          <a:solidFill>
            <a:srgbClr val="FFFFFF"/>
          </a:solidFill>
          <a:ln cap="flat" cmpd="sng" w="19050">
            <a:solidFill>
              <a:schemeClr val="accent1"/>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311" name="Google Shape;2311;p176"/>
          <p:cNvSpPr/>
          <p:nvPr/>
        </p:nvSpPr>
        <p:spPr>
          <a:xfrm>
            <a:off x="5430482" y="969890"/>
            <a:ext cx="3064500" cy="1424400"/>
          </a:xfrm>
          <a:prstGeom prst="rect">
            <a:avLst/>
          </a:prstGeom>
          <a:solidFill>
            <a:srgbClr val="FFFFFF"/>
          </a:solidFill>
          <a:ln cap="flat" cmpd="sng" w="19050">
            <a:solidFill>
              <a:schemeClr val="accent5"/>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315" name="Google Shape;2315;p176"/>
          <p:cNvSpPr txBox="1"/>
          <p:nvPr>
            <p:ph idx="1" type="body"/>
          </p:nvPr>
        </p:nvSpPr>
        <p:spPr>
          <a:xfrm>
            <a:off x="310187" y="882525"/>
            <a:ext cx="5543700" cy="329100"/>
          </a:xfrm>
          <a:prstGeom prst="rect">
            <a:avLst/>
          </a:prstGeom>
          <a:noFill/>
          <a:ln>
            <a:noFill/>
          </a:ln>
        </p:spPr>
        <p:txBody>
          <a:bodyPr anchorCtr="0" anchor="t" bIns="34275" lIns="34275" spcFirstLastPara="1" rIns="34275" wrap="square" tIns="34275">
            <a:noAutofit/>
          </a:bodyPr>
          <a:lstStyle/>
          <a:p>
            <a:pPr indent="0" lvl="0" marL="0" marR="0" rtl="0">
              <a:lnSpc>
                <a:spcPct val="100000"/>
              </a:lnSpc>
              <a:spcBef>
                <a:spcPts val="0"/>
              </a:spcBef>
              <a:spcAft>
                <a:spcPts val="0"/>
              </a:spcAft>
              <a:buClr>
                <a:srgbClr val="FFFFFF"/>
              </a:buClr>
              <a:buFont typeface="Arial"/>
              <a:buNone/>
            </a:pPr>
            <a:r>
              <a:rPr lang="en" sz="1300">
                <a:solidFill>
                  <a:srgbClr val="666666"/>
                </a:solidFill>
                <a:latin typeface="Roboto"/>
                <a:ea typeface="Roboto"/>
                <a:cs typeface="Roboto"/>
                <a:sym typeface="Roboto"/>
              </a:rPr>
              <a:t>Configuration driven - extensible by code</a:t>
            </a:r>
            <a:endParaRPr sz="1300">
              <a:solidFill>
                <a:srgbClr val="666666"/>
              </a:solidFill>
              <a:latin typeface="Roboto"/>
              <a:ea typeface="Roboto"/>
              <a:cs typeface="Roboto"/>
              <a:sym typeface="Roboto"/>
            </a:endParaRPr>
          </a:p>
        </p:txBody>
      </p:sp>
      <p:sp>
        <p:nvSpPr>
          <p:cNvPr id="2316" name="Google Shape;2316;p176"/>
          <p:cNvSpPr/>
          <p:nvPr/>
        </p:nvSpPr>
        <p:spPr>
          <a:xfrm>
            <a:off x="5560318" y="1080830"/>
            <a:ext cx="2568900" cy="249600"/>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000000"/>
              </a:buClr>
              <a:buFont typeface="Helvetica Neue"/>
              <a:buNone/>
            </a:pPr>
            <a:r>
              <a:rPr b="0" i="0" lang="en" sz="900" u="none" cap="none" strike="noStrike">
                <a:solidFill>
                  <a:srgbClr val="666666"/>
                </a:solidFill>
                <a:latin typeface="Roboto"/>
                <a:ea typeface="Roboto"/>
                <a:cs typeface="Roboto"/>
                <a:sym typeface="Roboto"/>
              </a:rPr>
              <a:t>Configuration Driven Proxy Definition</a:t>
            </a:r>
            <a:endParaRPr sz="900">
              <a:solidFill>
                <a:srgbClr val="666666"/>
              </a:solidFill>
              <a:latin typeface="Roboto"/>
              <a:ea typeface="Roboto"/>
              <a:cs typeface="Roboto"/>
              <a:sym typeface="Roboto"/>
            </a:endParaRPr>
          </a:p>
        </p:txBody>
      </p:sp>
      <p:sp>
        <p:nvSpPr>
          <p:cNvPr id="2317" name="Google Shape;2317;p176"/>
          <p:cNvSpPr/>
          <p:nvPr/>
        </p:nvSpPr>
        <p:spPr>
          <a:xfrm>
            <a:off x="5507519" y="2710088"/>
            <a:ext cx="2153400" cy="249600"/>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000000"/>
              </a:buClr>
              <a:buFont typeface="Helvetica Neue"/>
              <a:buNone/>
            </a:pPr>
            <a:r>
              <a:rPr b="0" i="0" lang="en" sz="900" u="none" cap="none" strike="noStrike">
                <a:solidFill>
                  <a:srgbClr val="666666"/>
                </a:solidFill>
                <a:latin typeface="Roboto"/>
                <a:ea typeface="Roboto"/>
                <a:cs typeface="Roboto"/>
                <a:sym typeface="Roboto"/>
              </a:rPr>
              <a:t>Code Driven Proxy Definition</a:t>
            </a:r>
            <a:endParaRPr sz="900">
              <a:solidFill>
                <a:srgbClr val="666666"/>
              </a:solidFill>
              <a:latin typeface="Roboto"/>
              <a:ea typeface="Roboto"/>
              <a:cs typeface="Roboto"/>
              <a:sym typeface="Roboto"/>
            </a:endParaRPr>
          </a:p>
        </p:txBody>
      </p:sp>
      <p:cxnSp>
        <p:nvCxnSpPr>
          <p:cNvPr id="2318" name="Google Shape;2318;p176"/>
          <p:cNvCxnSpPr/>
          <p:nvPr/>
        </p:nvCxnSpPr>
        <p:spPr>
          <a:xfrm>
            <a:off x="964569" y="3149225"/>
            <a:ext cx="3681900" cy="0"/>
          </a:xfrm>
          <a:prstGeom prst="straightConnector1">
            <a:avLst/>
          </a:prstGeom>
          <a:noFill/>
          <a:ln cap="flat" cmpd="sng" w="25400">
            <a:solidFill>
              <a:srgbClr val="666666"/>
            </a:solidFill>
            <a:prstDash val="solid"/>
            <a:bevel/>
            <a:headEnd len="sm" w="sm" type="none"/>
            <a:tailEnd len="lg" w="lg" type="stealth"/>
          </a:ln>
        </p:spPr>
      </p:cxnSp>
      <p:cxnSp>
        <p:nvCxnSpPr>
          <p:cNvPr id="2319" name="Google Shape;2319;p176"/>
          <p:cNvCxnSpPr/>
          <p:nvPr/>
        </p:nvCxnSpPr>
        <p:spPr>
          <a:xfrm rot="10800000">
            <a:off x="964569" y="1423326"/>
            <a:ext cx="0" cy="1725900"/>
          </a:xfrm>
          <a:prstGeom prst="straightConnector1">
            <a:avLst/>
          </a:prstGeom>
          <a:noFill/>
          <a:ln cap="flat" cmpd="sng" w="25400">
            <a:solidFill>
              <a:srgbClr val="666666"/>
            </a:solidFill>
            <a:prstDash val="solid"/>
            <a:bevel/>
            <a:headEnd len="sm" w="sm" type="none"/>
            <a:tailEnd len="lg" w="lg" type="stealth"/>
          </a:ln>
        </p:spPr>
      </p:cxnSp>
      <p:sp>
        <p:nvSpPr>
          <p:cNvPr id="2320" name="Google Shape;2320;p176"/>
          <p:cNvSpPr/>
          <p:nvPr/>
        </p:nvSpPr>
        <p:spPr>
          <a:xfrm>
            <a:off x="964568" y="2310800"/>
            <a:ext cx="2107200" cy="828600"/>
          </a:xfrm>
          <a:custGeom>
            <a:rect b="b" l="l" r="r" t="t"/>
            <a:pathLst>
              <a:path extrusionOk="0" h="120000" w="120000">
                <a:moveTo>
                  <a:pt x="0" y="120000"/>
                </a:moveTo>
                <a:cubicBezTo>
                  <a:pt x="38461" y="110200"/>
                  <a:pt x="68194" y="105111"/>
                  <a:pt x="92377" y="81316"/>
                </a:cubicBezTo>
                <a:cubicBezTo>
                  <a:pt x="116561" y="57527"/>
                  <a:pt x="117722" y="17527"/>
                  <a:pt x="120000" y="0"/>
                </a:cubicBezTo>
              </a:path>
            </a:pathLst>
          </a:custGeom>
          <a:noFill/>
          <a:ln cap="flat" cmpd="sng" w="25400">
            <a:solidFill>
              <a:schemeClr val="accent1"/>
            </a:solidFill>
            <a:prstDash val="solid"/>
            <a:bevel/>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321" name="Google Shape;2321;p176"/>
          <p:cNvSpPr/>
          <p:nvPr/>
        </p:nvSpPr>
        <p:spPr>
          <a:xfrm>
            <a:off x="964569" y="2690061"/>
            <a:ext cx="2939400" cy="215100"/>
          </a:xfrm>
          <a:custGeom>
            <a:rect b="b" l="l" r="r" t="t"/>
            <a:pathLst>
              <a:path extrusionOk="0" h="120000" w="120000">
                <a:moveTo>
                  <a:pt x="0" y="120000"/>
                </a:moveTo>
                <a:cubicBezTo>
                  <a:pt x="6350" y="118972"/>
                  <a:pt x="12700" y="117938"/>
                  <a:pt x="21894" y="112938"/>
                </a:cubicBezTo>
                <a:cubicBezTo>
                  <a:pt x="31083" y="107938"/>
                  <a:pt x="38783" y="108822"/>
                  <a:pt x="55133" y="90000"/>
                </a:cubicBezTo>
                <a:cubicBezTo>
                  <a:pt x="71488" y="71177"/>
                  <a:pt x="120000" y="0"/>
                  <a:pt x="120000" y="0"/>
                </a:cubicBezTo>
              </a:path>
            </a:pathLst>
          </a:custGeom>
          <a:noFill/>
          <a:ln cap="flat" cmpd="sng" w="25400">
            <a:solidFill>
              <a:schemeClr val="accent5"/>
            </a:solidFill>
            <a:prstDash val="solid"/>
            <a:bevel/>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322" name="Google Shape;2322;p176"/>
          <p:cNvSpPr/>
          <p:nvPr/>
        </p:nvSpPr>
        <p:spPr>
          <a:xfrm>
            <a:off x="3421436" y="3250031"/>
            <a:ext cx="962100" cy="1962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000000"/>
              </a:buClr>
              <a:buFont typeface="Helvetica Neue"/>
              <a:buNone/>
            </a:pPr>
            <a:r>
              <a:rPr b="0" i="0" lang="en" sz="1000" u="none" cap="none" strike="noStrike">
                <a:solidFill>
                  <a:srgbClr val="666666"/>
                </a:solidFill>
                <a:latin typeface="Roboto"/>
                <a:ea typeface="Roboto"/>
                <a:cs typeface="Roboto"/>
                <a:sym typeface="Roboto"/>
              </a:rPr>
              <a:t>Complexity</a:t>
            </a:r>
            <a:endParaRPr sz="1000">
              <a:solidFill>
                <a:srgbClr val="666666"/>
              </a:solidFill>
              <a:latin typeface="Roboto"/>
              <a:ea typeface="Roboto"/>
              <a:cs typeface="Roboto"/>
              <a:sym typeface="Roboto"/>
            </a:endParaRPr>
          </a:p>
        </p:txBody>
      </p:sp>
      <p:sp>
        <p:nvSpPr>
          <p:cNvPr id="2323" name="Google Shape;2323;p176"/>
          <p:cNvSpPr/>
          <p:nvPr/>
        </p:nvSpPr>
        <p:spPr>
          <a:xfrm>
            <a:off x="480739" y="1682147"/>
            <a:ext cx="392400" cy="1962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000000"/>
              </a:buClr>
              <a:buFont typeface="Helvetica Neue"/>
              <a:buNone/>
            </a:pPr>
            <a:r>
              <a:rPr b="0" i="0" lang="en" sz="1000" u="none" cap="none" strike="noStrike">
                <a:solidFill>
                  <a:srgbClr val="666666"/>
                </a:solidFill>
                <a:latin typeface="Roboto"/>
                <a:ea typeface="Roboto"/>
                <a:cs typeface="Roboto"/>
                <a:sym typeface="Roboto"/>
              </a:rPr>
              <a:t>Effort</a:t>
            </a:r>
            <a:endParaRPr sz="1000">
              <a:solidFill>
                <a:srgbClr val="666666"/>
              </a:solidFill>
              <a:latin typeface="Roboto"/>
              <a:ea typeface="Roboto"/>
              <a:cs typeface="Roboto"/>
              <a:sym typeface="Roboto"/>
            </a:endParaRPr>
          </a:p>
        </p:txBody>
      </p:sp>
      <p:sp>
        <p:nvSpPr>
          <p:cNvPr id="2324" name="Google Shape;2324;p176"/>
          <p:cNvSpPr/>
          <p:nvPr/>
        </p:nvSpPr>
        <p:spPr>
          <a:xfrm>
            <a:off x="2283330" y="2249794"/>
            <a:ext cx="1044300" cy="1962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000000"/>
              </a:buClr>
              <a:buFont typeface="Helvetica Neue"/>
              <a:buNone/>
            </a:pPr>
            <a:r>
              <a:rPr lang="en" sz="1000">
                <a:solidFill>
                  <a:srgbClr val="666666"/>
                </a:solidFill>
                <a:latin typeface="Roboto"/>
                <a:ea typeface="Roboto"/>
                <a:cs typeface="Roboto"/>
                <a:sym typeface="Roboto"/>
              </a:rPr>
              <a:t>Code</a:t>
            </a:r>
            <a:endParaRPr sz="1000">
              <a:solidFill>
                <a:srgbClr val="666666"/>
              </a:solidFill>
              <a:latin typeface="Roboto"/>
              <a:ea typeface="Roboto"/>
              <a:cs typeface="Roboto"/>
              <a:sym typeface="Roboto"/>
            </a:endParaRPr>
          </a:p>
        </p:txBody>
      </p:sp>
      <p:sp>
        <p:nvSpPr>
          <p:cNvPr id="2325" name="Google Shape;2325;p176"/>
          <p:cNvSpPr/>
          <p:nvPr/>
        </p:nvSpPr>
        <p:spPr>
          <a:xfrm>
            <a:off x="3376759" y="2454131"/>
            <a:ext cx="962100" cy="1962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000000"/>
              </a:buClr>
              <a:buFont typeface="Helvetica Neue"/>
              <a:buNone/>
            </a:pPr>
            <a:r>
              <a:rPr lang="en" sz="1000">
                <a:solidFill>
                  <a:srgbClr val="666666"/>
                </a:solidFill>
                <a:latin typeface="Roboto"/>
                <a:ea typeface="Roboto"/>
                <a:cs typeface="Roboto"/>
                <a:sym typeface="Roboto"/>
              </a:rPr>
              <a:t>Configuration</a:t>
            </a:r>
            <a:endParaRPr sz="1000">
              <a:solidFill>
                <a:srgbClr val="666666"/>
              </a:solidFill>
              <a:latin typeface="Roboto"/>
              <a:ea typeface="Roboto"/>
              <a:cs typeface="Roboto"/>
              <a:sym typeface="Roboto"/>
            </a:endParaRPr>
          </a:p>
        </p:txBody>
      </p:sp>
      <p:sp>
        <p:nvSpPr>
          <p:cNvPr id="2326" name="Google Shape;2326;p176"/>
          <p:cNvSpPr/>
          <p:nvPr/>
        </p:nvSpPr>
        <p:spPr>
          <a:xfrm>
            <a:off x="1014220" y="3320672"/>
            <a:ext cx="2077200" cy="3582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000000"/>
              </a:buClr>
              <a:buFont typeface="Helvetica Neue"/>
              <a:buNone/>
            </a:pPr>
            <a:r>
              <a:rPr b="0" i="0" lang="en" sz="1000" u="none" cap="none" strike="noStrike">
                <a:solidFill>
                  <a:srgbClr val="666666"/>
                </a:solidFill>
                <a:latin typeface="Roboto"/>
                <a:ea typeface="Roboto"/>
                <a:cs typeface="Roboto"/>
                <a:sym typeface="Roboto"/>
              </a:rPr>
              <a:t>Connections, Resources, Security,</a:t>
            </a:r>
            <a:br>
              <a:rPr b="0" i="0" lang="en" sz="1000" u="none" cap="none" strike="noStrike">
                <a:solidFill>
                  <a:srgbClr val="666666"/>
                </a:solidFill>
                <a:latin typeface="Roboto"/>
                <a:ea typeface="Roboto"/>
                <a:cs typeface="Roboto"/>
                <a:sym typeface="Roboto"/>
              </a:rPr>
            </a:br>
            <a:r>
              <a:rPr b="0" i="0" lang="en" sz="1000" u="none" cap="none" strike="noStrike">
                <a:solidFill>
                  <a:srgbClr val="666666"/>
                </a:solidFill>
                <a:latin typeface="Roboto"/>
                <a:ea typeface="Roboto"/>
                <a:cs typeface="Roboto"/>
                <a:sym typeface="Roboto"/>
              </a:rPr>
              <a:t>Quotas, Policies (30+ OOTB)</a:t>
            </a:r>
            <a:endParaRPr sz="1000">
              <a:solidFill>
                <a:srgbClr val="666666"/>
              </a:solidFill>
              <a:latin typeface="Roboto"/>
              <a:ea typeface="Roboto"/>
              <a:cs typeface="Roboto"/>
              <a:sym typeface="Roboto"/>
            </a:endParaRPr>
          </a:p>
        </p:txBody>
      </p:sp>
      <p:pic>
        <p:nvPicPr>
          <p:cNvPr descr="Screen Shot 2015-02-08 at 10.06.59 AM.png" id="2327" name="Google Shape;2327;p176"/>
          <p:cNvPicPr preferRelativeResize="0"/>
          <p:nvPr/>
        </p:nvPicPr>
        <p:blipFill rotWithShape="1">
          <a:blip r:embed="rId3">
            <a:alphaModFix/>
          </a:blip>
          <a:srcRect b="0" l="0" r="0" t="0"/>
          <a:stretch/>
        </p:blipFill>
        <p:spPr>
          <a:xfrm>
            <a:off x="5593456" y="1293567"/>
            <a:ext cx="2637000" cy="1028700"/>
          </a:xfrm>
          <a:prstGeom prst="rect">
            <a:avLst/>
          </a:prstGeom>
          <a:noFill/>
          <a:ln>
            <a:noFill/>
          </a:ln>
        </p:spPr>
      </p:pic>
      <p:pic>
        <p:nvPicPr>
          <p:cNvPr descr="Screen Shot 2015-02-08 at 10.09.24 AM.png" id="2328" name="Google Shape;2328;p176"/>
          <p:cNvPicPr preferRelativeResize="0"/>
          <p:nvPr/>
        </p:nvPicPr>
        <p:blipFill rotWithShape="1">
          <a:blip r:embed="rId4">
            <a:alphaModFix/>
          </a:blip>
          <a:srcRect b="0" l="0" r="0" t="0"/>
          <a:stretch/>
        </p:blipFill>
        <p:spPr>
          <a:xfrm>
            <a:off x="5560315" y="2956900"/>
            <a:ext cx="2849100" cy="1028700"/>
          </a:xfrm>
          <a:prstGeom prst="rect">
            <a:avLst/>
          </a:prstGeom>
          <a:noFill/>
          <a:ln cap="flat" cmpd="sng" w="9525">
            <a:solidFill>
              <a:srgbClr val="4285F4">
                <a:alpha val="0"/>
              </a:srgbClr>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2" name="Shape 2332"/>
        <p:cNvGrpSpPr/>
        <p:nvPr/>
      </p:nvGrpSpPr>
      <p:grpSpPr>
        <a:xfrm>
          <a:off x="0" y="0"/>
          <a:ext cx="0" cy="0"/>
          <a:chOff x="0" y="0"/>
          <a:chExt cx="0" cy="0"/>
        </a:xfrm>
      </p:grpSpPr>
      <p:sp>
        <p:nvSpPr>
          <p:cNvPr id="2333" name="Google Shape;2333;p177"/>
          <p:cNvSpPr txBox="1"/>
          <p:nvPr/>
        </p:nvSpPr>
        <p:spPr>
          <a:xfrm>
            <a:off x="277807" y="391781"/>
            <a:ext cx="6221700" cy="566700"/>
          </a:xfrm>
          <a:prstGeom prst="rect">
            <a:avLst/>
          </a:prstGeom>
          <a:noFill/>
          <a:ln>
            <a:noFill/>
          </a:ln>
        </p:spPr>
        <p:txBody>
          <a:bodyPr anchorCtr="0" anchor="t" bIns="68500" lIns="68500" spcFirstLastPara="1" rIns="68500" wrap="square" tIns="68500">
            <a:noAutofit/>
          </a:bodyPr>
          <a:lstStyle/>
          <a:p>
            <a:pPr indent="0" lvl="0" marL="0" rtl="0">
              <a:spcBef>
                <a:spcPts val="0"/>
              </a:spcBef>
              <a:spcAft>
                <a:spcPts val="0"/>
              </a:spcAft>
              <a:buClr>
                <a:schemeClr val="dk1"/>
              </a:buClr>
              <a:buSzPts val="400"/>
              <a:buFont typeface="Arial"/>
              <a:buNone/>
            </a:pPr>
            <a:r>
              <a:rPr lang="en" sz="2100">
                <a:solidFill>
                  <a:schemeClr val="accent1"/>
                </a:solidFill>
                <a:latin typeface="Roboto"/>
                <a:ea typeface="Roboto"/>
                <a:cs typeface="Roboto"/>
                <a:sym typeface="Roboto"/>
              </a:rPr>
              <a:t>Enable Fine Grain Controls in the API Proxy</a:t>
            </a:r>
            <a:endParaRPr sz="2100">
              <a:solidFill>
                <a:schemeClr val="accent1"/>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rgbClr val="DD3303"/>
              </a:solidFill>
              <a:latin typeface="Roboto"/>
              <a:ea typeface="Roboto"/>
              <a:cs typeface="Roboto"/>
              <a:sym typeface="Roboto"/>
            </a:endParaRPr>
          </a:p>
        </p:txBody>
      </p:sp>
      <p:sp>
        <p:nvSpPr>
          <p:cNvPr id="2334" name="Google Shape;2334;p177"/>
          <p:cNvSpPr/>
          <p:nvPr/>
        </p:nvSpPr>
        <p:spPr>
          <a:xfrm>
            <a:off x="2388932" y="1377431"/>
            <a:ext cx="4028100" cy="3236700"/>
          </a:xfrm>
          <a:prstGeom prst="roundRect">
            <a:avLst>
              <a:gd fmla="val 3784" name="adj"/>
            </a:avLst>
          </a:prstGeom>
          <a:noFill/>
          <a:ln cap="flat" cmpd="sng" w="28575">
            <a:solidFill>
              <a:srgbClr val="999999"/>
            </a:solidFill>
            <a:prstDash val="dot"/>
            <a:round/>
            <a:headEnd len="sm" w="sm" type="none"/>
            <a:tailEnd len="sm" w="sm" type="none"/>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35" name="Google Shape;2335;p177"/>
          <p:cNvSpPr/>
          <p:nvPr/>
        </p:nvSpPr>
        <p:spPr>
          <a:xfrm>
            <a:off x="1732195" y="2133673"/>
            <a:ext cx="5411400" cy="426600"/>
          </a:xfrm>
          <a:prstGeom prst="rightArrow">
            <a:avLst>
              <a:gd fmla="val 50000" name="adj1"/>
              <a:gd fmla="val 50000" name="adj2"/>
            </a:avLst>
          </a:prstGeom>
          <a:solidFill>
            <a:srgbClr val="FAFAFA"/>
          </a:solidFill>
          <a:ln cap="flat" cmpd="sng" w="19050">
            <a:solidFill>
              <a:srgbClr val="999999"/>
            </a:solidFill>
            <a:prstDash val="solid"/>
            <a:round/>
            <a:headEnd len="sm" w="sm" type="none"/>
            <a:tailEnd len="sm" w="sm" type="none"/>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36" name="Google Shape;2336;p177"/>
          <p:cNvSpPr/>
          <p:nvPr/>
        </p:nvSpPr>
        <p:spPr>
          <a:xfrm rot="10800000">
            <a:off x="1732209" y="3692357"/>
            <a:ext cx="5411400" cy="426600"/>
          </a:xfrm>
          <a:prstGeom prst="rightArrow">
            <a:avLst>
              <a:gd fmla="val 50000" name="adj1"/>
              <a:gd fmla="val 50000" name="adj2"/>
            </a:avLst>
          </a:prstGeom>
          <a:solidFill>
            <a:srgbClr val="FAFAFA"/>
          </a:solidFill>
          <a:ln cap="flat" cmpd="sng" w="19050">
            <a:solidFill>
              <a:srgbClr val="999999"/>
            </a:solidFill>
            <a:prstDash val="solid"/>
            <a:round/>
            <a:headEnd len="sm" w="sm" type="none"/>
            <a:tailEnd len="sm" w="sm" type="none"/>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37" name="Google Shape;2337;p177"/>
          <p:cNvSpPr/>
          <p:nvPr/>
        </p:nvSpPr>
        <p:spPr>
          <a:xfrm>
            <a:off x="2575292" y="3742642"/>
            <a:ext cx="1143600" cy="298500"/>
          </a:xfrm>
          <a:prstGeom prst="roundRect">
            <a:avLst>
              <a:gd fmla="val 16667" name="adj"/>
            </a:avLst>
          </a:prstGeom>
          <a:solidFill>
            <a:schemeClr val="accent3"/>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700">
                <a:solidFill>
                  <a:srgbClr val="FFFFFF"/>
                </a:solidFill>
                <a:latin typeface="Roboto"/>
                <a:ea typeface="Roboto"/>
                <a:cs typeface="Roboto"/>
                <a:sym typeface="Roboto"/>
              </a:rPr>
              <a:t>Conditional Flows</a:t>
            </a:r>
            <a:endParaRPr sz="700">
              <a:solidFill>
                <a:srgbClr val="FFFFFF"/>
              </a:solidFill>
              <a:latin typeface="Roboto"/>
              <a:ea typeface="Roboto"/>
              <a:cs typeface="Roboto"/>
              <a:sym typeface="Roboto"/>
            </a:endParaRPr>
          </a:p>
        </p:txBody>
      </p:sp>
      <p:sp>
        <p:nvSpPr>
          <p:cNvPr id="2338" name="Google Shape;2338;p177"/>
          <p:cNvSpPr/>
          <p:nvPr/>
        </p:nvSpPr>
        <p:spPr>
          <a:xfrm>
            <a:off x="3457019" y="3967223"/>
            <a:ext cx="129900" cy="129900"/>
          </a:xfrm>
          <a:prstGeom prst="ellipse">
            <a:avLst/>
          </a:prstGeom>
          <a:solidFill>
            <a:srgbClr val="FAFAFA"/>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39" name="Google Shape;2339;p177"/>
          <p:cNvSpPr/>
          <p:nvPr/>
        </p:nvSpPr>
        <p:spPr>
          <a:xfrm>
            <a:off x="2563025" y="4160207"/>
            <a:ext cx="1143600" cy="298500"/>
          </a:xfrm>
          <a:prstGeom prst="roundRect">
            <a:avLst>
              <a:gd fmla="val 16667" name="adj"/>
            </a:avLst>
          </a:prstGeom>
          <a:solidFill>
            <a:schemeClr val="accent4"/>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700">
                <a:solidFill>
                  <a:srgbClr val="FFFFFF"/>
                </a:solidFill>
                <a:latin typeface="Roboto"/>
                <a:ea typeface="Roboto"/>
                <a:cs typeface="Roboto"/>
                <a:sym typeface="Roboto"/>
              </a:rPr>
              <a:t>PostFlow</a:t>
            </a:r>
            <a:endParaRPr sz="700">
              <a:solidFill>
                <a:srgbClr val="FFFFFF"/>
              </a:solidFill>
              <a:latin typeface="Roboto"/>
              <a:ea typeface="Roboto"/>
              <a:cs typeface="Roboto"/>
              <a:sym typeface="Roboto"/>
            </a:endParaRPr>
          </a:p>
        </p:txBody>
      </p:sp>
      <p:sp>
        <p:nvSpPr>
          <p:cNvPr id="2340" name="Google Shape;2340;p177"/>
          <p:cNvSpPr/>
          <p:nvPr/>
        </p:nvSpPr>
        <p:spPr>
          <a:xfrm>
            <a:off x="3457019" y="4103817"/>
            <a:ext cx="129900" cy="129900"/>
          </a:xfrm>
          <a:prstGeom prst="ellipse">
            <a:avLst/>
          </a:prstGeom>
          <a:solidFill>
            <a:srgbClr val="FAFAFA"/>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cxnSp>
        <p:nvCxnSpPr>
          <p:cNvPr id="2341" name="Google Shape;2341;p177"/>
          <p:cNvCxnSpPr/>
          <p:nvPr/>
        </p:nvCxnSpPr>
        <p:spPr>
          <a:xfrm>
            <a:off x="3522080" y="4065969"/>
            <a:ext cx="0" cy="126600"/>
          </a:xfrm>
          <a:prstGeom prst="straightConnector1">
            <a:avLst/>
          </a:prstGeom>
          <a:noFill/>
          <a:ln cap="flat" cmpd="sng" w="28575">
            <a:solidFill>
              <a:schemeClr val="accent4"/>
            </a:solidFill>
            <a:prstDash val="solid"/>
            <a:round/>
            <a:headEnd len="med" w="med" type="none"/>
            <a:tailEnd len="med" w="med" type="none"/>
          </a:ln>
        </p:spPr>
      </p:cxnSp>
      <p:sp>
        <p:nvSpPr>
          <p:cNvPr id="2342" name="Google Shape;2342;p177"/>
          <p:cNvSpPr/>
          <p:nvPr/>
        </p:nvSpPr>
        <p:spPr>
          <a:xfrm>
            <a:off x="3488293" y="4135059"/>
            <a:ext cx="67500" cy="67500"/>
          </a:xfrm>
          <a:prstGeom prst="ellipse">
            <a:avLst/>
          </a:prstGeom>
          <a:solidFill>
            <a:schemeClr val="accent4"/>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cxnSp>
        <p:nvCxnSpPr>
          <p:cNvPr id="2343" name="Google Shape;2343;p177"/>
          <p:cNvCxnSpPr>
            <a:endCxn id="2344" idx="1"/>
          </p:cNvCxnSpPr>
          <p:nvPr/>
        </p:nvCxnSpPr>
        <p:spPr>
          <a:xfrm flipH="1" rot="10800000">
            <a:off x="4586178" y="1910830"/>
            <a:ext cx="474000" cy="426600"/>
          </a:xfrm>
          <a:prstGeom prst="curvedConnector3">
            <a:avLst>
              <a:gd fmla="val 50000" name="adj1"/>
            </a:avLst>
          </a:prstGeom>
          <a:noFill/>
          <a:ln cap="flat" cmpd="sng" w="28575">
            <a:solidFill>
              <a:srgbClr val="999999"/>
            </a:solidFill>
            <a:prstDash val="solid"/>
            <a:round/>
            <a:headEnd len="med" w="med" type="none"/>
            <a:tailEnd len="med" w="med" type="none"/>
          </a:ln>
        </p:spPr>
      </p:cxnSp>
      <p:cxnSp>
        <p:nvCxnSpPr>
          <p:cNvPr id="2345" name="Google Shape;2345;p177"/>
          <p:cNvCxnSpPr>
            <a:stCxn id="2346" idx="3"/>
          </p:cNvCxnSpPr>
          <p:nvPr/>
        </p:nvCxnSpPr>
        <p:spPr>
          <a:xfrm flipH="1" rot="10800000">
            <a:off x="3718893" y="2337436"/>
            <a:ext cx="453600" cy="426600"/>
          </a:xfrm>
          <a:prstGeom prst="curvedConnector3">
            <a:avLst>
              <a:gd fmla="val 50000" name="adj1"/>
            </a:avLst>
          </a:prstGeom>
          <a:noFill/>
          <a:ln cap="flat" cmpd="sng" w="28575">
            <a:solidFill>
              <a:srgbClr val="999999"/>
            </a:solidFill>
            <a:prstDash val="solid"/>
            <a:round/>
            <a:headEnd len="med" w="med" type="none"/>
            <a:tailEnd len="med" w="med" type="none"/>
          </a:ln>
        </p:spPr>
      </p:cxnSp>
      <p:sp>
        <p:nvSpPr>
          <p:cNvPr id="2347" name="Google Shape;2347;p177"/>
          <p:cNvSpPr/>
          <p:nvPr/>
        </p:nvSpPr>
        <p:spPr>
          <a:xfrm>
            <a:off x="2555014" y="2188183"/>
            <a:ext cx="1143600" cy="298500"/>
          </a:xfrm>
          <a:prstGeom prst="roundRect">
            <a:avLst>
              <a:gd fmla="val 16667" name="adj"/>
            </a:avLst>
          </a:prstGeom>
          <a:solidFill>
            <a:schemeClr val="accent3"/>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700">
                <a:solidFill>
                  <a:srgbClr val="FFFFFF"/>
                </a:solidFill>
                <a:latin typeface="Roboto"/>
                <a:ea typeface="Roboto"/>
                <a:cs typeface="Roboto"/>
                <a:sym typeface="Roboto"/>
              </a:rPr>
              <a:t>Conditional Flows</a:t>
            </a:r>
            <a:endParaRPr sz="700">
              <a:solidFill>
                <a:srgbClr val="FFFFFF"/>
              </a:solidFill>
              <a:latin typeface="Roboto"/>
              <a:ea typeface="Roboto"/>
              <a:cs typeface="Roboto"/>
              <a:sym typeface="Roboto"/>
            </a:endParaRPr>
          </a:p>
        </p:txBody>
      </p:sp>
      <p:sp>
        <p:nvSpPr>
          <p:cNvPr id="2348" name="Google Shape;2348;p177"/>
          <p:cNvSpPr/>
          <p:nvPr/>
        </p:nvSpPr>
        <p:spPr>
          <a:xfrm>
            <a:off x="2555033" y="1761580"/>
            <a:ext cx="1143600" cy="298500"/>
          </a:xfrm>
          <a:prstGeom prst="roundRect">
            <a:avLst>
              <a:gd fmla="val 16667" name="adj"/>
            </a:avLst>
          </a:prstGeom>
          <a:solidFill>
            <a:schemeClr val="accent2"/>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700">
                <a:solidFill>
                  <a:srgbClr val="FFFFFF"/>
                </a:solidFill>
                <a:latin typeface="Roboto"/>
                <a:ea typeface="Roboto"/>
                <a:cs typeface="Roboto"/>
                <a:sym typeface="Roboto"/>
              </a:rPr>
              <a:t>PreFlow</a:t>
            </a:r>
            <a:endParaRPr sz="700">
              <a:solidFill>
                <a:srgbClr val="FFFFFF"/>
              </a:solidFill>
              <a:latin typeface="Roboto"/>
              <a:ea typeface="Roboto"/>
              <a:cs typeface="Roboto"/>
              <a:sym typeface="Roboto"/>
            </a:endParaRPr>
          </a:p>
        </p:txBody>
      </p:sp>
      <p:sp>
        <p:nvSpPr>
          <p:cNvPr id="2346" name="Google Shape;2346;p177"/>
          <p:cNvSpPr/>
          <p:nvPr/>
        </p:nvSpPr>
        <p:spPr>
          <a:xfrm>
            <a:off x="2575293" y="2614786"/>
            <a:ext cx="1143600" cy="298500"/>
          </a:xfrm>
          <a:prstGeom prst="roundRect">
            <a:avLst>
              <a:gd fmla="val 16667" name="adj"/>
            </a:avLst>
          </a:prstGeom>
          <a:solidFill>
            <a:schemeClr val="accent4"/>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700">
                <a:solidFill>
                  <a:srgbClr val="FFFFFF"/>
                </a:solidFill>
                <a:latin typeface="Roboto"/>
                <a:ea typeface="Roboto"/>
                <a:cs typeface="Roboto"/>
                <a:sym typeface="Roboto"/>
              </a:rPr>
              <a:t>PostFlow</a:t>
            </a:r>
            <a:endParaRPr sz="700">
              <a:solidFill>
                <a:srgbClr val="FFFFFF"/>
              </a:solidFill>
              <a:latin typeface="Roboto"/>
              <a:ea typeface="Roboto"/>
              <a:cs typeface="Roboto"/>
              <a:sym typeface="Roboto"/>
            </a:endParaRPr>
          </a:p>
        </p:txBody>
      </p:sp>
      <p:sp>
        <p:nvSpPr>
          <p:cNvPr id="2349" name="Google Shape;2349;p177"/>
          <p:cNvSpPr/>
          <p:nvPr/>
        </p:nvSpPr>
        <p:spPr>
          <a:xfrm>
            <a:off x="3436759" y="1997908"/>
            <a:ext cx="129900" cy="129900"/>
          </a:xfrm>
          <a:prstGeom prst="ellipse">
            <a:avLst/>
          </a:prstGeom>
          <a:solidFill>
            <a:srgbClr val="FAFAFA"/>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50" name="Google Shape;2350;p177"/>
          <p:cNvSpPr/>
          <p:nvPr/>
        </p:nvSpPr>
        <p:spPr>
          <a:xfrm>
            <a:off x="3468034" y="2029150"/>
            <a:ext cx="67500" cy="67500"/>
          </a:xfrm>
          <a:prstGeom prst="ellipse">
            <a:avLst/>
          </a:prstGeom>
          <a:solidFill>
            <a:schemeClr val="accent2"/>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51" name="Google Shape;2351;p177"/>
          <p:cNvSpPr/>
          <p:nvPr/>
        </p:nvSpPr>
        <p:spPr>
          <a:xfrm>
            <a:off x="3436759" y="2134502"/>
            <a:ext cx="129900" cy="129900"/>
          </a:xfrm>
          <a:prstGeom prst="ellipse">
            <a:avLst/>
          </a:prstGeom>
          <a:solidFill>
            <a:srgbClr val="FAFAFA"/>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52" name="Google Shape;2352;p177"/>
          <p:cNvSpPr/>
          <p:nvPr/>
        </p:nvSpPr>
        <p:spPr>
          <a:xfrm>
            <a:off x="3468034" y="2165744"/>
            <a:ext cx="67500" cy="67500"/>
          </a:xfrm>
          <a:prstGeom prst="ellipse">
            <a:avLst/>
          </a:prstGeom>
          <a:solidFill>
            <a:schemeClr val="accent3"/>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cxnSp>
        <p:nvCxnSpPr>
          <p:cNvPr id="2353" name="Google Shape;2353;p177"/>
          <p:cNvCxnSpPr>
            <a:stCxn id="2350" idx="4"/>
            <a:endCxn id="2352" idx="0"/>
          </p:cNvCxnSpPr>
          <p:nvPr/>
        </p:nvCxnSpPr>
        <p:spPr>
          <a:xfrm>
            <a:off x="3501784" y="2096650"/>
            <a:ext cx="0" cy="69000"/>
          </a:xfrm>
          <a:prstGeom prst="straightConnector1">
            <a:avLst/>
          </a:prstGeom>
          <a:noFill/>
          <a:ln cap="flat" cmpd="sng" w="28575">
            <a:solidFill>
              <a:schemeClr val="accent2"/>
            </a:solidFill>
            <a:prstDash val="solid"/>
            <a:round/>
            <a:headEnd len="med" w="med" type="none"/>
            <a:tailEnd len="med" w="med" type="none"/>
          </a:ln>
        </p:spPr>
      </p:cxnSp>
      <p:sp>
        <p:nvSpPr>
          <p:cNvPr id="2354" name="Google Shape;2354;p177"/>
          <p:cNvSpPr/>
          <p:nvPr/>
        </p:nvSpPr>
        <p:spPr>
          <a:xfrm>
            <a:off x="3436759" y="2412764"/>
            <a:ext cx="129900" cy="129900"/>
          </a:xfrm>
          <a:prstGeom prst="ellipse">
            <a:avLst/>
          </a:prstGeom>
          <a:solidFill>
            <a:srgbClr val="FAFAFA"/>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55" name="Google Shape;2355;p177"/>
          <p:cNvSpPr/>
          <p:nvPr/>
        </p:nvSpPr>
        <p:spPr>
          <a:xfrm>
            <a:off x="3468034" y="2444006"/>
            <a:ext cx="67500" cy="67500"/>
          </a:xfrm>
          <a:prstGeom prst="ellipse">
            <a:avLst/>
          </a:prstGeom>
          <a:solidFill>
            <a:schemeClr val="accent3"/>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56" name="Google Shape;2356;p177"/>
          <p:cNvSpPr/>
          <p:nvPr/>
        </p:nvSpPr>
        <p:spPr>
          <a:xfrm>
            <a:off x="3436759" y="2549359"/>
            <a:ext cx="129900" cy="129900"/>
          </a:xfrm>
          <a:prstGeom prst="ellipse">
            <a:avLst/>
          </a:prstGeom>
          <a:solidFill>
            <a:schemeClr val="lt1"/>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cxnSp>
        <p:nvCxnSpPr>
          <p:cNvPr id="2357" name="Google Shape;2357;p177"/>
          <p:cNvCxnSpPr/>
          <p:nvPr/>
        </p:nvCxnSpPr>
        <p:spPr>
          <a:xfrm>
            <a:off x="3501821" y="2511510"/>
            <a:ext cx="0" cy="126600"/>
          </a:xfrm>
          <a:prstGeom prst="straightConnector1">
            <a:avLst/>
          </a:prstGeom>
          <a:noFill/>
          <a:ln cap="flat" cmpd="sng" w="28575">
            <a:solidFill>
              <a:schemeClr val="accent4"/>
            </a:solidFill>
            <a:prstDash val="solid"/>
            <a:round/>
            <a:headEnd len="med" w="med" type="none"/>
            <a:tailEnd len="med" w="med" type="none"/>
          </a:ln>
        </p:spPr>
      </p:cxnSp>
      <p:sp>
        <p:nvSpPr>
          <p:cNvPr id="2358" name="Google Shape;2358;p177"/>
          <p:cNvSpPr/>
          <p:nvPr/>
        </p:nvSpPr>
        <p:spPr>
          <a:xfrm>
            <a:off x="5060169" y="2188183"/>
            <a:ext cx="1143600" cy="298500"/>
          </a:xfrm>
          <a:prstGeom prst="roundRect">
            <a:avLst>
              <a:gd fmla="val 16667" name="adj"/>
            </a:avLst>
          </a:prstGeom>
          <a:solidFill>
            <a:schemeClr val="accent5"/>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700">
                <a:solidFill>
                  <a:srgbClr val="FFFFFF"/>
                </a:solidFill>
                <a:latin typeface="Roboto"/>
                <a:ea typeface="Roboto"/>
                <a:cs typeface="Roboto"/>
                <a:sym typeface="Roboto"/>
              </a:rPr>
              <a:t>Conditional Flows</a:t>
            </a:r>
            <a:endParaRPr sz="700">
              <a:solidFill>
                <a:srgbClr val="FFFFFF"/>
              </a:solidFill>
              <a:latin typeface="Roboto"/>
              <a:ea typeface="Roboto"/>
              <a:cs typeface="Roboto"/>
              <a:sym typeface="Roboto"/>
            </a:endParaRPr>
          </a:p>
        </p:txBody>
      </p:sp>
      <p:sp>
        <p:nvSpPr>
          <p:cNvPr id="2344" name="Google Shape;2344;p177"/>
          <p:cNvSpPr/>
          <p:nvPr/>
        </p:nvSpPr>
        <p:spPr>
          <a:xfrm>
            <a:off x="5060178" y="1761580"/>
            <a:ext cx="1143600" cy="298500"/>
          </a:xfrm>
          <a:prstGeom prst="roundRect">
            <a:avLst>
              <a:gd fmla="val 16667" name="adj"/>
            </a:avLst>
          </a:prstGeom>
          <a:solidFill>
            <a:srgbClr val="073763"/>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700">
                <a:solidFill>
                  <a:srgbClr val="FFFFFF"/>
                </a:solidFill>
                <a:latin typeface="Roboto"/>
                <a:ea typeface="Roboto"/>
                <a:cs typeface="Roboto"/>
                <a:sym typeface="Roboto"/>
              </a:rPr>
              <a:t>PreFlow</a:t>
            </a:r>
            <a:endParaRPr sz="700">
              <a:solidFill>
                <a:srgbClr val="FFFFFF"/>
              </a:solidFill>
              <a:latin typeface="Roboto"/>
              <a:ea typeface="Roboto"/>
              <a:cs typeface="Roboto"/>
              <a:sym typeface="Roboto"/>
            </a:endParaRPr>
          </a:p>
        </p:txBody>
      </p:sp>
      <p:sp>
        <p:nvSpPr>
          <p:cNvPr id="2359" name="Google Shape;2359;p177"/>
          <p:cNvSpPr/>
          <p:nvPr/>
        </p:nvSpPr>
        <p:spPr>
          <a:xfrm>
            <a:off x="5080429" y="2614786"/>
            <a:ext cx="1143600" cy="298500"/>
          </a:xfrm>
          <a:prstGeom prst="roundRect">
            <a:avLst>
              <a:gd fmla="val 16667" name="adj"/>
            </a:avLst>
          </a:prstGeom>
          <a:solidFill>
            <a:schemeClr val="accent6"/>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700">
                <a:solidFill>
                  <a:srgbClr val="FFFFFF"/>
                </a:solidFill>
                <a:latin typeface="Roboto"/>
                <a:ea typeface="Roboto"/>
                <a:cs typeface="Roboto"/>
                <a:sym typeface="Roboto"/>
              </a:rPr>
              <a:t>PostFlow</a:t>
            </a:r>
            <a:endParaRPr sz="700">
              <a:solidFill>
                <a:srgbClr val="FFFFFF"/>
              </a:solidFill>
              <a:latin typeface="Roboto"/>
              <a:ea typeface="Roboto"/>
              <a:cs typeface="Roboto"/>
              <a:sym typeface="Roboto"/>
            </a:endParaRPr>
          </a:p>
        </p:txBody>
      </p:sp>
      <p:sp>
        <p:nvSpPr>
          <p:cNvPr id="2360" name="Google Shape;2360;p177"/>
          <p:cNvSpPr/>
          <p:nvPr/>
        </p:nvSpPr>
        <p:spPr>
          <a:xfrm>
            <a:off x="5941895" y="1997908"/>
            <a:ext cx="129900" cy="129900"/>
          </a:xfrm>
          <a:prstGeom prst="ellipse">
            <a:avLst/>
          </a:prstGeom>
          <a:solidFill>
            <a:srgbClr val="FAFAFA"/>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61" name="Google Shape;2361;p177"/>
          <p:cNvSpPr/>
          <p:nvPr/>
        </p:nvSpPr>
        <p:spPr>
          <a:xfrm>
            <a:off x="5973169" y="2029150"/>
            <a:ext cx="67500" cy="67500"/>
          </a:xfrm>
          <a:prstGeom prst="ellipse">
            <a:avLst/>
          </a:prstGeom>
          <a:solidFill>
            <a:srgbClr val="073763"/>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62" name="Google Shape;2362;p177"/>
          <p:cNvSpPr/>
          <p:nvPr/>
        </p:nvSpPr>
        <p:spPr>
          <a:xfrm>
            <a:off x="5941895" y="2134502"/>
            <a:ext cx="129900" cy="129900"/>
          </a:xfrm>
          <a:prstGeom prst="ellipse">
            <a:avLst/>
          </a:prstGeom>
          <a:solidFill>
            <a:srgbClr val="FAFAFA"/>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63" name="Google Shape;2363;p177"/>
          <p:cNvSpPr/>
          <p:nvPr/>
        </p:nvSpPr>
        <p:spPr>
          <a:xfrm>
            <a:off x="5973169" y="2165744"/>
            <a:ext cx="67500" cy="67500"/>
          </a:xfrm>
          <a:prstGeom prst="ellipse">
            <a:avLst/>
          </a:prstGeom>
          <a:solidFill>
            <a:schemeClr val="accent5"/>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cxnSp>
        <p:nvCxnSpPr>
          <p:cNvPr id="2364" name="Google Shape;2364;p177"/>
          <p:cNvCxnSpPr>
            <a:stCxn id="2361" idx="4"/>
            <a:endCxn id="2363" idx="0"/>
          </p:cNvCxnSpPr>
          <p:nvPr/>
        </p:nvCxnSpPr>
        <p:spPr>
          <a:xfrm>
            <a:off x="6006919" y="2096650"/>
            <a:ext cx="0" cy="69000"/>
          </a:xfrm>
          <a:prstGeom prst="straightConnector1">
            <a:avLst/>
          </a:prstGeom>
          <a:noFill/>
          <a:ln cap="flat" cmpd="sng" w="28575">
            <a:solidFill>
              <a:srgbClr val="0D0C66"/>
            </a:solidFill>
            <a:prstDash val="solid"/>
            <a:round/>
            <a:headEnd len="med" w="med" type="none"/>
            <a:tailEnd len="med" w="med" type="none"/>
          </a:ln>
        </p:spPr>
      </p:cxnSp>
      <p:sp>
        <p:nvSpPr>
          <p:cNvPr id="2365" name="Google Shape;2365;p177"/>
          <p:cNvSpPr/>
          <p:nvPr/>
        </p:nvSpPr>
        <p:spPr>
          <a:xfrm>
            <a:off x="5941895" y="2412764"/>
            <a:ext cx="129900" cy="129900"/>
          </a:xfrm>
          <a:prstGeom prst="ellipse">
            <a:avLst/>
          </a:prstGeom>
          <a:solidFill>
            <a:srgbClr val="FAFAFA"/>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66" name="Google Shape;2366;p177"/>
          <p:cNvSpPr/>
          <p:nvPr/>
        </p:nvSpPr>
        <p:spPr>
          <a:xfrm>
            <a:off x="5941895" y="2549359"/>
            <a:ext cx="129900" cy="129900"/>
          </a:xfrm>
          <a:prstGeom prst="ellipse">
            <a:avLst/>
          </a:prstGeom>
          <a:solidFill>
            <a:srgbClr val="FAFAFA"/>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67" name="Google Shape;2367;p177"/>
          <p:cNvSpPr/>
          <p:nvPr/>
        </p:nvSpPr>
        <p:spPr>
          <a:xfrm>
            <a:off x="5973169" y="2580600"/>
            <a:ext cx="67500" cy="67500"/>
          </a:xfrm>
          <a:prstGeom prst="ellipse">
            <a:avLst/>
          </a:prstGeom>
          <a:solidFill>
            <a:schemeClr val="accent6"/>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cxnSp>
        <p:nvCxnSpPr>
          <p:cNvPr id="2368" name="Google Shape;2368;p177"/>
          <p:cNvCxnSpPr/>
          <p:nvPr/>
        </p:nvCxnSpPr>
        <p:spPr>
          <a:xfrm>
            <a:off x="6006918" y="2500854"/>
            <a:ext cx="0" cy="126600"/>
          </a:xfrm>
          <a:prstGeom prst="straightConnector1">
            <a:avLst/>
          </a:prstGeom>
          <a:noFill/>
          <a:ln cap="flat" cmpd="sng" w="28575">
            <a:solidFill>
              <a:schemeClr val="accent6"/>
            </a:solidFill>
            <a:prstDash val="solid"/>
            <a:round/>
            <a:headEnd len="med" w="med" type="none"/>
            <a:tailEnd len="med" w="med" type="none"/>
          </a:ln>
        </p:spPr>
      </p:cxnSp>
      <p:sp>
        <p:nvSpPr>
          <p:cNvPr id="2369" name="Google Shape;2369;p177"/>
          <p:cNvSpPr/>
          <p:nvPr/>
        </p:nvSpPr>
        <p:spPr>
          <a:xfrm>
            <a:off x="5973169" y="2444006"/>
            <a:ext cx="67500" cy="67500"/>
          </a:xfrm>
          <a:prstGeom prst="ellipse">
            <a:avLst/>
          </a:prstGeom>
          <a:solidFill>
            <a:schemeClr val="accent5"/>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70" name="Google Shape;2370;p177"/>
          <p:cNvSpPr/>
          <p:nvPr/>
        </p:nvSpPr>
        <p:spPr>
          <a:xfrm>
            <a:off x="2575292" y="3316039"/>
            <a:ext cx="1143600" cy="298500"/>
          </a:xfrm>
          <a:prstGeom prst="roundRect">
            <a:avLst>
              <a:gd fmla="val 16667" name="adj"/>
            </a:avLst>
          </a:prstGeom>
          <a:solidFill>
            <a:schemeClr val="accent2"/>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700">
                <a:solidFill>
                  <a:srgbClr val="FFFFFF"/>
                </a:solidFill>
                <a:latin typeface="Roboto"/>
                <a:ea typeface="Roboto"/>
                <a:cs typeface="Roboto"/>
                <a:sym typeface="Roboto"/>
              </a:rPr>
              <a:t>PreFlow</a:t>
            </a:r>
            <a:endParaRPr sz="700">
              <a:solidFill>
                <a:srgbClr val="FFFFFF"/>
              </a:solidFill>
              <a:latin typeface="Roboto"/>
              <a:ea typeface="Roboto"/>
              <a:cs typeface="Roboto"/>
              <a:sym typeface="Roboto"/>
            </a:endParaRPr>
          </a:p>
        </p:txBody>
      </p:sp>
      <p:sp>
        <p:nvSpPr>
          <p:cNvPr id="2371" name="Google Shape;2371;p177"/>
          <p:cNvSpPr/>
          <p:nvPr/>
        </p:nvSpPr>
        <p:spPr>
          <a:xfrm>
            <a:off x="3457019" y="3552366"/>
            <a:ext cx="129900" cy="129900"/>
          </a:xfrm>
          <a:prstGeom prst="ellipse">
            <a:avLst/>
          </a:prstGeom>
          <a:solidFill>
            <a:srgbClr val="FAFAFA"/>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72" name="Google Shape;2372;p177"/>
          <p:cNvSpPr/>
          <p:nvPr/>
        </p:nvSpPr>
        <p:spPr>
          <a:xfrm>
            <a:off x="3488293" y="3583608"/>
            <a:ext cx="67500" cy="67500"/>
          </a:xfrm>
          <a:prstGeom prst="ellipse">
            <a:avLst/>
          </a:prstGeom>
          <a:solidFill>
            <a:schemeClr val="accent2"/>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73" name="Google Shape;2373;p177"/>
          <p:cNvSpPr/>
          <p:nvPr/>
        </p:nvSpPr>
        <p:spPr>
          <a:xfrm>
            <a:off x="3457019" y="3688961"/>
            <a:ext cx="129900" cy="129900"/>
          </a:xfrm>
          <a:prstGeom prst="ellipse">
            <a:avLst/>
          </a:prstGeom>
          <a:solidFill>
            <a:srgbClr val="FAFAFA"/>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74" name="Google Shape;2374;p177"/>
          <p:cNvSpPr/>
          <p:nvPr/>
        </p:nvSpPr>
        <p:spPr>
          <a:xfrm>
            <a:off x="3488293" y="3720202"/>
            <a:ext cx="67500" cy="67500"/>
          </a:xfrm>
          <a:prstGeom prst="ellipse">
            <a:avLst/>
          </a:prstGeom>
          <a:solidFill>
            <a:schemeClr val="accent3"/>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cxnSp>
        <p:nvCxnSpPr>
          <p:cNvPr id="2375" name="Google Shape;2375;p177"/>
          <p:cNvCxnSpPr>
            <a:stCxn id="2372" idx="4"/>
            <a:endCxn id="2374" idx="0"/>
          </p:cNvCxnSpPr>
          <p:nvPr/>
        </p:nvCxnSpPr>
        <p:spPr>
          <a:xfrm>
            <a:off x="3522043" y="3651108"/>
            <a:ext cx="0" cy="69000"/>
          </a:xfrm>
          <a:prstGeom prst="straightConnector1">
            <a:avLst/>
          </a:prstGeom>
          <a:noFill/>
          <a:ln cap="flat" cmpd="sng" w="28575">
            <a:solidFill>
              <a:schemeClr val="accent3"/>
            </a:solidFill>
            <a:prstDash val="solid"/>
            <a:round/>
            <a:headEnd len="med" w="med" type="none"/>
            <a:tailEnd len="med" w="med" type="none"/>
          </a:ln>
        </p:spPr>
      </p:cxnSp>
      <p:sp>
        <p:nvSpPr>
          <p:cNvPr id="2376" name="Google Shape;2376;p177"/>
          <p:cNvSpPr/>
          <p:nvPr/>
        </p:nvSpPr>
        <p:spPr>
          <a:xfrm>
            <a:off x="3488293" y="3998465"/>
            <a:ext cx="67500" cy="67500"/>
          </a:xfrm>
          <a:prstGeom prst="ellipse">
            <a:avLst/>
          </a:prstGeom>
          <a:solidFill>
            <a:schemeClr val="accent3"/>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77" name="Google Shape;2377;p177"/>
          <p:cNvSpPr/>
          <p:nvPr/>
        </p:nvSpPr>
        <p:spPr>
          <a:xfrm>
            <a:off x="5080428" y="3742642"/>
            <a:ext cx="1143600" cy="298500"/>
          </a:xfrm>
          <a:prstGeom prst="roundRect">
            <a:avLst>
              <a:gd fmla="val 16667" name="adj"/>
            </a:avLst>
          </a:prstGeom>
          <a:solidFill>
            <a:schemeClr val="accent5"/>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700">
                <a:solidFill>
                  <a:srgbClr val="FFFFFF"/>
                </a:solidFill>
                <a:latin typeface="Roboto"/>
                <a:ea typeface="Roboto"/>
                <a:cs typeface="Roboto"/>
                <a:sym typeface="Roboto"/>
              </a:rPr>
              <a:t>Conditional Flows</a:t>
            </a:r>
            <a:endParaRPr sz="700">
              <a:solidFill>
                <a:srgbClr val="FFFFFF"/>
              </a:solidFill>
              <a:latin typeface="Roboto"/>
              <a:ea typeface="Roboto"/>
              <a:cs typeface="Roboto"/>
              <a:sym typeface="Roboto"/>
            </a:endParaRPr>
          </a:p>
        </p:txBody>
      </p:sp>
      <p:sp>
        <p:nvSpPr>
          <p:cNvPr id="2378" name="Google Shape;2378;p177"/>
          <p:cNvSpPr/>
          <p:nvPr/>
        </p:nvSpPr>
        <p:spPr>
          <a:xfrm>
            <a:off x="5080428" y="3316039"/>
            <a:ext cx="1143600" cy="298500"/>
          </a:xfrm>
          <a:prstGeom prst="roundRect">
            <a:avLst>
              <a:gd fmla="val 16667" name="adj"/>
            </a:avLst>
          </a:prstGeom>
          <a:solidFill>
            <a:srgbClr val="073763"/>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700">
                <a:solidFill>
                  <a:srgbClr val="FFFFFF"/>
                </a:solidFill>
                <a:latin typeface="Roboto"/>
                <a:ea typeface="Roboto"/>
                <a:cs typeface="Roboto"/>
                <a:sym typeface="Roboto"/>
              </a:rPr>
              <a:t>PreFlow</a:t>
            </a:r>
            <a:endParaRPr sz="700">
              <a:solidFill>
                <a:srgbClr val="FFFFFF"/>
              </a:solidFill>
              <a:latin typeface="Roboto"/>
              <a:ea typeface="Roboto"/>
              <a:cs typeface="Roboto"/>
              <a:sym typeface="Roboto"/>
            </a:endParaRPr>
          </a:p>
        </p:txBody>
      </p:sp>
      <p:sp>
        <p:nvSpPr>
          <p:cNvPr id="2379" name="Google Shape;2379;p177"/>
          <p:cNvSpPr/>
          <p:nvPr/>
        </p:nvSpPr>
        <p:spPr>
          <a:xfrm>
            <a:off x="5100688" y="4169245"/>
            <a:ext cx="1143600" cy="298500"/>
          </a:xfrm>
          <a:prstGeom prst="roundRect">
            <a:avLst>
              <a:gd fmla="val 16667" name="adj"/>
            </a:avLst>
          </a:prstGeom>
          <a:solidFill>
            <a:schemeClr val="accent6"/>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700">
                <a:solidFill>
                  <a:srgbClr val="FFFFFF"/>
                </a:solidFill>
                <a:latin typeface="Roboto"/>
                <a:ea typeface="Roboto"/>
                <a:cs typeface="Roboto"/>
                <a:sym typeface="Roboto"/>
              </a:rPr>
              <a:t>PostFlow</a:t>
            </a:r>
            <a:endParaRPr sz="700">
              <a:solidFill>
                <a:srgbClr val="FFFFFF"/>
              </a:solidFill>
              <a:latin typeface="Roboto"/>
              <a:ea typeface="Roboto"/>
              <a:cs typeface="Roboto"/>
              <a:sym typeface="Roboto"/>
            </a:endParaRPr>
          </a:p>
        </p:txBody>
      </p:sp>
      <p:sp>
        <p:nvSpPr>
          <p:cNvPr id="2380" name="Google Shape;2380;p177"/>
          <p:cNvSpPr/>
          <p:nvPr/>
        </p:nvSpPr>
        <p:spPr>
          <a:xfrm>
            <a:off x="5962154" y="3552366"/>
            <a:ext cx="129900" cy="129900"/>
          </a:xfrm>
          <a:prstGeom prst="ellipse">
            <a:avLst/>
          </a:prstGeom>
          <a:solidFill>
            <a:srgbClr val="FAFAFA"/>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81" name="Google Shape;2381;p177"/>
          <p:cNvSpPr/>
          <p:nvPr/>
        </p:nvSpPr>
        <p:spPr>
          <a:xfrm>
            <a:off x="5993428" y="3583608"/>
            <a:ext cx="67500" cy="67500"/>
          </a:xfrm>
          <a:prstGeom prst="ellipse">
            <a:avLst/>
          </a:prstGeom>
          <a:solidFill>
            <a:srgbClr val="073763"/>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82" name="Google Shape;2382;p177"/>
          <p:cNvSpPr/>
          <p:nvPr/>
        </p:nvSpPr>
        <p:spPr>
          <a:xfrm>
            <a:off x="5962154" y="3688961"/>
            <a:ext cx="129900" cy="129900"/>
          </a:xfrm>
          <a:prstGeom prst="ellipse">
            <a:avLst/>
          </a:prstGeom>
          <a:solidFill>
            <a:srgbClr val="FAFAFA"/>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83" name="Google Shape;2383;p177"/>
          <p:cNvSpPr/>
          <p:nvPr/>
        </p:nvSpPr>
        <p:spPr>
          <a:xfrm>
            <a:off x="5993428" y="3720202"/>
            <a:ext cx="67500" cy="67500"/>
          </a:xfrm>
          <a:prstGeom prst="ellipse">
            <a:avLst/>
          </a:prstGeom>
          <a:solidFill>
            <a:schemeClr val="accent5"/>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cxnSp>
        <p:nvCxnSpPr>
          <p:cNvPr id="2384" name="Google Shape;2384;p177"/>
          <p:cNvCxnSpPr>
            <a:stCxn id="2381" idx="4"/>
            <a:endCxn id="2383" idx="0"/>
          </p:cNvCxnSpPr>
          <p:nvPr/>
        </p:nvCxnSpPr>
        <p:spPr>
          <a:xfrm>
            <a:off x="6027178" y="3651108"/>
            <a:ext cx="0" cy="69000"/>
          </a:xfrm>
          <a:prstGeom prst="straightConnector1">
            <a:avLst/>
          </a:prstGeom>
          <a:noFill/>
          <a:ln cap="flat" cmpd="sng" w="28575">
            <a:solidFill>
              <a:srgbClr val="0D0C66"/>
            </a:solidFill>
            <a:prstDash val="solid"/>
            <a:round/>
            <a:headEnd len="med" w="med" type="none"/>
            <a:tailEnd len="med" w="med" type="none"/>
          </a:ln>
        </p:spPr>
      </p:cxnSp>
      <p:sp>
        <p:nvSpPr>
          <p:cNvPr id="2385" name="Google Shape;2385;p177"/>
          <p:cNvSpPr/>
          <p:nvPr/>
        </p:nvSpPr>
        <p:spPr>
          <a:xfrm>
            <a:off x="5962154" y="3967223"/>
            <a:ext cx="129900" cy="129900"/>
          </a:xfrm>
          <a:prstGeom prst="ellipse">
            <a:avLst/>
          </a:prstGeom>
          <a:solidFill>
            <a:srgbClr val="FAFAFA"/>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86" name="Google Shape;2386;p177"/>
          <p:cNvSpPr/>
          <p:nvPr/>
        </p:nvSpPr>
        <p:spPr>
          <a:xfrm>
            <a:off x="5962154" y="4103817"/>
            <a:ext cx="129900" cy="129900"/>
          </a:xfrm>
          <a:prstGeom prst="ellipse">
            <a:avLst/>
          </a:prstGeom>
          <a:solidFill>
            <a:srgbClr val="FAFAFA"/>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87" name="Google Shape;2387;p177"/>
          <p:cNvSpPr/>
          <p:nvPr/>
        </p:nvSpPr>
        <p:spPr>
          <a:xfrm>
            <a:off x="5993428" y="4135059"/>
            <a:ext cx="67500" cy="67500"/>
          </a:xfrm>
          <a:prstGeom prst="ellipse">
            <a:avLst/>
          </a:prstGeom>
          <a:solidFill>
            <a:schemeClr val="accent6"/>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cxnSp>
        <p:nvCxnSpPr>
          <p:cNvPr id="2388" name="Google Shape;2388;p177"/>
          <p:cNvCxnSpPr/>
          <p:nvPr/>
        </p:nvCxnSpPr>
        <p:spPr>
          <a:xfrm>
            <a:off x="6027178" y="4055312"/>
            <a:ext cx="0" cy="126600"/>
          </a:xfrm>
          <a:prstGeom prst="straightConnector1">
            <a:avLst/>
          </a:prstGeom>
          <a:noFill/>
          <a:ln cap="flat" cmpd="sng" w="28575">
            <a:solidFill>
              <a:schemeClr val="accent6"/>
            </a:solidFill>
            <a:prstDash val="solid"/>
            <a:round/>
            <a:headEnd len="med" w="med" type="none"/>
            <a:tailEnd len="med" w="med" type="none"/>
          </a:ln>
        </p:spPr>
      </p:cxnSp>
      <p:sp>
        <p:nvSpPr>
          <p:cNvPr id="2389" name="Google Shape;2389;p177"/>
          <p:cNvSpPr/>
          <p:nvPr/>
        </p:nvSpPr>
        <p:spPr>
          <a:xfrm>
            <a:off x="5993428" y="3998465"/>
            <a:ext cx="67500" cy="67500"/>
          </a:xfrm>
          <a:prstGeom prst="ellipse">
            <a:avLst/>
          </a:prstGeom>
          <a:solidFill>
            <a:schemeClr val="accent5"/>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90" name="Google Shape;2390;p177"/>
          <p:cNvSpPr txBox="1"/>
          <p:nvPr/>
        </p:nvSpPr>
        <p:spPr>
          <a:xfrm>
            <a:off x="2555043" y="1442413"/>
            <a:ext cx="1143600" cy="298500"/>
          </a:xfrm>
          <a:prstGeom prst="rect">
            <a:avLst/>
          </a:prstGeom>
          <a:noFill/>
          <a:ln>
            <a:noFill/>
          </a:ln>
        </p:spPr>
        <p:txBody>
          <a:bodyPr anchorCtr="0" anchor="t" bIns="68500" lIns="68500" spcFirstLastPara="1" rIns="68500" wrap="square" tIns="68500">
            <a:noAutofit/>
          </a:bodyPr>
          <a:lstStyle/>
          <a:p>
            <a:pPr indent="0" lvl="0" marL="0" rtl="0" algn="ctr">
              <a:spcBef>
                <a:spcPts val="0"/>
              </a:spcBef>
              <a:spcAft>
                <a:spcPts val="0"/>
              </a:spcAft>
              <a:buNone/>
            </a:pPr>
            <a:r>
              <a:rPr b="1" lang="en" sz="1000">
                <a:solidFill>
                  <a:srgbClr val="274E13"/>
                </a:solidFill>
                <a:latin typeface="Roboto"/>
                <a:ea typeface="Roboto"/>
                <a:cs typeface="Roboto"/>
                <a:sym typeface="Roboto"/>
              </a:rPr>
              <a:t>Proxy Endpoint</a:t>
            </a:r>
            <a:endParaRPr b="1" sz="1000">
              <a:solidFill>
                <a:srgbClr val="274E13"/>
              </a:solidFill>
              <a:latin typeface="Roboto"/>
              <a:ea typeface="Roboto"/>
              <a:cs typeface="Roboto"/>
              <a:sym typeface="Roboto"/>
            </a:endParaRPr>
          </a:p>
        </p:txBody>
      </p:sp>
      <p:sp>
        <p:nvSpPr>
          <p:cNvPr id="2391" name="Google Shape;2391;p177"/>
          <p:cNvSpPr txBox="1"/>
          <p:nvPr/>
        </p:nvSpPr>
        <p:spPr>
          <a:xfrm>
            <a:off x="5068391" y="1442422"/>
            <a:ext cx="1143600" cy="298500"/>
          </a:xfrm>
          <a:prstGeom prst="rect">
            <a:avLst/>
          </a:prstGeom>
          <a:noFill/>
          <a:ln>
            <a:noFill/>
          </a:ln>
        </p:spPr>
        <p:txBody>
          <a:bodyPr anchorCtr="0" anchor="t" bIns="68500" lIns="68500" spcFirstLastPara="1" rIns="68500" wrap="square" tIns="68500">
            <a:noAutofit/>
          </a:bodyPr>
          <a:lstStyle/>
          <a:p>
            <a:pPr indent="0" lvl="0" marL="0" rtl="0" algn="ctr">
              <a:spcBef>
                <a:spcPts val="0"/>
              </a:spcBef>
              <a:spcAft>
                <a:spcPts val="0"/>
              </a:spcAft>
              <a:buNone/>
            </a:pPr>
            <a:r>
              <a:rPr b="1" lang="en" sz="1000">
                <a:solidFill>
                  <a:srgbClr val="660000"/>
                </a:solidFill>
                <a:latin typeface="Roboto"/>
                <a:ea typeface="Roboto"/>
                <a:cs typeface="Roboto"/>
                <a:sym typeface="Roboto"/>
              </a:rPr>
              <a:t>Target Endpoint</a:t>
            </a:r>
            <a:endParaRPr b="1" sz="1000">
              <a:solidFill>
                <a:srgbClr val="660000"/>
              </a:solidFill>
              <a:latin typeface="Roboto"/>
              <a:ea typeface="Roboto"/>
              <a:cs typeface="Roboto"/>
              <a:sym typeface="Roboto"/>
            </a:endParaRPr>
          </a:p>
        </p:txBody>
      </p:sp>
      <p:sp>
        <p:nvSpPr>
          <p:cNvPr id="2392" name="Google Shape;2392;p177"/>
          <p:cNvSpPr txBox="1"/>
          <p:nvPr/>
        </p:nvSpPr>
        <p:spPr>
          <a:xfrm>
            <a:off x="3956014" y="1761580"/>
            <a:ext cx="846900" cy="298500"/>
          </a:xfrm>
          <a:prstGeom prst="rect">
            <a:avLst/>
          </a:prstGeom>
          <a:noFill/>
          <a:ln>
            <a:noFill/>
          </a:ln>
        </p:spPr>
        <p:txBody>
          <a:bodyPr anchorCtr="0" anchor="t" bIns="68500" lIns="68500" spcFirstLastPara="1" rIns="68500" wrap="square" tIns="68500">
            <a:noAutofit/>
          </a:bodyPr>
          <a:lstStyle/>
          <a:p>
            <a:pPr indent="0" lvl="0" marL="0" rtl="0" algn="ctr">
              <a:spcBef>
                <a:spcPts val="0"/>
              </a:spcBef>
              <a:spcAft>
                <a:spcPts val="0"/>
              </a:spcAft>
              <a:buNone/>
            </a:pPr>
            <a:r>
              <a:rPr lang="en" sz="1000">
                <a:solidFill>
                  <a:srgbClr val="666666"/>
                </a:solidFill>
                <a:latin typeface="Roboto"/>
                <a:ea typeface="Roboto"/>
                <a:cs typeface="Roboto"/>
                <a:sym typeface="Roboto"/>
              </a:rPr>
              <a:t>Route Rule</a:t>
            </a:r>
            <a:endParaRPr sz="1000">
              <a:solidFill>
                <a:srgbClr val="666666"/>
              </a:solidFill>
              <a:latin typeface="Roboto"/>
              <a:ea typeface="Roboto"/>
              <a:cs typeface="Roboto"/>
              <a:sym typeface="Roboto"/>
            </a:endParaRPr>
          </a:p>
        </p:txBody>
      </p:sp>
      <p:sp>
        <p:nvSpPr>
          <p:cNvPr id="2393" name="Google Shape;2393;p177"/>
          <p:cNvSpPr txBox="1"/>
          <p:nvPr/>
        </p:nvSpPr>
        <p:spPr>
          <a:xfrm>
            <a:off x="1732195" y="2448748"/>
            <a:ext cx="747300" cy="330900"/>
          </a:xfrm>
          <a:prstGeom prst="rect">
            <a:avLst/>
          </a:prstGeom>
          <a:noFill/>
          <a:ln>
            <a:noFill/>
          </a:ln>
        </p:spPr>
        <p:txBody>
          <a:bodyPr anchorCtr="0" anchor="t" bIns="68500" lIns="68500" spcFirstLastPara="1" rIns="68500" wrap="square" tIns="68500">
            <a:noAutofit/>
          </a:bodyPr>
          <a:lstStyle/>
          <a:p>
            <a:pPr indent="0" lvl="0" marL="0" rtl="0" algn="ctr">
              <a:spcBef>
                <a:spcPts val="0"/>
              </a:spcBef>
              <a:spcAft>
                <a:spcPts val="0"/>
              </a:spcAft>
              <a:buNone/>
            </a:pPr>
            <a:r>
              <a:rPr b="1" lang="en" sz="1000">
                <a:solidFill>
                  <a:srgbClr val="4285F4"/>
                </a:solidFill>
                <a:latin typeface="Roboto"/>
                <a:ea typeface="Roboto"/>
                <a:cs typeface="Roboto"/>
                <a:sym typeface="Roboto"/>
              </a:rPr>
              <a:t>Request</a:t>
            </a:r>
            <a:endParaRPr b="1" sz="1000">
              <a:solidFill>
                <a:srgbClr val="4285F4"/>
              </a:solidFill>
              <a:latin typeface="Roboto"/>
              <a:ea typeface="Roboto"/>
              <a:cs typeface="Roboto"/>
              <a:sym typeface="Roboto"/>
            </a:endParaRPr>
          </a:p>
        </p:txBody>
      </p:sp>
      <p:sp>
        <p:nvSpPr>
          <p:cNvPr id="2394" name="Google Shape;2394;p177"/>
          <p:cNvSpPr txBox="1"/>
          <p:nvPr/>
        </p:nvSpPr>
        <p:spPr>
          <a:xfrm>
            <a:off x="6345495" y="3479291"/>
            <a:ext cx="822900" cy="330900"/>
          </a:xfrm>
          <a:prstGeom prst="rect">
            <a:avLst/>
          </a:prstGeom>
          <a:noFill/>
          <a:ln>
            <a:noFill/>
          </a:ln>
        </p:spPr>
        <p:txBody>
          <a:bodyPr anchorCtr="0" anchor="t" bIns="68500" lIns="68500" spcFirstLastPara="1" rIns="68500" wrap="square" tIns="68500">
            <a:noAutofit/>
          </a:bodyPr>
          <a:lstStyle/>
          <a:p>
            <a:pPr indent="0" lvl="0" marL="0" rtl="0" algn="ctr">
              <a:spcBef>
                <a:spcPts val="0"/>
              </a:spcBef>
              <a:spcAft>
                <a:spcPts val="0"/>
              </a:spcAft>
              <a:buNone/>
            </a:pPr>
            <a:r>
              <a:rPr b="1" lang="en" sz="1000">
                <a:solidFill>
                  <a:srgbClr val="4285F4"/>
                </a:solidFill>
                <a:latin typeface="Roboto"/>
                <a:ea typeface="Roboto"/>
                <a:cs typeface="Roboto"/>
                <a:sym typeface="Roboto"/>
              </a:rPr>
              <a:t>Response</a:t>
            </a:r>
            <a:endParaRPr b="1" sz="1000">
              <a:solidFill>
                <a:srgbClr val="4285F4"/>
              </a:solidFill>
              <a:latin typeface="Roboto"/>
              <a:ea typeface="Roboto"/>
              <a:cs typeface="Roboto"/>
              <a:sym typeface="Roboto"/>
            </a:endParaRPr>
          </a:p>
        </p:txBody>
      </p:sp>
      <p:sp>
        <p:nvSpPr>
          <p:cNvPr id="2395" name="Google Shape;2395;p177"/>
          <p:cNvSpPr/>
          <p:nvPr/>
        </p:nvSpPr>
        <p:spPr>
          <a:xfrm>
            <a:off x="4152668" y="2123837"/>
            <a:ext cx="453600" cy="426600"/>
          </a:xfrm>
          <a:prstGeom prst="flowChartSummingJunction">
            <a:avLst/>
          </a:prstGeom>
          <a:solidFill>
            <a:srgbClr val="FAFAFA"/>
          </a:solidFill>
          <a:ln cap="flat" cmpd="sng" w="28575">
            <a:solidFill>
              <a:srgbClr val="999999"/>
            </a:solidFill>
            <a:prstDash val="solid"/>
            <a:round/>
            <a:headEnd len="sm" w="sm" type="none"/>
            <a:tailEnd len="sm" w="sm" type="none"/>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396" name="Google Shape;2396;p177"/>
          <p:cNvSpPr txBox="1"/>
          <p:nvPr/>
        </p:nvSpPr>
        <p:spPr>
          <a:xfrm>
            <a:off x="3973079" y="1219163"/>
            <a:ext cx="931500" cy="303300"/>
          </a:xfrm>
          <a:prstGeom prst="rect">
            <a:avLst/>
          </a:prstGeom>
          <a:solidFill>
            <a:srgbClr val="FAFAFA"/>
          </a:solidFill>
          <a:ln>
            <a:noFill/>
          </a:ln>
        </p:spPr>
        <p:txBody>
          <a:bodyPr anchorCtr="0" anchor="t" bIns="68500" lIns="68500" spcFirstLastPara="1" rIns="68500" wrap="square" tIns="68500">
            <a:noAutofit/>
          </a:bodyPr>
          <a:lstStyle/>
          <a:p>
            <a:pPr indent="0" lvl="0" marL="0" rtl="0" algn="ctr">
              <a:spcBef>
                <a:spcPts val="0"/>
              </a:spcBef>
              <a:spcAft>
                <a:spcPts val="0"/>
              </a:spcAft>
              <a:buNone/>
            </a:pPr>
            <a:r>
              <a:rPr b="1" lang="en" sz="1000">
                <a:solidFill>
                  <a:srgbClr val="666666"/>
                </a:solidFill>
                <a:latin typeface="Roboto"/>
                <a:ea typeface="Roboto"/>
                <a:cs typeface="Roboto"/>
                <a:sym typeface="Roboto"/>
              </a:rPr>
              <a:t>API Proxy</a:t>
            </a:r>
            <a:endParaRPr b="1" sz="1000">
              <a:solidFill>
                <a:srgbClr val="666666"/>
              </a:solidFill>
              <a:latin typeface="Roboto"/>
              <a:ea typeface="Roboto"/>
              <a:cs typeface="Roboto"/>
              <a:sym typeface="Roboto"/>
            </a:endParaRPr>
          </a:p>
        </p:txBody>
      </p:sp>
      <p:cxnSp>
        <p:nvCxnSpPr>
          <p:cNvPr id="2397" name="Google Shape;2397;p177"/>
          <p:cNvCxnSpPr/>
          <p:nvPr/>
        </p:nvCxnSpPr>
        <p:spPr>
          <a:xfrm>
            <a:off x="1915434" y="3097778"/>
            <a:ext cx="4980600" cy="0"/>
          </a:xfrm>
          <a:prstGeom prst="straightConnector1">
            <a:avLst/>
          </a:prstGeom>
          <a:noFill/>
          <a:ln cap="flat" cmpd="sng" w="19050">
            <a:solidFill>
              <a:srgbClr val="595959"/>
            </a:solidFill>
            <a:prstDash val="dash"/>
            <a:round/>
            <a:headEnd len="med" w="med" type="none"/>
            <a:tailEnd len="med" w="med" type="none"/>
          </a:ln>
        </p:spPr>
      </p:cxnSp>
      <p:sp>
        <p:nvSpPr>
          <p:cNvPr id="2398" name="Google Shape;2398;p177"/>
          <p:cNvSpPr txBox="1"/>
          <p:nvPr/>
        </p:nvSpPr>
        <p:spPr>
          <a:xfrm>
            <a:off x="277808" y="836288"/>
            <a:ext cx="8261700" cy="391800"/>
          </a:xfrm>
          <a:prstGeom prst="rect">
            <a:avLst/>
          </a:prstGeom>
          <a:noFill/>
          <a:ln>
            <a:noFill/>
          </a:ln>
        </p:spPr>
        <p:txBody>
          <a:bodyPr anchorCtr="0" anchor="ctr" bIns="68500" lIns="68500" spcFirstLastPara="1" rIns="68500" wrap="square" tIns="68500">
            <a:noAutofit/>
          </a:bodyPr>
          <a:lstStyle/>
          <a:p>
            <a:pPr indent="0" lvl="0" marL="0" rtl="0">
              <a:spcBef>
                <a:spcPts val="0"/>
              </a:spcBef>
              <a:spcAft>
                <a:spcPts val="0"/>
              </a:spcAft>
              <a:buClr>
                <a:schemeClr val="lt1"/>
              </a:buClr>
              <a:buFont typeface="Arial"/>
              <a:buNone/>
            </a:pPr>
            <a:r>
              <a:rPr lang="en" sz="1300">
                <a:solidFill>
                  <a:srgbClr val="666666"/>
                </a:solidFill>
                <a:latin typeface="Roboto"/>
                <a:ea typeface="Roboto"/>
                <a:cs typeface="Roboto"/>
                <a:sym typeface="Roboto"/>
              </a:rPr>
              <a:t>Segment each part of the flow, including default and non-default paths, as well as pre-flow and post-flow for both request and response.</a:t>
            </a:r>
            <a:endParaRPr sz="1300">
              <a:solidFill>
                <a:srgbClr val="666666"/>
              </a:solidFill>
              <a:latin typeface="Roboto"/>
              <a:ea typeface="Roboto"/>
              <a:cs typeface="Roboto"/>
              <a:sym typeface="Roboto"/>
            </a:endParaRPr>
          </a:p>
        </p:txBody>
      </p:sp>
      <p:sp>
        <p:nvSpPr>
          <p:cNvPr id="2399" name="Google Shape;2399;p177"/>
          <p:cNvSpPr/>
          <p:nvPr/>
        </p:nvSpPr>
        <p:spPr>
          <a:xfrm>
            <a:off x="3468034" y="2580600"/>
            <a:ext cx="67500" cy="67500"/>
          </a:xfrm>
          <a:prstGeom prst="ellipse">
            <a:avLst/>
          </a:prstGeom>
          <a:solidFill>
            <a:srgbClr val="FFAB40"/>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400" name="Google Shape;2400;p177"/>
          <p:cNvSpPr/>
          <p:nvPr/>
        </p:nvSpPr>
        <p:spPr>
          <a:xfrm>
            <a:off x="644062" y="2255986"/>
            <a:ext cx="700533" cy="1178149"/>
          </a:xfrm>
          <a:custGeom>
            <a:rect b="b" l="l" r="r" t="t"/>
            <a:pathLst>
              <a:path extrusionOk="0" h="1158" w="737">
                <a:moveTo>
                  <a:pt x="578" y="0"/>
                </a:moveTo>
                <a:lnTo>
                  <a:pt x="158" y="0"/>
                </a:lnTo>
                <a:cubicBezTo>
                  <a:pt x="70" y="0"/>
                  <a:pt x="0" y="70"/>
                  <a:pt x="0" y="158"/>
                </a:cubicBezTo>
                <a:lnTo>
                  <a:pt x="0" y="999"/>
                </a:lnTo>
                <a:cubicBezTo>
                  <a:pt x="0" y="1086"/>
                  <a:pt x="70" y="1157"/>
                  <a:pt x="158" y="1157"/>
                </a:cubicBezTo>
                <a:lnTo>
                  <a:pt x="578" y="1157"/>
                </a:lnTo>
                <a:cubicBezTo>
                  <a:pt x="666" y="1157"/>
                  <a:pt x="736" y="1086"/>
                  <a:pt x="736" y="999"/>
                </a:cubicBezTo>
                <a:lnTo>
                  <a:pt x="736" y="158"/>
                </a:lnTo>
                <a:cubicBezTo>
                  <a:pt x="736" y="70"/>
                  <a:pt x="666" y="0"/>
                  <a:pt x="578" y="0"/>
                </a:cubicBezTo>
                <a:close/>
                <a:moveTo>
                  <a:pt x="474" y="1052"/>
                </a:moveTo>
                <a:lnTo>
                  <a:pt x="262" y="1052"/>
                </a:lnTo>
                <a:lnTo>
                  <a:pt x="262" y="999"/>
                </a:lnTo>
                <a:lnTo>
                  <a:pt x="474" y="999"/>
                </a:lnTo>
                <a:lnTo>
                  <a:pt x="474" y="1052"/>
                </a:lnTo>
                <a:close/>
                <a:moveTo>
                  <a:pt x="646" y="894"/>
                </a:moveTo>
                <a:lnTo>
                  <a:pt x="93" y="894"/>
                </a:lnTo>
                <a:lnTo>
                  <a:pt x="93" y="158"/>
                </a:lnTo>
                <a:lnTo>
                  <a:pt x="646" y="158"/>
                </a:lnTo>
                <a:lnTo>
                  <a:pt x="646" y="894"/>
                </a:lnTo>
                <a:close/>
              </a:path>
            </a:pathLst>
          </a:custGeom>
          <a:solidFill>
            <a:srgbClr val="666666"/>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2401" name="Google Shape;2401;p177"/>
          <p:cNvSpPr txBox="1"/>
          <p:nvPr/>
        </p:nvSpPr>
        <p:spPr>
          <a:xfrm>
            <a:off x="412977" y="3477648"/>
            <a:ext cx="1162800" cy="462000"/>
          </a:xfrm>
          <a:prstGeom prst="rect">
            <a:avLst/>
          </a:prstGeom>
          <a:no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1000">
                <a:solidFill>
                  <a:srgbClr val="666666"/>
                </a:solidFill>
                <a:latin typeface="Roboto"/>
                <a:ea typeface="Roboto"/>
                <a:cs typeface="Roboto"/>
                <a:sym typeface="Roboto"/>
              </a:rPr>
              <a:t>Client</a:t>
            </a:r>
            <a:endParaRPr sz="1000">
              <a:solidFill>
                <a:srgbClr val="666666"/>
              </a:solidFill>
              <a:latin typeface="Roboto"/>
              <a:ea typeface="Roboto"/>
              <a:cs typeface="Roboto"/>
              <a:sym typeface="Roboto"/>
            </a:endParaRPr>
          </a:p>
        </p:txBody>
      </p:sp>
      <p:grpSp>
        <p:nvGrpSpPr>
          <p:cNvPr id="2402" name="Google Shape;2402;p177"/>
          <p:cNvGrpSpPr/>
          <p:nvPr/>
        </p:nvGrpSpPr>
        <p:grpSpPr>
          <a:xfrm>
            <a:off x="7336408" y="2261349"/>
            <a:ext cx="1571648" cy="1673086"/>
            <a:chOff x="10249375" y="3813450"/>
            <a:chExt cx="1035000" cy="1175250"/>
          </a:xfrm>
        </p:grpSpPr>
        <p:pic>
          <p:nvPicPr>
            <p:cNvPr descr="ic_factory_white_48dp.png" id="2403" name="Google Shape;2403;p177"/>
            <p:cNvPicPr preferRelativeResize="0"/>
            <p:nvPr/>
          </p:nvPicPr>
          <p:blipFill>
            <a:blip r:embed="rId3">
              <a:alphaModFix amt="60000"/>
            </a:blip>
            <a:stretch>
              <a:fillRect/>
            </a:stretch>
          </p:blipFill>
          <p:spPr>
            <a:xfrm>
              <a:off x="10419575" y="3813450"/>
              <a:ext cx="694600" cy="694600"/>
            </a:xfrm>
            <a:prstGeom prst="rect">
              <a:avLst/>
            </a:prstGeom>
            <a:noFill/>
            <a:ln>
              <a:noFill/>
            </a:ln>
          </p:spPr>
        </p:pic>
        <p:sp>
          <p:nvSpPr>
            <p:cNvPr id="2404" name="Google Shape;2404;p177"/>
            <p:cNvSpPr txBox="1"/>
            <p:nvPr/>
          </p:nvSpPr>
          <p:spPr>
            <a:xfrm>
              <a:off x="10249375" y="4494300"/>
              <a:ext cx="1035000" cy="494400"/>
            </a:xfrm>
            <a:prstGeom prst="rect">
              <a:avLst/>
            </a:prstGeom>
            <a:no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1000">
                  <a:solidFill>
                    <a:srgbClr val="666666"/>
                  </a:solidFill>
                  <a:latin typeface="Roboto"/>
                  <a:ea typeface="Roboto"/>
                  <a:cs typeface="Roboto"/>
                  <a:sym typeface="Roboto"/>
                </a:rPr>
                <a:t>HTTP Service</a:t>
              </a:r>
              <a:endParaRPr sz="1000">
                <a:solidFill>
                  <a:srgbClr val="666666"/>
                </a:solidFill>
                <a:latin typeface="Roboto"/>
                <a:ea typeface="Roboto"/>
                <a:cs typeface="Roboto"/>
                <a:sym typeface="Roboto"/>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9" name="Shape 2409"/>
        <p:cNvGrpSpPr/>
        <p:nvPr/>
      </p:nvGrpSpPr>
      <p:grpSpPr>
        <a:xfrm>
          <a:off x="0" y="0"/>
          <a:ext cx="0" cy="0"/>
          <a:chOff x="0" y="0"/>
          <a:chExt cx="0" cy="0"/>
        </a:xfrm>
      </p:grpSpPr>
      <p:sp>
        <p:nvSpPr>
          <p:cNvPr id="2410" name="Google Shape;2410;p178"/>
          <p:cNvSpPr/>
          <p:nvPr/>
        </p:nvSpPr>
        <p:spPr>
          <a:xfrm>
            <a:off x="3315986" y="1478687"/>
            <a:ext cx="2520300" cy="2520300"/>
          </a:xfrm>
          <a:prstGeom prst="ellipse">
            <a:avLst/>
          </a:prstGeom>
          <a:noFill/>
          <a:ln cap="flat" cmpd="sng" w="19050">
            <a:solidFill>
              <a:schemeClr val="accent1"/>
            </a:solidFill>
            <a:prstDash val="dot"/>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411" name="Google Shape;2411;p178"/>
          <p:cNvSpPr/>
          <p:nvPr/>
        </p:nvSpPr>
        <p:spPr>
          <a:xfrm>
            <a:off x="5186027" y="3282202"/>
            <a:ext cx="511800" cy="511800"/>
          </a:xfrm>
          <a:custGeom>
            <a:rect b="b" l="l" r="r" t="t"/>
            <a:pathLst>
              <a:path extrusionOk="0" h="120000" w="120000">
                <a:moveTo>
                  <a:pt x="120000" y="60250"/>
                </a:moveTo>
                <a:cubicBezTo>
                  <a:pt x="120000" y="71155"/>
                  <a:pt x="117522" y="80577"/>
                  <a:pt x="112066" y="90250"/>
                </a:cubicBezTo>
                <a:cubicBezTo>
                  <a:pt x="106611" y="99666"/>
                  <a:pt x="99422" y="106361"/>
                  <a:pt x="90000" y="111816"/>
                </a:cubicBezTo>
                <a:cubicBezTo>
                  <a:pt x="80333" y="117522"/>
                  <a:pt x="70911" y="120000"/>
                  <a:pt x="60000" y="120000"/>
                </a:cubicBezTo>
                <a:cubicBezTo>
                  <a:pt x="48844" y="120000"/>
                  <a:pt x="39422" y="117522"/>
                  <a:pt x="30000" y="111816"/>
                </a:cubicBezTo>
                <a:cubicBezTo>
                  <a:pt x="20333" y="106361"/>
                  <a:pt x="13388" y="99666"/>
                  <a:pt x="7933" y="90250"/>
                </a:cubicBezTo>
                <a:cubicBezTo>
                  <a:pt x="2233" y="80577"/>
                  <a:pt x="0" y="71155"/>
                  <a:pt x="0" y="60250"/>
                </a:cubicBezTo>
                <a:cubicBezTo>
                  <a:pt x="0" y="49088"/>
                  <a:pt x="2233" y="39422"/>
                  <a:pt x="7933" y="30000"/>
                </a:cubicBezTo>
                <a:cubicBezTo>
                  <a:pt x="13388" y="20333"/>
                  <a:pt x="20333" y="13638"/>
                  <a:pt x="30000" y="8183"/>
                </a:cubicBezTo>
                <a:cubicBezTo>
                  <a:pt x="39422" y="2477"/>
                  <a:pt x="49088" y="0"/>
                  <a:pt x="60000" y="0"/>
                </a:cubicBezTo>
                <a:cubicBezTo>
                  <a:pt x="71155" y="0"/>
                  <a:pt x="80333" y="2477"/>
                  <a:pt x="90000" y="8183"/>
                </a:cubicBezTo>
                <a:cubicBezTo>
                  <a:pt x="99422" y="13638"/>
                  <a:pt x="106611" y="20333"/>
                  <a:pt x="112066" y="30000"/>
                </a:cubicBezTo>
                <a:cubicBezTo>
                  <a:pt x="117522" y="39422"/>
                  <a:pt x="120000" y="49088"/>
                  <a:pt x="120000" y="60250"/>
                </a:cubicBezTo>
              </a:path>
            </a:pathLst>
          </a:custGeom>
          <a:solidFill>
            <a:srgbClr val="666666"/>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412" name="Google Shape;2412;p178"/>
          <p:cNvSpPr/>
          <p:nvPr/>
        </p:nvSpPr>
        <p:spPr>
          <a:xfrm>
            <a:off x="4312630" y="1259053"/>
            <a:ext cx="513600" cy="5130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413" name="Google Shape;2413;p178"/>
          <p:cNvSpPr/>
          <p:nvPr/>
        </p:nvSpPr>
        <p:spPr>
          <a:xfrm>
            <a:off x="5186026" y="1659613"/>
            <a:ext cx="513600" cy="5130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414" name="Google Shape;2414;p178"/>
          <p:cNvSpPr/>
          <p:nvPr/>
        </p:nvSpPr>
        <p:spPr>
          <a:xfrm>
            <a:off x="3442068" y="3282196"/>
            <a:ext cx="512700" cy="5127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415" name="Google Shape;2415;p178"/>
          <p:cNvSpPr/>
          <p:nvPr/>
        </p:nvSpPr>
        <p:spPr>
          <a:xfrm>
            <a:off x="5543803" y="2482522"/>
            <a:ext cx="512700" cy="5127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416" name="Google Shape;2416;p178"/>
          <p:cNvSpPr/>
          <p:nvPr/>
        </p:nvSpPr>
        <p:spPr>
          <a:xfrm>
            <a:off x="3441092" y="1640605"/>
            <a:ext cx="513600" cy="5130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417" name="Google Shape;2417;p178"/>
          <p:cNvSpPr/>
          <p:nvPr/>
        </p:nvSpPr>
        <p:spPr>
          <a:xfrm>
            <a:off x="5704058" y="2613442"/>
            <a:ext cx="192060" cy="250695"/>
          </a:xfrm>
          <a:custGeom>
            <a:rect b="b" l="l" r="r" t="t"/>
            <a:pathLst>
              <a:path extrusionOk="0" h="1098" w="842">
                <a:moveTo>
                  <a:pt x="737" y="367"/>
                </a:moveTo>
                <a:lnTo>
                  <a:pt x="683" y="367"/>
                </a:lnTo>
                <a:lnTo>
                  <a:pt x="683" y="263"/>
                </a:lnTo>
                <a:cubicBezTo>
                  <a:pt x="683" y="119"/>
                  <a:pt x="568" y="0"/>
                  <a:pt x="421" y="0"/>
                </a:cubicBezTo>
                <a:cubicBezTo>
                  <a:pt x="274" y="0"/>
                  <a:pt x="158" y="116"/>
                  <a:pt x="158" y="263"/>
                </a:cubicBezTo>
                <a:lnTo>
                  <a:pt x="158" y="367"/>
                </a:lnTo>
                <a:lnTo>
                  <a:pt x="105" y="367"/>
                </a:lnTo>
                <a:cubicBezTo>
                  <a:pt x="48" y="367"/>
                  <a:pt x="0" y="415"/>
                  <a:pt x="0" y="471"/>
                </a:cubicBezTo>
                <a:lnTo>
                  <a:pt x="0" y="992"/>
                </a:lnTo>
                <a:cubicBezTo>
                  <a:pt x="0" y="1049"/>
                  <a:pt x="48" y="1097"/>
                  <a:pt x="105" y="1097"/>
                </a:cubicBezTo>
                <a:lnTo>
                  <a:pt x="731" y="1097"/>
                </a:lnTo>
                <a:cubicBezTo>
                  <a:pt x="788" y="1097"/>
                  <a:pt x="836" y="1049"/>
                  <a:pt x="836" y="992"/>
                </a:cubicBezTo>
                <a:lnTo>
                  <a:pt x="836" y="471"/>
                </a:lnTo>
                <a:cubicBezTo>
                  <a:pt x="841" y="412"/>
                  <a:pt x="796" y="367"/>
                  <a:pt x="737" y="367"/>
                </a:cubicBezTo>
                <a:close/>
                <a:moveTo>
                  <a:pt x="424" y="834"/>
                </a:moveTo>
                <a:cubicBezTo>
                  <a:pt x="367" y="834"/>
                  <a:pt x="319" y="786"/>
                  <a:pt x="319" y="731"/>
                </a:cubicBezTo>
                <a:cubicBezTo>
                  <a:pt x="319" y="675"/>
                  <a:pt x="368" y="627"/>
                  <a:pt x="424" y="627"/>
                </a:cubicBezTo>
                <a:cubicBezTo>
                  <a:pt x="481" y="627"/>
                  <a:pt x="528" y="675"/>
                  <a:pt x="528" y="731"/>
                </a:cubicBezTo>
                <a:cubicBezTo>
                  <a:pt x="528" y="786"/>
                  <a:pt x="483" y="834"/>
                  <a:pt x="424" y="834"/>
                </a:cubicBezTo>
                <a:close/>
                <a:moveTo>
                  <a:pt x="263" y="367"/>
                </a:moveTo>
                <a:lnTo>
                  <a:pt x="263" y="263"/>
                </a:lnTo>
                <a:cubicBezTo>
                  <a:pt x="263" y="172"/>
                  <a:pt x="337" y="102"/>
                  <a:pt x="424" y="102"/>
                </a:cubicBezTo>
                <a:cubicBezTo>
                  <a:pt x="512" y="102"/>
                  <a:pt x="585" y="175"/>
                  <a:pt x="585" y="263"/>
                </a:cubicBezTo>
                <a:lnTo>
                  <a:pt x="585" y="367"/>
                </a:lnTo>
                <a:lnTo>
                  <a:pt x="263" y="367"/>
                </a:ln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2418" name="Google Shape;2418;p178"/>
          <p:cNvSpPr/>
          <p:nvPr/>
        </p:nvSpPr>
        <p:spPr>
          <a:xfrm>
            <a:off x="5327152" y="1796752"/>
            <a:ext cx="231277" cy="23861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2419" name="Google Shape;2419;p178"/>
          <p:cNvSpPr/>
          <p:nvPr/>
        </p:nvSpPr>
        <p:spPr>
          <a:xfrm>
            <a:off x="3633294" y="1782357"/>
            <a:ext cx="130337" cy="229881"/>
          </a:xfrm>
          <a:custGeom>
            <a:rect b="b" l="l" r="r" t="t"/>
            <a:pathLst>
              <a:path extrusionOk="0" h="1012" w="574">
                <a:moveTo>
                  <a:pt x="308" y="443"/>
                </a:moveTo>
                <a:cubicBezTo>
                  <a:pt x="181" y="410"/>
                  <a:pt x="138" y="376"/>
                  <a:pt x="138" y="322"/>
                </a:cubicBezTo>
                <a:cubicBezTo>
                  <a:pt x="138" y="260"/>
                  <a:pt x="195" y="218"/>
                  <a:pt x="291" y="218"/>
                </a:cubicBezTo>
                <a:cubicBezTo>
                  <a:pt x="389" y="218"/>
                  <a:pt x="429" y="266"/>
                  <a:pt x="432" y="336"/>
                </a:cubicBezTo>
                <a:lnTo>
                  <a:pt x="556" y="336"/>
                </a:lnTo>
                <a:cubicBezTo>
                  <a:pt x="553" y="240"/>
                  <a:pt x="494" y="150"/>
                  <a:pt x="375" y="122"/>
                </a:cubicBezTo>
                <a:lnTo>
                  <a:pt x="375" y="0"/>
                </a:lnTo>
                <a:lnTo>
                  <a:pt x="206" y="0"/>
                </a:lnTo>
                <a:lnTo>
                  <a:pt x="206" y="122"/>
                </a:lnTo>
                <a:cubicBezTo>
                  <a:pt x="96" y="144"/>
                  <a:pt x="8" y="215"/>
                  <a:pt x="8" y="325"/>
                </a:cubicBezTo>
                <a:cubicBezTo>
                  <a:pt x="8" y="455"/>
                  <a:pt x="116" y="520"/>
                  <a:pt x="274" y="556"/>
                </a:cubicBezTo>
                <a:cubicBezTo>
                  <a:pt x="415" y="590"/>
                  <a:pt x="443" y="638"/>
                  <a:pt x="443" y="692"/>
                </a:cubicBezTo>
                <a:cubicBezTo>
                  <a:pt x="443" y="731"/>
                  <a:pt x="415" y="793"/>
                  <a:pt x="291" y="793"/>
                </a:cubicBezTo>
                <a:cubicBezTo>
                  <a:pt x="175" y="793"/>
                  <a:pt x="130" y="743"/>
                  <a:pt x="124" y="675"/>
                </a:cubicBezTo>
                <a:lnTo>
                  <a:pt x="0" y="675"/>
                </a:lnTo>
                <a:cubicBezTo>
                  <a:pt x="6" y="799"/>
                  <a:pt x="99" y="867"/>
                  <a:pt x="206" y="889"/>
                </a:cubicBezTo>
                <a:lnTo>
                  <a:pt x="206" y="1011"/>
                </a:lnTo>
                <a:lnTo>
                  <a:pt x="375" y="1011"/>
                </a:lnTo>
                <a:lnTo>
                  <a:pt x="375" y="889"/>
                </a:lnTo>
                <a:cubicBezTo>
                  <a:pt x="485" y="870"/>
                  <a:pt x="573" y="805"/>
                  <a:pt x="573" y="689"/>
                </a:cubicBezTo>
                <a:cubicBezTo>
                  <a:pt x="570" y="534"/>
                  <a:pt x="435" y="477"/>
                  <a:pt x="308" y="443"/>
                </a:cubicBezTo>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Roboto"/>
              <a:ea typeface="Roboto"/>
              <a:cs typeface="Roboto"/>
              <a:sym typeface="Roboto"/>
            </a:endParaRPr>
          </a:p>
        </p:txBody>
      </p:sp>
      <p:sp>
        <p:nvSpPr>
          <p:cNvPr id="2420" name="Google Shape;2420;p178"/>
          <p:cNvSpPr/>
          <p:nvPr/>
        </p:nvSpPr>
        <p:spPr>
          <a:xfrm>
            <a:off x="4314043" y="3705496"/>
            <a:ext cx="512700" cy="5127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421" name="Google Shape;2421;p178"/>
          <p:cNvSpPr/>
          <p:nvPr/>
        </p:nvSpPr>
        <p:spPr>
          <a:xfrm>
            <a:off x="4465474" y="3857868"/>
            <a:ext cx="207900" cy="207600"/>
          </a:xfrm>
          <a:prstGeom prst="ellipse">
            <a:avLst/>
          </a:prstGeom>
          <a:noFill/>
          <a:ln cap="flat" cmpd="sng" w="28575">
            <a:solidFill>
              <a:srgbClr val="FFFFFF"/>
            </a:solidFill>
            <a:prstDash val="solid"/>
            <a:miter lim="8000"/>
            <a:headEnd len="sm" w="sm" type="none"/>
            <a:tailEnd len="sm" w="sm" type="none"/>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422" name="Google Shape;2422;p178"/>
          <p:cNvSpPr/>
          <p:nvPr/>
        </p:nvSpPr>
        <p:spPr>
          <a:xfrm>
            <a:off x="4498713" y="3920966"/>
            <a:ext cx="141000" cy="141000"/>
          </a:xfrm>
          <a:prstGeom prst="ellipse">
            <a:avLst/>
          </a:prstGeom>
          <a:noFill/>
          <a:ln cap="flat" cmpd="sng" w="28575">
            <a:solidFill>
              <a:srgbClr val="FFFFFF"/>
            </a:solidFill>
            <a:prstDash val="solid"/>
            <a:miter lim="8000"/>
            <a:headEnd len="sm" w="sm" type="none"/>
            <a:tailEnd len="sm" w="sm" type="none"/>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423" name="Google Shape;2423;p178"/>
          <p:cNvSpPr/>
          <p:nvPr/>
        </p:nvSpPr>
        <p:spPr>
          <a:xfrm>
            <a:off x="4524150" y="3967749"/>
            <a:ext cx="90000" cy="90300"/>
          </a:xfrm>
          <a:prstGeom prst="ellipse">
            <a:avLst/>
          </a:prstGeom>
          <a:solidFill>
            <a:srgbClr val="FFFFFF"/>
          </a:solidFill>
          <a:ln cap="flat" cmpd="sng" w="9525">
            <a:solidFill>
              <a:srgbClr val="FFFFFF">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pic>
        <p:nvPicPr>
          <p:cNvPr descr="ic_speedometer_white_48dp.png" id="2424" name="Google Shape;2424;p178"/>
          <p:cNvPicPr preferRelativeResize="0"/>
          <p:nvPr/>
        </p:nvPicPr>
        <p:blipFill>
          <a:blip r:embed="rId3">
            <a:alphaModFix/>
          </a:blip>
          <a:stretch>
            <a:fillRect/>
          </a:stretch>
        </p:blipFill>
        <p:spPr>
          <a:xfrm>
            <a:off x="3572460" y="3433350"/>
            <a:ext cx="250786" cy="250786"/>
          </a:xfrm>
          <a:prstGeom prst="rect">
            <a:avLst/>
          </a:prstGeom>
          <a:noFill/>
          <a:ln>
            <a:noFill/>
          </a:ln>
        </p:spPr>
      </p:pic>
      <p:sp>
        <p:nvSpPr>
          <p:cNvPr id="2425" name="Google Shape;2425;p178"/>
          <p:cNvSpPr/>
          <p:nvPr/>
        </p:nvSpPr>
        <p:spPr>
          <a:xfrm>
            <a:off x="5351905" y="3435468"/>
            <a:ext cx="192060" cy="219019"/>
          </a:xfrm>
          <a:custGeom>
            <a:rect b="b" l="l" r="r" t="t"/>
            <a:pathLst>
              <a:path extrusionOk="0" h="904" w="792">
                <a:moveTo>
                  <a:pt x="0" y="0"/>
                </a:moveTo>
                <a:lnTo>
                  <a:pt x="0" y="113"/>
                </a:lnTo>
                <a:lnTo>
                  <a:pt x="788" y="113"/>
                </a:lnTo>
                <a:lnTo>
                  <a:pt x="788" y="0"/>
                </a:lnTo>
                <a:lnTo>
                  <a:pt x="0" y="0"/>
                </a:lnTo>
                <a:close/>
                <a:moveTo>
                  <a:pt x="0" y="564"/>
                </a:moveTo>
                <a:lnTo>
                  <a:pt x="226" y="564"/>
                </a:lnTo>
                <a:lnTo>
                  <a:pt x="226" y="903"/>
                </a:lnTo>
                <a:lnTo>
                  <a:pt x="565" y="903"/>
                </a:lnTo>
                <a:lnTo>
                  <a:pt x="565" y="564"/>
                </a:lnTo>
                <a:lnTo>
                  <a:pt x="791" y="564"/>
                </a:lnTo>
                <a:lnTo>
                  <a:pt x="395" y="169"/>
                </a:lnTo>
                <a:lnTo>
                  <a:pt x="0" y="564"/>
                </a:ln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pic>
        <p:nvPicPr>
          <p:cNvPr descr="ic_palette_white_48dp.png" id="2426" name="Google Shape;2426;p178"/>
          <p:cNvPicPr preferRelativeResize="0"/>
          <p:nvPr/>
        </p:nvPicPr>
        <p:blipFill>
          <a:blip r:embed="rId4">
            <a:alphaModFix/>
          </a:blip>
          <a:stretch>
            <a:fillRect/>
          </a:stretch>
        </p:blipFill>
        <p:spPr>
          <a:xfrm>
            <a:off x="4428348" y="1367569"/>
            <a:ext cx="295505" cy="295505"/>
          </a:xfrm>
          <a:prstGeom prst="rect">
            <a:avLst/>
          </a:prstGeom>
          <a:noFill/>
          <a:ln>
            <a:noFill/>
          </a:ln>
        </p:spPr>
      </p:pic>
      <p:sp>
        <p:nvSpPr>
          <p:cNvPr id="2427" name="Google Shape;2427;p178"/>
          <p:cNvSpPr/>
          <p:nvPr/>
        </p:nvSpPr>
        <p:spPr>
          <a:xfrm>
            <a:off x="3095796" y="2482307"/>
            <a:ext cx="511800" cy="511800"/>
          </a:xfrm>
          <a:custGeom>
            <a:rect b="b" l="l" r="r" t="t"/>
            <a:pathLst>
              <a:path extrusionOk="0" h="120000" w="120000">
                <a:moveTo>
                  <a:pt x="120000" y="60250"/>
                </a:moveTo>
                <a:cubicBezTo>
                  <a:pt x="120000" y="71155"/>
                  <a:pt x="117522" y="80577"/>
                  <a:pt x="112066" y="90250"/>
                </a:cubicBezTo>
                <a:cubicBezTo>
                  <a:pt x="106611" y="99666"/>
                  <a:pt x="99422" y="106361"/>
                  <a:pt x="90000" y="111816"/>
                </a:cubicBezTo>
                <a:cubicBezTo>
                  <a:pt x="80333" y="117522"/>
                  <a:pt x="70911" y="120000"/>
                  <a:pt x="60000" y="120000"/>
                </a:cubicBezTo>
                <a:cubicBezTo>
                  <a:pt x="48844" y="120000"/>
                  <a:pt x="39422" y="117522"/>
                  <a:pt x="30000" y="111816"/>
                </a:cubicBezTo>
                <a:cubicBezTo>
                  <a:pt x="20333" y="106361"/>
                  <a:pt x="13388" y="99666"/>
                  <a:pt x="7933" y="90250"/>
                </a:cubicBezTo>
                <a:cubicBezTo>
                  <a:pt x="2233" y="80577"/>
                  <a:pt x="0" y="71155"/>
                  <a:pt x="0" y="60250"/>
                </a:cubicBezTo>
                <a:cubicBezTo>
                  <a:pt x="0" y="49088"/>
                  <a:pt x="2233" y="39422"/>
                  <a:pt x="7933" y="30000"/>
                </a:cubicBezTo>
                <a:cubicBezTo>
                  <a:pt x="13388" y="20333"/>
                  <a:pt x="20333" y="13638"/>
                  <a:pt x="30000" y="8183"/>
                </a:cubicBezTo>
                <a:cubicBezTo>
                  <a:pt x="39422" y="2477"/>
                  <a:pt x="49088" y="0"/>
                  <a:pt x="60000" y="0"/>
                </a:cubicBezTo>
                <a:cubicBezTo>
                  <a:pt x="71155" y="0"/>
                  <a:pt x="80333" y="2477"/>
                  <a:pt x="90000" y="8183"/>
                </a:cubicBezTo>
                <a:cubicBezTo>
                  <a:pt x="99422" y="13638"/>
                  <a:pt x="106611" y="20333"/>
                  <a:pt x="112066" y="30000"/>
                </a:cubicBezTo>
                <a:cubicBezTo>
                  <a:pt x="117522" y="39422"/>
                  <a:pt x="120000" y="49088"/>
                  <a:pt x="120000" y="60250"/>
                </a:cubicBezTo>
              </a:path>
            </a:pathLst>
          </a:custGeom>
          <a:solidFill>
            <a:srgbClr val="666666"/>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300" u="none" cap="none" strike="noStrike">
              <a:solidFill>
                <a:srgbClr val="5A5A5A"/>
              </a:solidFill>
              <a:latin typeface="Roboto"/>
              <a:ea typeface="Roboto"/>
              <a:cs typeface="Roboto"/>
              <a:sym typeface="Roboto"/>
            </a:endParaRPr>
          </a:p>
        </p:txBody>
      </p:sp>
      <p:pic>
        <p:nvPicPr>
          <p:cNvPr descr="ic_chart_bar_white_48dp.png" id="2428" name="Google Shape;2428;p178"/>
          <p:cNvPicPr preferRelativeResize="0"/>
          <p:nvPr/>
        </p:nvPicPr>
        <p:blipFill>
          <a:blip r:embed="rId5">
            <a:alphaModFix/>
          </a:blip>
          <a:stretch>
            <a:fillRect/>
          </a:stretch>
        </p:blipFill>
        <p:spPr>
          <a:xfrm>
            <a:off x="3226364" y="2612691"/>
            <a:ext cx="250786" cy="250786"/>
          </a:xfrm>
          <a:prstGeom prst="rect">
            <a:avLst/>
          </a:prstGeom>
          <a:noFill/>
          <a:ln>
            <a:noFill/>
          </a:ln>
        </p:spPr>
      </p:pic>
      <p:sp>
        <p:nvSpPr>
          <p:cNvPr id="2429" name="Google Shape;2429;p178"/>
          <p:cNvSpPr/>
          <p:nvPr/>
        </p:nvSpPr>
        <p:spPr>
          <a:xfrm>
            <a:off x="6182354" y="2582944"/>
            <a:ext cx="640500" cy="3522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Secure</a:t>
            </a:r>
            <a:endParaRPr sz="1300">
              <a:solidFill>
                <a:srgbClr val="666666"/>
              </a:solidFill>
              <a:latin typeface="Roboto"/>
              <a:ea typeface="Roboto"/>
              <a:cs typeface="Roboto"/>
              <a:sym typeface="Roboto"/>
            </a:endParaRPr>
          </a:p>
        </p:txBody>
      </p:sp>
      <p:sp>
        <p:nvSpPr>
          <p:cNvPr id="2430" name="Google Shape;2430;p178"/>
          <p:cNvSpPr/>
          <p:nvPr/>
        </p:nvSpPr>
        <p:spPr>
          <a:xfrm>
            <a:off x="3796833" y="1960446"/>
            <a:ext cx="1558500" cy="1556700"/>
          </a:xfrm>
          <a:prstGeom prst="ellipse">
            <a:avLst/>
          </a:prstGeom>
          <a:noFill/>
          <a:ln cap="flat" cmpd="sng" w="19050">
            <a:solidFill>
              <a:schemeClr val="accent1"/>
            </a:solidFill>
            <a:prstDash val="dot"/>
            <a:bevel/>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431" name="Google Shape;2431;p178"/>
          <p:cNvSpPr txBox="1"/>
          <p:nvPr/>
        </p:nvSpPr>
        <p:spPr>
          <a:xfrm>
            <a:off x="4044360" y="2921944"/>
            <a:ext cx="1055400" cy="295800"/>
          </a:xfrm>
          <a:prstGeom prst="rect">
            <a:avLst/>
          </a:prstGeom>
          <a:noFill/>
          <a:ln>
            <a:noFill/>
          </a:ln>
        </p:spPr>
        <p:txBody>
          <a:bodyPr anchorCtr="0" anchor="t" bIns="68500" lIns="68500" spcFirstLastPara="1" rIns="68500" wrap="square" tIns="68500">
            <a:noAutofit/>
          </a:bodyPr>
          <a:lstStyle/>
          <a:p>
            <a:pPr indent="0" lvl="0" marL="0" rtl="0" algn="ctr">
              <a:spcBef>
                <a:spcPts val="0"/>
              </a:spcBef>
              <a:spcAft>
                <a:spcPts val="0"/>
              </a:spcAft>
              <a:buNone/>
            </a:pPr>
            <a:r>
              <a:rPr lang="en" sz="1300">
                <a:solidFill>
                  <a:schemeClr val="accent1"/>
                </a:solidFill>
                <a:latin typeface="Roboto"/>
                <a:ea typeface="Roboto"/>
                <a:cs typeface="Roboto"/>
                <a:sym typeface="Roboto"/>
              </a:rPr>
              <a:t>Edge</a:t>
            </a:r>
            <a:endParaRPr sz="1300">
              <a:solidFill>
                <a:schemeClr val="accent1"/>
              </a:solidFill>
              <a:latin typeface="Roboto"/>
              <a:ea typeface="Roboto"/>
              <a:cs typeface="Roboto"/>
              <a:sym typeface="Roboto"/>
            </a:endParaRPr>
          </a:p>
        </p:txBody>
      </p:sp>
      <p:sp>
        <p:nvSpPr>
          <p:cNvPr id="2432" name="Google Shape;2432;p178"/>
          <p:cNvSpPr/>
          <p:nvPr/>
        </p:nvSpPr>
        <p:spPr>
          <a:xfrm>
            <a:off x="4269665" y="2259602"/>
            <a:ext cx="597900" cy="675000"/>
          </a:xfrm>
          <a:custGeom>
            <a:rect b="b" l="l" r="r" t="t"/>
            <a:pathLst>
              <a:path extrusionOk="0" h="120000" w="120000">
                <a:moveTo>
                  <a:pt x="116444" y="29568"/>
                </a:moveTo>
                <a:lnTo>
                  <a:pt x="58166" y="29568"/>
                </a:lnTo>
                <a:cubicBezTo>
                  <a:pt x="55366" y="29568"/>
                  <a:pt x="53644" y="26993"/>
                  <a:pt x="55044" y="24899"/>
                </a:cubicBezTo>
                <a:lnTo>
                  <a:pt x="67322" y="6119"/>
                </a:lnTo>
                <a:cubicBezTo>
                  <a:pt x="68294" y="4596"/>
                  <a:pt x="67755" y="2693"/>
                  <a:pt x="66033" y="1836"/>
                </a:cubicBezTo>
                <a:lnTo>
                  <a:pt x="63338" y="403"/>
                </a:lnTo>
                <a:cubicBezTo>
                  <a:pt x="61616" y="-453"/>
                  <a:pt x="59461" y="117"/>
                  <a:pt x="58494" y="1545"/>
                </a:cubicBezTo>
                <a:lnTo>
                  <a:pt x="29300" y="46243"/>
                </a:lnTo>
                <a:cubicBezTo>
                  <a:pt x="27900" y="48342"/>
                  <a:pt x="24561" y="48342"/>
                  <a:pt x="23161" y="46243"/>
                </a:cubicBezTo>
                <a:lnTo>
                  <a:pt x="10877" y="27469"/>
                </a:lnTo>
                <a:cubicBezTo>
                  <a:pt x="9911" y="25946"/>
                  <a:pt x="7755" y="25470"/>
                  <a:pt x="6033" y="26326"/>
                </a:cubicBezTo>
                <a:lnTo>
                  <a:pt x="3338" y="27659"/>
                </a:lnTo>
                <a:cubicBezTo>
                  <a:pt x="1616" y="28516"/>
                  <a:pt x="1077" y="30520"/>
                  <a:pt x="2044" y="31948"/>
                </a:cubicBezTo>
                <a:lnTo>
                  <a:pt x="31133" y="76646"/>
                </a:lnTo>
                <a:cubicBezTo>
                  <a:pt x="32533" y="78745"/>
                  <a:pt x="30805" y="81315"/>
                  <a:pt x="28116" y="81315"/>
                </a:cubicBezTo>
                <a:lnTo>
                  <a:pt x="3555" y="81315"/>
                </a:lnTo>
                <a:cubicBezTo>
                  <a:pt x="1616" y="81315"/>
                  <a:pt x="0" y="82749"/>
                  <a:pt x="0" y="84462"/>
                </a:cubicBezTo>
                <a:lnTo>
                  <a:pt x="0" y="87228"/>
                </a:lnTo>
                <a:cubicBezTo>
                  <a:pt x="0" y="89036"/>
                  <a:pt x="1616" y="90369"/>
                  <a:pt x="3555" y="90369"/>
                </a:cubicBezTo>
                <a:lnTo>
                  <a:pt x="61833" y="90369"/>
                </a:lnTo>
                <a:cubicBezTo>
                  <a:pt x="64633" y="90369"/>
                  <a:pt x="66355" y="93040"/>
                  <a:pt x="64955" y="95134"/>
                </a:cubicBezTo>
                <a:lnTo>
                  <a:pt x="52677" y="113913"/>
                </a:lnTo>
                <a:cubicBezTo>
                  <a:pt x="51705" y="115436"/>
                  <a:pt x="52244" y="117340"/>
                  <a:pt x="53966" y="118197"/>
                </a:cubicBezTo>
                <a:lnTo>
                  <a:pt x="56661" y="119535"/>
                </a:lnTo>
                <a:cubicBezTo>
                  <a:pt x="58383" y="120487"/>
                  <a:pt x="60538" y="119916"/>
                  <a:pt x="61505" y="118393"/>
                </a:cubicBezTo>
                <a:lnTo>
                  <a:pt x="90700" y="73790"/>
                </a:lnTo>
                <a:cubicBezTo>
                  <a:pt x="92100" y="71690"/>
                  <a:pt x="95438" y="71690"/>
                  <a:pt x="96838" y="73790"/>
                </a:cubicBezTo>
                <a:lnTo>
                  <a:pt x="109122" y="92564"/>
                </a:lnTo>
                <a:cubicBezTo>
                  <a:pt x="110088" y="94087"/>
                  <a:pt x="112244" y="94563"/>
                  <a:pt x="113966" y="93706"/>
                </a:cubicBezTo>
                <a:lnTo>
                  <a:pt x="116661" y="92278"/>
                </a:lnTo>
                <a:cubicBezTo>
                  <a:pt x="118383" y="91422"/>
                  <a:pt x="118922" y="89512"/>
                  <a:pt x="117955" y="87989"/>
                </a:cubicBezTo>
                <a:lnTo>
                  <a:pt x="88866" y="43387"/>
                </a:lnTo>
                <a:cubicBezTo>
                  <a:pt x="87466" y="41287"/>
                  <a:pt x="89194" y="38622"/>
                  <a:pt x="91883" y="38622"/>
                </a:cubicBezTo>
                <a:lnTo>
                  <a:pt x="116444" y="38622"/>
                </a:lnTo>
                <a:cubicBezTo>
                  <a:pt x="118383" y="38622"/>
                  <a:pt x="120000" y="37284"/>
                  <a:pt x="120000" y="35475"/>
                </a:cubicBezTo>
                <a:lnTo>
                  <a:pt x="120000" y="32709"/>
                </a:lnTo>
                <a:cubicBezTo>
                  <a:pt x="120000" y="30996"/>
                  <a:pt x="118383" y="29568"/>
                  <a:pt x="116444" y="29568"/>
                </a:cubicBezTo>
                <a:close/>
                <a:moveTo>
                  <a:pt x="59566" y="71024"/>
                </a:moveTo>
                <a:cubicBezTo>
                  <a:pt x="52677" y="71024"/>
                  <a:pt x="47072" y="66164"/>
                  <a:pt x="47072" y="59966"/>
                </a:cubicBezTo>
                <a:cubicBezTo>
                  <a:pt x="47072" y="53868"/>
                  <a:pt x="52677" y="48913"/>
                  <a:pt x="59566" y="48913"/>
                </a:cubicBezTo>
                <a:cubicBezTo>
                  <a:pt x="66461" y="48913"/>
                  <a:pt x="72066" y="53868"/>
                  <a:pt x="72066" y="59966"/>
                </a:cubicBezTo>
                <a:cubicBezTo>
                  <a:pt x="72066" y="66164"/>
                  <a:pt x="66461" y="71024"/>
                  <a:pt x="59566" y="71024"/>
                </a:cubicBezTo>
                <a:close/>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6" name="Shape 2436"/>
        <p:cNvGrpSpPr/>
        <p:nvPr/>
      </p:nvGrpSpPr>
      <p:grpSpPr>
        <a:xfrm>
          <a:off x="0" y="0"/>
          <a:ext cx="0" cy="0"/>
          <a:chOff x="0" y="0"/>
          <a:chExt cx="0" cy="0"/>
        </a:xfrm>
      </p:grpSpPr>
      <p:sp>
        <p:nvSpPr>
          <p:cNvPr id="2437" name="Google Shape;2437;p179"/>
          <p:cNvSpPr/>
          <p:nvPr/>
        </p:nvSpPr>
        <p:spPr>
          <a:xfrm>
            <a:off x="1039652" y="1678303"/>
            <a:ext cx="1116300" cy="1116300"/>
          </a:xfrm>
          <a:prstGeom prst="ellipse">
            <a:avLst/>
          </a:prstGeom>
          <a:solidFill>
            <a:srgbClr val="CCCCC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125" u="none" cap="none" strike="noStrike">
              <a:solidFill>
                <a:srgbClr val="5A5A5A"/>
              </a:solidFill>
              <a:latin typeface="Arial"/>
              <a:ea typeface="Arial"/>
              <a:cs typeface="Arial"/>
              <a:sym typeface="Arial"/>
            </a:endParaRPr>
          </a:p>
        </p:txBody>
      </p:sp>
      <p:sp>
        <p:nvSpPr>
          <p:cNvPr id="2438" name="Google Shape;2438;p179"/>
          <p:cNvSpPr/>
          <p:nvPr/>
        </p:nvSpPr>
        <p:spPr>
          <a:xfrm>
            <a:off x="1827828" y="2050805"/>
            <a:ext cx="5657700" cy="371100"/>
          </a:xfrm>
          <a:prstGeom prst="rightArrow">
            <a:avLst>
              <a:gd fmla="val 50000" name="adj1"/>
              <a:gd fmla="val 50000" name="adj2"/>
            </a:avLst>
          </a:prstGeom>
          <a:solidFill>
            <a:srgbClr val="CCCCC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125" u="none" cap="none" strike="noStrike">
              <a:solidFill>
                <a:srgbClr val="5A5A5A"/>
              </a:solidFill>
              <a:latin typeface="Arial"/>
              <a:ea typeface="Arial"/>
              <a:cs typeface="Arial"/>
              <a:sym typeface="Arial"/>
            </a:endParaRPr>
          </a:p>
        </p:txBody>
      </p:sp>
      <p:grpSp>
        <p:nvGrpSpPr>
          <p:cNvPr id="2439" name="Google Shape;2439;p179"/>
          <p:cNvGrpSpPr/>
          <p:nvPr/>
        </p:nvGrpSpPr>
        <p:grpSpPr>
          <a:xfrm>
            <a:off x="1280320" y="1422926"/>
            <a:ext cx="7039454" cy="1223309"/>
            <a:chOff x="1008192" y="2065198"/>
            <a:chExt cx="7039454" cy="1223309"/>
          </a:xfrm>
        </p:grpSpPr>
        <p:sp>
          <p:nvSpPr>
            <p:cNvPr id="2440" name="Google Shape;2440;p179"/>
            <p:cNvSpPr/>
            <p:nvPr/>
          </p:nvSpPr>
          <p:spPr>
            <a:xfrm>
              <a:off x="1087129" y="2065198"/>
              <a:ext cx="469800" cy="2232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accent5"/>
                </a:buClr>
                <a:buFont typeface="Roboto"/>
                <a:buNone/>
              </a:pPr>
              <a:r>
                <a:rPr b="0" i="0" lang="en" sz="1200" u="none" cap="none" strike="noStrike">
                  <a:solidFill>
                    <a:srgbClr val="545454"/>
                  </a:solidFill>
                  <a:latin typeface="Roboto"/>
                  <a:ea typeface="Roboto"/>
                  <a:cs typeface="Roboto"/>
                  <a:sym typeface="Roboto"/>
                </a:rPr>
                <a:t>User</a:t>
              </a:r>
              <a:endParaRPr sz="1200">
                <a:solidFill>
                  <a:srgbClr val="545454"/>
                </a:solidFill>
                <a:latin typeface="Roboto"/>
                <a:ea typeface="Roboto"/>
                <a:cs typeface="Roboto"/>
                <a:sym typeface="Roboto"/>
              </a:endParaRPr>
            </a:p>
          </p:txBody>
        </p:sp>
        <p:sp>
          <p:nvSpPr>
            <p:cNvPr id="2441" name="Google Shape;2441;p179"/>
            <p:cNvSpPr/>
            <p:nvPr/>
          </p:nvSpPr>
          <p:spPr>
            <a:xfrm>
              <a:off x="2390150" y="2065198"/>
              <a:ext cx="409800" cy="2232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accent5"/>
                </a:buClr>
                <a:buFont typeface="Roboto"/>
                <a:buNone/>
              </a:pPr>
              <a:r>
                <a:rPr b="0" i="0" lang="en" sz="1200" u="none" cap="none" strike="noStrike">
                  <a:solidFill>
                    <a:srgbClr val="545454"/>
                  </a:solidFill>
                  <a:latin typeface="Roboto"/>
                  <a:ea typeface="Roboto"/>
                  <a:cs typeface="Roboto"/>
                  <a:sym typeface="Roboto"/>
                </a:rPr>
                <a:t>App</a:t>
              </a:r>
              <a:endParaRPr sz="1200">
                <a:solidFill>
                  <a:srgbClr val="545454"/>
                </a:solidFill>
                <a:latin typeface="Roboto"/>
                <a:ea typeface="Roboto"/>
                <a:cs typeface="Roboto"/>
                <a:sym typeface="Roboto"/>
              </a:endParaRPr>
            </a:p>
          </p:txBody>
        </p:sp>
        <p:sp>
          <p:nvSpPr>
            <p:cNvPr id="2442" name="Google Shape;2442;p179"/>
            <p:cNvSpPr/>
            <p:nvPr/>
          </p:nvSpPr>
          <p:spPr>
            <a:xfrm>
              <a:off x="3430520" y="2065198"/>
              <a:ext cx="909600" cy="2232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accent5"/>
                </a:buClr>
                <a:buFont typeface="Roboto"/>
                <a:buNone/>
              </a:pPr>
              <a:r>
                <a:rPr b="0" i="0" lang="en" sz="1200" u="none" cap="none" strike="noStrike">
                  <a:solidFill>
                    <a:srgbClr val="545454"/>
                  </a:solidFill>
                  <a:latin typeface="Roboto"/>
                  <a:ea typeface="Roboto"/>
                  <a:cs typeface="Roboto"/>
                  <a:sym typeface="Roboto"/>
                </a:rPr>
                <a:t>Developer</a:t>
              </a:r>
              <a:endParaRPr sz="1200">
                <a:solidFill>
                  <a:srgbClr val="545454"/>
                </a:solidFill>
                <a:latin typeface="Roboto"/>
                <a:ea typeface="Roboto"/>
                <a:cs typeface="Roboto"/>
                <a:sym typeface="Roboto"/>
              </a:endParaRPr>
            </a:p>
          </p:txBody>
        </p:sp>
        <p:sp>
          <p:nvSpPr>
            <p:cNvPr id="2443" name="Google Shape;2443;p179"/>
            <p:cNvSpPr/>
            <p:nvPr/>
          </p:nvSpPr>
          <p:spPr>
            <a:xfrm>
              <a:off x="4979773" y="2073423"/>
              <a:ext cx="334800" cy="2232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accent5"/>
                </a:buClr>
                <a:buFont typeface="Roboto"/>
                <a:buNone/>
              </a:pPr>
              <a:r>
                <a:rPr b="0" i="0" lang="en" sz="1200" u="none" cap="none" strike="noStrike">
                  <a:solidFill>
                    <a:srgbClr val="545454"/>
                  </a:solidFill>
                  <a:latin typeface="Roboto"/>
                  <a:ea typeface="Roboto"/>
                  <a:cs typeface="Roboto"/>
                  <a:sym typeface="Roboto"/>
                </a:rPr>
                <a:t>API</a:t>
              </a:r>
              <a:endParaRPr sz="1200">
                <a:solidFill>
                  <a:srgbClr val="545454"/>
                </a:solidFill>
                <a:latin typeface="Roboto"/>
                <a:ea typeface="Roboto"/>
                <a:cs typeface="Roboto"/>
                <a:sym typeface="Roboto"/>
              </a:endParaRPr>
            </a:p>
          </p:txBody>
        </p:sp>
        <p:sp>
          <p:nvSpPr>
            <p:cNvPr id="2444" name="Google Shape;2444;p179"/>
            <p:cNvSpPr/>
            <p:nvPr/>
          </p:nvSpPr>
          <p:spPr>
            <a:xfrm>
              <a:off x="5929579" y="2065198"/>
              <a:ext cx="859800" cy="2232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accent5"/>
                </a:buClr>
                <a:buFont typeface="Roboto"/>
                <a:buNone/>
              </a:pPr>
              <a:r>
                <a:rPr b="0" i="0" lang="en" sz="1200" u="none" cap="none" strike="noStrike">
                  <a:solidFill>
                    <a:srgbClr val="545454"/>
                  </a:solidFill>
                  <a:latin typeface="Roboto"/>
                  <a:ea typeface="Roboto"/>
                  <a:cs typeface="Roboto"/>
                  <a:sym typeface="Roboto"/>
                </a:rPr>
                <a:t>API </a:t>
              </a:r>
              <a:r>
                <a:rPr lang="en" sz="1200">
                  <a:solidFill>
                    <a:srgbClr val="545454"/>
                  </a:solidFill>
                  <a:latin typeface="Roboto"/>
                  <a:ea typeface="Roboto"/>
                  <a:cs typeface="Roboto"/>
                  <a:sym typeface="Roboto"/>
                </a:rPr>
                <a:t>t</a:t>
              </a:r>
              <a:r>
                <a:rPr b="0" i="0" lang="en" sz="1200" u="none" cap="none" strike="noStrike">
                  <a:solidFill>
                    <a:srgbClr val="545454"/>
                  </a:solidFill>
                  <a:latin typeface="Roboto"/>
                  <a:ea typeface="Roboto"/>
                  <a:cs typeface="Roboto"/>
                  <a:sym typeface="Roboto"/>
                </a:rPr>
                <a:t>eam</a:t>
              </a:r>
              <a:endParaRPr sz="1200">
                <a:solidFill>
                  <a:srgbClr val="545454"/>
                </a:solidFill>
                <a:latin typeface="Roboto"/>
                <a:ea typeface="Roboto"/>
                <a:cs typeface="Roboto"/>
                <a:sym typeface="Roboto"/>
              </a:endParaRPr>
            </a:p>
          </p:txBody>
        </p:sp>
        <p:sp>
          <p:nvSpPr>
            <p:cNvPr id="2445" name="Google Shape;2445;p179"/>
            <p:cNvSpPr/>
            <p:nvPr/>
          </p:nvSpPr>
          <p:spPr>
            <a:xfrm>
              <a:off x="7254446" y="2065236"/>
              <a:ext cx="793200" cy="2232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accent5"/>
                </a:buClr>
                <a:buFont typeface="Roboto"/>
                <a:buNone/>
              </a:pPr>
              <a:r>
                <a:rPr b="0" i="0" lang="en" sz="1200" u="none" cap="none" strike="noStrike">
                  <a:solidFill>
                    <a:srgbClr val="545454"/>
                  </a:solidFill>
                  <a:latin typeface="Roboto"/>
                  <a:ea typeface="Roboto"/>
                  <a:cs typeface="Roboto"/>
                  <a:sym typeface="Roboto"/>
                </a:rPr>
                <a:t>Backend</a:t>
              </a:r>
              <a:endParaRPr sz="1200">
                <a:solidFill>
                  <a:srgbClr val="545454"/>
                </a:solidFill>
                <a:latin typeface="Roboto"/>
                <a:ea typeface="Roboto"/>
                <a:cs typeface="Roboto"/>
                <a:sym typeface="Roboto"/>
              </a:endParaRPr>
            </a:p>
          </p:txBody>
        </p:sp>
        <p:grpSp>
          <p:nvGrpSpPr>
            <p:cNvPr id="2446" name="Google Shape;2446;p179"/>
            <p:cNvGrpSpPr/>
            <p:nvPr/>
          </p:nvGrpSpPr>
          <p:grpSpPr>
            <a:xfrm>
              <a:off x="7280098" y="2516260"/>
              <a:ext cx="727289" cy="717595"/>
              <a:chOff x="0" y="0"/>
              <a:chExt cx="1939437" cy="1913586"/>
            </a:xfrm>
          </p:grpSpPr>
          <p:sp>
            <p:nvSpPr>
              <p:cNvPr id="2447" name="Google Shape;2447;p179"/>
              <p:cNvSpPr/>
              <p:nvPr/>
            </p:nvSpPr>
            <p:spPr>
              <a:xfrm>
                <a:off x="0" y="229572"/>
                <a:ext cx="1147800" cy="267900"/>
              </a:xfrm>
              <a:custGeom>
                <a:rect b="b" l="l" r="r" t="t"/>
                <a:pathLst>
                  <a:path extrusionOk="0" h="120000" w="120000">
                    <a:moveTo>
                      <a:pt x="102000" y="85716"/>
                    </a:moveTo>
                    <a:cubicBezTo>
                      <a:pt x="98688" y="85716"/>
                      <a:pt x="96000" y="74177"/>
                      <a:pt x="96000" y="60000"/>
                    </a:cubicBezTo>
                    <a:cubicBezTo>
                      <a:pt x="96000" y="45822"/>
                      <a:pt x="98688" y="34283"/>
                      <a:pt x="102000" y="34283"/>
                    </a:cubicBezTo>
                    <a:cubicBezTo>
                      <a:pt x="105311" y="34283"/>
                      <a:pt x="108000" y="45822"/>
                      <a:pt x="108000" y="60000"/>
                    </a:cubicBezTo>
                    <a:cubicBezTo>
                      <a:pt x="108000" y="74177"/>
                      <a:pt x="105311" y="85716"/>
                      <a:pt x="102000" y="85716"/>
                    </a:cubicBezTo>
                    <a:close/>
                    <a:moveTo>
                      <a:pt x="86000" y="85716"/>
                    </a:moveTo>
                    <a:cubicBezTo>
                      <a:pt x="82688" y="85716"/>
                      <a:pt x="80000" y="74177"/>
                      <a:pt x="80000" y="60000"/>
                    </a:cubicBezTo>
                    <a:cubicBezTo>
                      <a:pt x="80000" y="45822"/>
                      <a:pt x="82688" y="34283"/>
                      <a:pt x="86000" y="34283"/>
                    </a:cubicBezTo>
                    <a:cubicBezTo>
                      <a:pt x="89311" y="34283"/>
                      <a:pt x="92000" y="45822"/>
                      <a:pt x="92000" y="60000"/>
                    </a:cubicBezTo>
                    <a:cubicBezTo>
                      <a:pt x="92000" y="74177"/>
                      <a:pt x="89311" y="85716"/>
                      <a:pt x="86000" y="85716"/>
                    </a:cubicBezTo>
                    <a:close/>
                    <a:moveTo>
                      <a:pt x="70000" y="85716"/>
                    </a:moveTo>
                    <a:cubicBezTo>
                      <a:pt x="66688" y="85716"/>
                      <a:pt x="64000" y="74177"/>
                      <a:pt x="64000" y="60000"/>
                    </a:cubicBezTo>
                    <a:cubicBezTo>
                      <a:pt x="64000" y="45822"/>
                      <a:pt x="66688" y="34283"/>
                      <a:pt x="70000" y="34283"/>
                    </a:cubicBezTo>
                    <a:cubicBezTo>
                      <a:pt x="73311" y="34283"/>
                      <a:pt x="76000" y="45822"/>
                      <a:pt x="76000" y="60000"/>
                    </a:cubicBezTo>
                    <a:cubicBezTo>
                      <a:pt x="76000" y="74177"/>
                      <a:pt x="73311" y="85716"/>
                      <a:pt x="70000" y="85716"/>
                    </a:cubicBezTo>
                    <a:close/>
                    <a:moveTo>
                      <a:pt x="18000" y="94283"/>
                    </a:moveTo>
                    <a:cubicBezTo>
                      <a:pt x="13583" y="94283"/>
                      <a:pt x="10000" y="78944"/>
                      <a:pt x="10000" y="60000"/>
                    </a:cubicBezTo>
                    <a:cubicBezTo>
                      <a:pt x="10000" y="41066"/>
                      <a:pt x="13583" y="25716"/>
                      <a:pt x="18000" y="25716"/>
                    </a:cubicBezTo>
                    <a:cubicBezTo>
                      <a:pt x="22416" y="25716"/>
                      <a:pt x="26000" y="41066"/>
                      <a:pt x="26000" y="60000"/>
                    </a:cubicBezTo>
                    <a:cubicBezTo>
                      <a:pt x="26000" y="78944"/>
                      <a:pt x="22416" y="94283"/>
                      <a:pt x="18000" y="94283"/>
                    </a:cubicBezTo>
                    <a:close/>
                    <a:moveTo>
                      <a:pt x="0" y="0"/>
                    </a:moveTo>
                    <a:lnTo>
                      <a:pt x="0" y="120000"/>
                    </a:lnTo>
                    <a:lnTo>
                      <a:pt x="120000" y="120000"/>
                    </a:lnTo>
                    <a:lnTo>
                      <a:pt x="120000" y="0"/>
                    </a:lnTo>
                    <a:cubicBezTo>
                      <a:pt x="120000" y="0"/>
                      <a:pt x="0" y="0"/>
                      <a:pt x="0" y="0"/>
                    </a:cubicBezTo>
                    <a:close/>
                  </a:path>
                </a:pathLst>
              </a:custGeom>
              <a:solidFill>
                <a:schemeClr val="accent1"/>
              </a:solidFill>
              <a:ln>
                <a:noFill/>
              </a:ln>
            </p:spPr>
            <p:txBody>
              <a:bodyPr anchorCtr="0" anchor="ctr" bIns="17125" lIns="17125" spcFirstLastPara="1" rIns="17125" wrap="square" tIns="17125">
                <a:noAutofit/>
              </a:bodyPr>
              <a:lstStyle/>
              <a:p>
                <a:pPr indent="0" lvl="0" marL="0" marR="0" rtl="0" algn="l">
                  <a:lnSpc>
                    <a:spcPct val="100000"/>
                  </a:lnSpc>
                  <a:spcBef>
                    <a:spcPts val="0"/>
                  </a:spcBef>
                  <a:spcAft>
                    <a:spcPts val="0"/>
                  </a:spcAft>
                  <a:buClr>
                    <a:srgbClr val="686868"/>
                  </a:buClr>
                  <a:buFont typeface="Gill Sans"/>
                  <a:buNone/>
                </a:pPr>
                <a:r>
                  <a:t/>
                </a:r>
                <a:endParaRPr b="0" i="0" sz="1125" u="none" cap="none" strike="noStrike">
                  <a:solidFill>
                    <a:srgbClr val="000000"/>
                  </a:solidFill>
                  <a:latin typeface="Arial"/>
                  <a:ea typeface="Arial"/>
                  <a:cs typeface="Arial"/>
                  <a:sym typeface="Arial"/>
                </a:endParaRPr>
              </a:p>
            </p:txBody>
          </p:sp>
          <p:sp>
            <p:nvSpPr>
              <p:cNvPr id="2448" name="Google Shape;2448;p179"/>
              <p:cNvSpPr/>
              <p:nvPr/>
            </p:nvSpPr>
            <p:spPr>
              <a:xfrm>
                <a:off x="19130" y="0"/>
                <a:ext cx="1125300" cy="191400"/>
              </a:xfrm>
              <a:custGeom>
                <a:rect b="b" l="l" r="r" t="t"/>
                <a:pathLst>
                  <a:path extrusionOk="0" h="120000" w="120000">
                    <a:moveTo>
                      <a:pt x="100200" y="3516"/>
                    </a:moveTo>
                    <a:cubicBezTo>
                      <a:pt x="99816" y="1266"/>
                      <a:pt x="99300" y="0"/>
                      <a:pt x="98755" y="0"/>
                    </a:cubicBezTo>
                    <a:lnTo>
                      <a:pt x="21244" y="0"/>
                    </a:lnTo>
                    <a:cubicBezTo>
                      <a:pt x="20700" y="0"/>
                      <a:pt x="20183" y="1266"/>
                      <a:pt x="19800" y="3516"/>
                    </a:cubicBezTo>
                    <a:lnTo>
                      <a:pt x="0" y="120000"/>
                    </a:lnTo>
                    <a:lnTo>
                      <a:pt x="120000" y="120000"/>
                    </a:lnTo>
                    <a:cubicBezTo>
                      <a:pt x="120000" y="120000"/>
                      <a:pt x="100200" y="3516"/>
                      <a:pt x="100200" y="3516"/>
                    </a:cubicBezTo>
                    <a:close/>
                  </a:path>
                </a:pathLst>
              </a:custGeom>
              <a:solidFill>
                <a:schemeClr val="accent1"/>
              </a:solidFill>
              <a:ln>
                <a:noFill/>
              </a:ln>
            </p:spPr>
            <p:txBody>
              <a:bodyPr anchorCtr="0" anchor="ctr" bIns="17125" lIns="17125" spcFirstLastPara="1" rIns="17125" wrap="square" tIns="17125">
                <a:noAutofit/>
              </a:bodyPr>
              <a:lstStyle/>
              <a:p>
                <a:pPr indent="0" lvl="0" marL="0" marR="0" rtl="0" algn="l">
                  <a:lnSpc>
                    <a:spcPct val="100000"/>
                  </a:lnSpc>
                  <a:spcBef>
                    <a:spcPts val="0"/>
                  </a:spcBef>
                  <a:spcAft>
                    <a:spcPts val="0"/>
                  </a:spcAft>
                  <a:buClr>
                    <a:srgbClr val="686868"/>
                  </a:buClr>
                  <a:buFont typeface="Gill Sans"/>
                  <a:buNone/>
                </a:pPr>
                <a:r>
                  <a:t/>
                </a:r>
                <a:endParaRPr b="0" i="0" sz="1125" u="none" cap="none" strike="noStrike">
                  <a:solidFill>
                    <a:srgbClr val="000000"/>
                  </a:solidFill>
                  <a:latin typeface="Arial"/>
                  <a:ea typeface="Arial"/>
                  <a:cs typeface="Arial"/>
                  <a:sym typeface="Arial"/>
                </a:endParaRPr>
              </a:p>
            </p:txBody>
          </p:sp>
          <p:sp>
            <p:nvSpPr>
              <p:cNvPr id="2449" name="Google Shape;2449;p179"/>
              <p:cNvSpPr/>
              <p:nvPr/>
            </p:nvSpPr>
            <p:spPr>
              <a:xfrm>
                <a:off x="0" y="841765"/>
                <a:ext cx="1147800" cy="306000"/>
              </a:xfrm>
              <a:custGeom>
                <a:rect b="b" l="l" r="r" t="t"/>
                <a:pathLst>
                  <a:path extrusionOk="0" h="120000" w="120000">
                    <a:moveTo>
                      <a:pt x="18000" y="22500"/>
                    </a:moveTo>
                    <a:cubicBezTo>
                      <a:pt x="22416" y="22500"/>
                      <a:pt x="26000" y="35933"/>
                      <a:pt x="26000" y="52500"/>
                    </a:cubicBezTo>
                    <a:cubicBezTo>
                      <a:pt x="26000" y="69077"/>
                      <a:pt x="22416" y="82500"/>
                      <a:pt x="18000" y="82500"/>
                    </a:cubicBezTo>
                    <a:cubicBezTo>
                      <a:pt x="13583" y="82500"/>
                      <a:pt x="10000" y="69077"/>
                      <a:pt x="10000" y="52500"/>
                    </a:cubicBezTo>
                    <a:cubicBezTo>
                      <a:pt x="10000" y="35933"/>
                      <a:pt x="13583" y="22500"/>
                      <a:pt x="18000" y="22500"/>
                    </a:cubicBezTo>
                    <a:close/>
                    <a:moveTo>
                      <a:pt x="70000" y="30000"/>
                    </a:moveTo>
                    <a:cubicBezTo>
                      <a:pt x="73311" y="30000"/>
                      <a:pt x="76000" y="40094"/>
                      <a:pt x="76000" y="52500"/>
                    </a:cubicBezTo>
                    <a:cubicBezTo>
                      <a:pt x="76000" y="64905"/>
                      <a:pt x="73311" y="75000"/>
                      <a:pt x="70000" y="75000"/>
                    </a:cubicBezTo>
                    <a:cubicBezTo>
                      <a:pt x="66688" y="75000"/>
                      <a:pt x="64000" y="64905"/>
                      <a:pt x="64000" y="52500"/>
                    </a:cubicBezTo>
                    <a:cubicBezTo>
                      <a:pt x="64000" y="40094"/>
                      <a:pt x="66688" y="30000"/>
                      <a:pt x="70000" y="30000"/>
                    </a:cubicBezTo>
                    <a:close/>
                    <a:moveTo>
                      <a:pt x="86000" y="30000"/>
                    </a:moveTo>
                    <a:cubicBezTo>
                      <a:pt x="89311" y="30000"/>
                      <a:pt x="92000" y="40094"/>
                      <a:pt x="92000" y="52500"/>
                    </a:cubicBezTo>
                    <a:cubicBezTo>
                      <a:pt x="92000" y="64905"/>
                      <a:pt x="89311" y="75000"/>
                      <a:pt x="86000" y="75000"/>
                    </a:cubicBezTo>
                    <a:cubicBezTo>
                      <a:pt x="82688" y="75000"/>
                      <a:pt x="80000" y="64905"/>
                      <a:pt x="80000" y="52500"/>
                    </a:cubicBezTo>
                    <a:cubicBezTo>
                      <a:pt x="80000" y="40094"/>
                      <a:pt x="82688" y="30000"/>
                      <a:pt x="86000" y="30000"/>
                    </a:cubicBezTo>
                    <a:close/>
                    <a:moveTo>
                      <a:pt x="102000" y="30000"/>
                    </a:moveTo>
                    <a:cubicBezTo>
                      <a:pt x="105311" y="30000"/>
                      <a:pt x="108000" y="40094"/>
                      <a:pt x="108000" y="52500"/>
                    </a:cubicBezTo>
                    <a:cubicBezTo>
                      <a:pt x="108000" y="64905"/>
                      <a:pt x="105311" y="75000"/>
                      <a:pt x="102000" y="75000"/>
                    </a:cubicBezTo>
                    <a:cubicBezTo>
                      <a:pt x="98688" y="75000"/>
                      <a:pt x="96000" y="64905"/>
                      <a:pt x="96000" y="52500"/>
                    </a:cubicBezTo>
                    <a:cubicBezTo>
                      <a:pt x="96000" y="40094"/>
                      <a:pt x="98688" y="30000"/>
                      <a:pt x="102000" y="30000"/>
                    </a:cubicBezTo>
                    <a:close/>
                    <a:moveTo>
                      <a:pt x="0" y="75000"/>
                    </a:moveTo>
                    <a:cubicBezTo>
                      <a:pt x="0" y="99816"/>
                      <a:pt x="5383" y="120000"/>
                      <a:pt x="12000" y="120000"/>
                    </a:cubicBezTo>
                    <a:lnTo>
                      <a:pt x="108000" y="120000"/>
                    </a:lnTo>
                    <a:cubicBezTo>
                      <a:pt x="114616" y="120000"/>
                      <a:pt x="120000" y="99816"/>
                      <a:pt x="120000" y="75000"/>
                    </a:cubicBezTo>
                    <a:lnTo>
                      <a:pt x="120000" y="0"/>
                    </a:lnTo>
                    <a:lnTo>
                      <a:pt x="0" y="0"/>
                    </a:lnTo>
                    <a:cubicBezTo>
                      <a:pt x="0" y="0"/>
                      <a:pt x="0" y="75000"/>
                      <a:pt x="0" y="75000"/>
                    </a:cubicBezTo>
                    <a:close/>
                  </a:path>
                </a:pathLst>
              </a:custGeom>
              <a:solidFill>
                <a:schemeClr val="accent1"/>
              </a:solidFill>
              <a:ln>
                <a:noFill/>
              </a:ln>
            </p:spPr>
            <p:txBody>
              <a:bodyPr anchorCtr="0" anchor="ctr" bIns="17125" lIns="17125" spcFirstLastPara="1" rIns="17125" wrap="square" tIns="17125">
                <a:noAutofit/>
              </a:bodyPr>
              <a:lstStyle/>
              <a:p>
                <a:pPr indent="0" lvl="0" marL="0" marR="0" rtl="0" algn="l">
                  <a:lnSpc>
                    <a:spcPct val="100000"/>
                  </a:lnSpc>
                  <a:spcBef>
                    <a:spcPts val="0"/>
                  </a:spcBef>
                  <a:spcAft>
                    <a:spcPts val="0"/>
                  </a:spcAft>
                  <a:buClr>
                    <a:srgbClr val="686868"/>
                  </a:buClr>
                  <a:buFont typeface="Gill Sans"/>
                  <a:buNone/>
                </a:pPr>
                <a:r>
                  <a:t/>
                </a:r>
                <a:endParaRPr b="0" i="0" sz="1125" u="none" cap="none" strike="noStrike">
                  <a:solidFill>
                    <a:srgbClr val="000000"/>
                  </a:solidFill>
                  <a:latin typeface="Arial"/>
                  <a:ea typeface="Arial"/>
                  <a:cs typeface="Arial"/>
                  <a:sym typeface="Arial"/>
                </a:endParaRPr>
              </a:p>
            </p:txBody>
          </p:sp>
          <p:sp>
            <p:nvSpPr>
              <p:cNvPr id="2450" name="Google Shape;2450;p179"/>
              <p:cNvSpPr/>
              <p:nvPr/>
            </p:nvSpPr>
            <p:spPr>
              <a:xfrm>
                <a:off x="0" y="535668"/>
                <a:ext cx="1147800" cy="267900"/>
              </a:xfrm>
              <a:custGeom>
                <a:rect b="b" l="l" r="r" t="t"/>
                <a:pathLst>
                  <a:path extrusionOk="0" h="120000" w="120000">
                    <a:moveTo>
                      <a:pt x="18000" y="25716"/>
                    </a:moveTo>
                    <a:cubicBezTo>
                      <a:pt x="22416" y="25716"/>
                      <a:pt x="26000" y="41066"/>
                      <a:pt x="26000" y="60000"/>
                    </a:cubicBezTo>
                    <a:cubicBezTo>
                      <a:pt x="26000" y="78944"/>
                      <a:pt x="22416" y="94283"/>
                      <a:pt x="18000" y="94283"/>
                    </a:cubicBezTo>
                    <a:cubicBezTo>
                      <a:pt x="13583" y="94283"/>
                      <a:pt x="10000" y="78944"/>
                      <a:pt x="10000" y="60000"/>
                    </a:cubicBezTo>
                    <a:cubicBezTo>
                      <a:pt x="10000" y="41066"/>
                      <a:pt x="13583" y="25716"/>
                      <a:pt x="18000" y="25716"/>
                    </a:cubicBezTo>
                    <a:close/>
                    <a:moveTo>
                      <a:pt x="70000" y="34283"/>
                    </a:moveTo>
                    <a:cubicBezTo>
                      <a:pt x="73311" y="34283"/>
                      <a:pt x="76000" y="45822"/>
                      <a:pt x="76000" y="60000"/>
                    </a:cubicBezTo>
                    <a:cubicBezTo>
                      <a:pt x="76000" y="74177"/>
                      <a:pt x="73311" y="85716"/>
                      <a:pt x="70000" y="85716"/>
                    </a:cubicBezTo>
                    <a:cubicBezTo>
                      <a:pt x="66688" y="85716"/>
                      <a:pt x="64000" y="74177"/>
                      <a:pt x="64000" y="60000"/>
                    </a:cubicBezTo>
                    <a:cubicBezTo>
                      <a:pt x="64000" y="45822"/>
                      <a:pt x="66688" y="34283"/>
                      <a:pt x="70000" y="34283"/>
                    </a:cubicBezTo>
                    <a:close/>
                    <a:moveTo>
                      <a:pt x="86000" y="34283"/>
                    </a:moveTo>
                    <a:cubicBezTo>
                      <a:pt x="89311" y="34283"/>
                      <a:pt x="92000" y="45822"/>
                      <a:pt x="92000" y="60000"/>
                    </a:cubicBezTo>
                    <a:cubicBezTo>
                      <a:pt x="92000" y="74177"/>
                      <a:pt x="89311" y="85716"/>
                      <a:pt x="86000" y="85716"/>
                    </a:cubicBezTo>
                    <a:cubicBezTo>
                      <a:pt x="82688" y="85716"/>
                      <a:pt x="80000" y="74177"/>
                      <a:pt x="80000" y="60000"/>
                    </a:cubicBezTo>
                    <a:cubicBezTo>
                      <a:pt x="80000" y="45822"/>
                      <a:pt x="82688" y="34283"/>
                      <a:pt x="86000" y="34283"/>
                    </a:cubicBezTo>
                    <a:close/>
                    <a:moveTo>
                      <a:pt x="102000" y="34283"/>
                    </a:moveTo>
                    <a:cubicBezTo>
                      <a:pt x="105311" y="34283"/>
                      <a:pt x="108000" y="45822"/>
                      <a:pt x="108000" y="60000"/>
                    </a:cubicBezTo>
                    <a:cubicBezTo>
                      <a:pt x="108000" y="74177"/>
                      <a:pt x="105311" y="85716"/>
                      <a:pt x="102000" y="85716"/>
                    </a:cubicBezTo>
                    <a:cubicBezTo>
                      <a:pt x="98688" y="85716"/>
                      <a:pt x="96000" y="74177"/>
                      <a:pt x="96000" y="60000"/>
                    </a:cubicBezTo>
                    <a:cubicBezTo>
                      <a:pt x="96000" y="45822"/>
                      <a:pt x="98688" y="34283"/>
                      <a:pt x="102000" y="34283"/>
                    </a:cubicBezTo>
                    <a:close/>
                    <a:moveTo>
                      <a:pt x="0" y="120000"/>
                    </a:moveTo>
                    <a:lnTo>
                      <a:pt x="120000" y="120000"/>
                    </a:lnTo>
                    <a:lnTo>
                      <a:pt x="120000" y="0"/>
                    </a:lnTo>
                    <a:lnTo>
                      <a:pt x="0" y="0"/>
                    </a:lnTo>
                    <a:cubicBezTo>
                      <a:pt x="0" y="0"/>
                      <a:pt x="0" y="120000"/>
                      <a:pt x="0" y="120000"/>
                    </a:cubicBezTo>
                    <a:close/>
                  </a:path>
                </a:pathLst>
              </a:custGeom>
              <a:solidFill>
                <a:schemeClr val="accent1"/>
              </a:solidFill>
              <a:ln>
                <a:noFill/>
              </a:ln>
            </p:spPr>
            <p:txBody>
              <a:bodyPr anchorCtr="0" anchor="ctr" bIns="17125" lIns="17125" spcFirstLastPara="1" rIns="17125" wrap="square" tIns="17125">
                <a:noAutofit/>
              </a:bodyPr>
              <a:lstStyle/>
              <a:p>
                <a:pPr indent="0" lvl="0" marL="0" marR="0" rtl="0" algn="l">
                  <a:lnSpc>
                    <a:spcPct val="100000"/>
                  </a:lnSpc>
                  <a:spcBef>
                    <a:spcPts val="0"/>
                  </a:spcBef>
                  <a:spcAft>
                    <a:spcPts val="0"/>
                  </a:spcAft>
                  <a:buClr>
                    <a:srgbClr val="686868"/>
                  </a:buClr>
                  <a:buFont typeface="Gill Sans"/>
                  <a:buNone/>
                </a:pPr>
                <a:r>
                  <a:t/>
                </a:r>
                <a:endParaRPr b="0" i="0" sz="1125" u="none" cap="none" strike="noStrike">
                  <a:solidFill>
                    <a:srgbClr val="000000"/>
                  </a:solidFill>
                  <a:latin typeface="Arial"/>
                  <a:ea typeface="Arial"/>
                  <a:cs typeface="Arial"/>
                  <a:sym typeface="Arial"/>
                </a:endParaRPr>
              </a:p>
            </p:txBody>
          </p:sp>
          <p:sp>
            <p:nvSpPr>
              <p:cNvPr id="2451" name="Google Shape;2451;p179"/>
              <p:cNvSpPr/>
              <p:nvPr/>
            </p:nvSpPr>
            <p:spPr>
              <a:xfrm>
                <a:off x="868737" y="1339616"/>
                <a:ext cx="1070700" cy="316500"/>
              </a:xfrm>
              <a:custGeom>
                <a:rect b="b" l="l" r="r" t="t"/>
                <a:pathLst>
                  <a:path extrusionOk="0" h="120000" w="120000">
                    <a:moveTo>
                      <a:pt x="0" y="0"/>
                    </a:moveTo>
                    <a:cubicBezTo>
                      <a:pt x="9583" y="32444"/>
                      <a:pt x="32550" y="55105"/>
                      <a:pt x="60000" y="55105"/>
                    </a:cubicBezTo>
                    <a:cubicBezTo>
                      <a:pt x="87450" y="55105"/>
                      <a:pt x="110416" y="32444"/>
                      <a:pt x="120000" y="0"/>
                    </a:cubicBezTo>
                    <a:lnTo>
                      <a:pt x="120000" y="46866"/>
                    </a:lnTo>
                    <a:cubicBezTo>
                      <a:pt x="120000" y="82144"/>
                      <a:pt x="95894" y="120000"/>
                      <a:pt x="60000" y="120000"/>
                    </a:cubicBezTo>
                    <a:cubicBezTo>
                      <a:pt x="24105" y="120000"/>
                      <a:pt x="0" y="82144"/>
                      <a:pt x="0" y="46866"/>
                    </a:cubicBezTo>
                    <a:lnTo>
                      <a:pt x="0" y="0"/>
                    </a:lnTo>
                  </a:path>
                </a:pathLst>
              </a:custGeom>
              <a:solidFill>
                <a:schemeClr val="accent1"/>
              </a:solidFill>
              <a:ln>
                <a:noFill/>
              </a:ln>
            </p:spPr>
            <p:txBody>
              <a:bodyPr anchorCtr="0" anchor="ctr" bIns="17125" lIns="17125" spcFirstLastPara="1" rIns="17125" wrap="square" tIns="17125">
                <a:noAutofit/>
              </a:bodyPr>
              <a:lstStyle/>
              <a:p>
                <a:pPr indent="0" lvl="0" marL="0" marR="0" rtl="0" algn="l">
                  <a:lnSpc>
                    <a:spcPct val="100000"/>
                  </a:lnSpc>
                  <a:spcBef>
                    <a:spcPts val="0"/>
                  </a:spcBef>
                  <a:spcAft>
                    <a:spcPts val="0"/>
                  </a:spcAft>
                  <a:buClr>
                    <a:srgbClr val="2E2E2E"/>
                  </a:buClr>
                  <a:buFont typeface="Arial"/>
                  <a:buNone/>
                </a:pPr>
                <a:r>
                  <a:t/>
                </a:r>
                <a:endParaRPr b="0" i="0" sz="1650" u="none" cap="none" strike="noStrike">
                  <a:solidFill>
                    <a:srgbClr val="000000"/>
                  </a:solidFill>
                  <a:latin typeface="Arial"/>
                  <a:ea typeface="Arial"/>
                  <a:cs typeface="Arial"/>
                  <a:sym typeface="Arial"/>
                </a:endParaRPr>
              </a:p>
            </p:txBody>
          </p:sp>
          <p:sp>
            <p:nvSpPr>
              <p:cNvPr id="2452" name="Google Shape;2452;p179"/>
              <p:cNvSpPr/>
              <p:nvPr/>
            </p:nvSpPr>
            <p:spPr>
              <a:xfrm>
                <a:off x="868737" y="1555086"/>
                <a:ext cx="1070700" cy="358500"/>
              </a:xfrm>
              <a:custGeom>
                <a:rect b="b" l="l" r="r" t="t"/>
                <a:pathLst>
                  <a:path extrusionOk="0" h="120000" w="120000">
                    <a:moveTo>
                      <a:pt x="0" y="0"/>
                    </a:moveTo>
                    <a:cubicBezTo>
                      <a:pt x="9583" y="28755"/>
                      <a:pt x="32550" y="48455"/>
                      <a:pt x="60000" y="48455"/>
                    </a:cubicBezTo>
                    <a:cubicBezTo>
                      <a:pt x="87450" y="48455"/>
                      <a:pt x="110416" y="28755"/>
                      <a:pt x="120000" y="0"/>
                    </a:cubicBezTo>
                    <a:lnTo>
                      <a:pt x="120000" y="41433"/>
                    </a:lnTo>
                    <a:cubicBezTo>
                      <a:pt x="120000" y="85361"/>
                      <a:pt x="93611" y="120000"/>
                      <a:pt x="60000" y="120000"/>
                    </a:cubicBezTo>
                    <a:cubicBezTo>
                      <a:pt x="26388" y="120000"/>
                      <a:pt x="0" y="85361"/>
                      <a:pt x="0" y="41433"/>
                    </a:cubicBezTo>
                    <a:lnTo>
                      <a:pt x="0" y="0"/>
                    </a:lnTo>
                  </a:path>
                </a:pathLst>
              </a:custGeom>
              <a:solidFill>
                <a:schemeClr val="accent1"/>
              </a:solidFill>
              <a:ln>
                <a:noFill/>
              </a:ln>
            </p:spPr>
            <p:txBody>
              <a:bodyPr anchorCtr="0" anchor="ctr" bIns="17125" lIns="17125" spcFirstLastPara="1" rIns="17125" wrap="square" tIns="17125">
                <a:noAutofit/>
              </a:bodyPr>
              <a:lstStyle/>
              <a:p>
                <a:pPr indent="0" lvl="0" marL="0" marR="0" rtl="0" algn="l">
                  <a:lnSpc>
                    <a:spcPct val="100000"/>
                  </a:lnSpc>
                  <a:spcBef>
                    <a:spcPts val="0"/>
                  </a:spcBef>
                  <a:spcAft>
                    <a:spcPts val="0"/>
                  </a:spcAft>
                  <a:buClr>
                    <a:srgbClr val="2E2E2E"/>
                  </a:buClr>
                  <a:buFont typeface="Arial"/>
                  <a:buNone/>
                </a:pPr>
                <a:r>
                  <a:t/>
                </a:r>
                <a:endParaRPr b="0" i="0" sz="1650" u="none" cap="none" strike="noStrike">
                  <a:solidFill>
                    <a:srgbClr val="000000"/>
                  </a:solidFill>
                  <a:latin typeface="Arial"/>
                  <a:ea typeface="Arial"/>
                  <a:cs typeface="Arial"/>
                  <a:sym typeface="Arial"/>
                </a:endParaRPr>
              </a:p>
            </p:txBody>
          </p:sp>
          <p:sp>
            <p:nvSpPr>
              <p:cNvPr id="2453" name="Google Shape;2453;p179"/>
              <p:cNvSpPr/>
              <p:nvPr/>
            </p:nvSpPr>
            <p:spPr>
              <a:xfrm>
                <a:off x="868737" y="1127139"/>
                <a:ext cx="1070700" cy="316500"/>
              </a:xfrm>
              <a:custGeom>
                <a:rect b="b" l="l" r="r" t="t"/>
                <a:pathLst>
                  <a:path extrusionOk="0" h="120000" w="120000">
                    <a:moveTo>
                      <a:pt x="0" y="0"/>
                    </a:moveTo>
                    <a:cubicBezTo>
                      <a:pt x="9583" y="32705"/>
                      <a:pt x="32550" y="55105"/>
                      <a:pt x="60000" y="55105"/>
                    </a:cubicBezTo>
                    <a:cubicBezTo>
                      <a:pt x="87450" y="55105"/>
                      <a:pt x="110416" y="32705"/>
                      <a:pt x="120000" y="0"/>
                    </a:cubicBezTo>
                    <a:lnTo>
                      <a:pt x="120000" y="47122"/>
                    </a:lnTo>
                    <a:cubicBezTo>
                      <a:pt x="120000" y="82405"/>
                      <a:pt x="95894" y="120000"/>
                      <a:pt x="60000" y="120000"/>
                    </a:cubicBezTo>
                    <a:cubicBezTo>
                      <a:pt x="24105" y="120000"/>
                      <a:pt x="0" y="82405"/>
                      <a:pt x="0" y="47122"/>
                    </a:cubicBezTo>
                    <a:lnTo>
                      <a:pt x="0" y="0"/>
                    </a:lnTo>
                  </a:path>
                </a:pathLst>
              </a:custGeom>
              <a:solidFill>
                <a:schemeClr val="accent1"/>
              </a:solidFill>
              <a:ln>
                <a:noFill/>
              </a:ln>
            </p:spPr>
            <p:txBody>
              <a:bodyPr anchorCtr="0" anchor="ctr" bIns="17125" lIns="17125" spcFirstLastPara="1" rIns="17125" wrap="square" tIns="17125">
                <a:noAutofit/>
              </a:bodyPr>
              <a:lstStyle/>
              <a:p>
                <a:pPr indent="0" lvl="0" marL="0" marR="0" rtl="0" algn="l">
                  <a:lnSpc>
                    <a:spcPct val="100000"/>
                  </a:lnSpc>
                  <a:spcBef>
                    <a:spcPts val="0"/>
                  </a:spcBef>
                  <a:spcAft>
                    <a:spcPts val="0"/>
                  </a:spcAft>
                  <a:buClr>
                    <a:srgbClr val="2E2E2E"/>
                  </a:buClr>
                  <a:buFont typeface="Arial"/>
                  <a:buNone/>
                </a:pPr>
                <a:r>
                  <a:t/>
                </a:r>
                <a:endParaRPr b="0" i="0" sz="1650" u="none" cap="none" strike="noStrike">
                  <a:solidFill>
                    <a:srgbClr val="000000"/>
                  </a:solidFill>
                  <a:latin typeface="Arial"/>
                  <a:ea typeface="Arial"/>
                  <a:cs typeface="Arial"/>
                  <a:sym typeface="Arial"/>
                </a:endParaRPr>
              </a:p>
            </p:txBody>
          </p:sp>
          <p:sp>
            <p:nvSpPr>
              <p:cNvPr id="2454" name="Google Shape;2454;p179"/>
              <p:cNvSpPr/>
              <p:nvPr/>
            </p:nvSpPr>
            <p:spPr>
              <a:xfrm>
                <a:off x="868737" y="800941"/>
                <a:ext cx="1070700" cy="427200"/>
              </a:xfrm>
              <a:custGeom>
                <a:rect b="b" l="l" r="r" t="t"/>
                <a:pathLst>
                  <a:path extrusionOk="0" h="120000" w="120000">
                    <a:moveTo>
                      <a:pt x="60000" y="120000"/>
                    </a:moveTo>
                    <a:cubicBezTo>
                      <a:pt x="24105" y="120000"/>
                      <a:pt x="0" y="92000"/>
                      <a:pt x="0" y="66094"/>
                    </a:cubicBezTo>
                    <a:cubicBezTo>
                      <a:pt x="0" y="28950"/>
                      <a:pt x="26388" y="0"/>
                      <a:pt x="60000" y="0"/>
                    </a:cubicBezTo>
                    <a:cubicBezTo>
                      <a:pt x="93611" y="0"/>
                      <a:pt x="120000" y="28950"/>
                      <a:pt x="120000" y="66094"/>
                    </a:cubicBezTo>
                    <a:cubicBezTo>
                      <a:pt x="120000" y="92000"/>
                      <a:pt x="95894" y="120000"/>
                      <a:pt x="60000" y="120000"/>
                    </a:cubicBezTo>
                  </a:path>
                </a:pathLst>
              </a:custGeom>
              <a:solidFill>
                <a:schemeClr val="accent1"/>
              </a:solidFill>
              <a:ln>
                <a:noFill/>
              </a:ln>
            </p:spPr>
            <p:txBody>
              <a:bodyPr anchorCtr="0" anchor="ctr" bIns="17125" lIns="17125" spcFirstLastPara="1" rIns="17125" wrap="square" tIns="17125">
                <a:noAutofit/>
              </a:bodyPr>
              <a:lstStyle/>
              <a:p>
                <a:pPr indent="0" lvl="0" marL="0" marR="0" rtl="0" algn="l">
                  <a:lnSpc>
                    <a:spcPct val="100000"/>
                  </a:lnSpc>
                  <a:spcBef>
                    <a:spcPts val="0"/>
                  </a:spcBef>
                  <a:spcAft>
                    <a:spcPts val="0"/>
                  </a:spcAft>
                  <a:buClr>
                    <a:srgbClr val="2E2E2E"/>
                  </a:buClr>
                  <a:buFont typeface="Arial"/>
                  <a:buNone/>
                </a:pPr>
                <a:r>
                  <a:t/>
                </a:r>
                <a:endParaRPr b="0" i="0" sz="1650" u="none" cap="none" strike="noStrike">
                  <a:solidFill>
                    <a:srgbClr val="000000"/>
                  </a:solidFill>
                  <a:latin typeface="Arial"/>
                  <a:ea typeface="Arial"/>
                  <a:cs typeface="Arial"/>
                  <a:sym typeface="Arial"/>
                </a:endParaRPr>
              </a:p>
            </p:txBody>
          </p:sp>
        </p:grpSp>
        <p:grpSp>
          <p:nvGrpSpPr>
            <p:cNvPr id="2455" name="Google Shape;2455;p179"/>
            <p:cNvGrpSpPr/>
            <p:nvPr/>
          </p:nvGrpSpPr>
          <p:grpSpPr>
            <a:xfrm>
              <a:off x="2318125" y="2511213"/>
              <a:ext cx="553950" cy="722588"/>
              <a:chOff x="0" y="0"/>
              <a:chExt cx="1477200" cy="1926900"/>
            </a:xfrm>
          </p:grpSpPr>
          <p:sp>
            <p:nvSpPr>
              <p:cNvPr id="2456" name="Google Shape;2456;p179"/>
              <p:cNvSpPr/>
              <p:nvPr/>
            </p:nvSpPr>
            <p:spPr>
              <a:xfrm>
                <a:off x="0" y="0"/>
                <a:ext cx="1477200" cy="1926900"/>
              </a:xfrm>
              <a:custGeom>
                <a:rect b="b" l="l" r="r" t="t"/>
                <a:pathLst>
                  <a:path extrusionOk="0" h="120000" w="12000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chemeClr val="accent1"/>
              </a:solidFill>
              <a:ln>
                <a:noFill/>
              </a:ln>
            </p:spPr>
            <p:txBody>
              <a:bodyPr anchorCtr="0" anchor="ctr" bIns="17125" lIns="17125" spcFirstLastPara="1" rIns="17125" wrap="square" tIns="17125">
                <a:noAutofit/>
              </a:bodyPr>
              <a:lstStyle/>
              <a:p>
                <a:pPr indent="0" lvl="0" marL="0" marR="0" rtl="0" algn="l">
                  <a:lnSpc>
                    <a:spcPct val="100000"/>
                  </a:lnSpc>
                  <a:spcBef>
                    <a:spcPts val="0"/>
                  </a:spcBef>
                  <a:spcAft>
                    <a:spcPts val="0"/>
                  </a:spcAft>
                  <a:buClr>
                    <a:srgbClr val="FFFFFF"/>
                  </a:buClr>
                  <a:buFont typeface="Gill Sans"/>
                  <a:buNone/>
                </a:pPr>
                <a:r>
                  <a:t/>
                </a:r>
                <a:endParaRPr b="0" i="0" sz="1125" u="none" cap="none" strike="noStrike">
                  <a:solidFill>
                    <a:srgbClr val="000000"/>
                  </a:solidFill>
                  <a:latin typeface="Arial"/>
                  <a:ea typeface="Arial"/>
                  <a:cs typeface="Arial"/>
                  <a:sym typeface="Arial"/>
                </a:endParaRPr>
              </a:p>
            </p:txBody>
          </p:sp>
          <p:sp>
            <p:nvSpPr>
              <p:cNvPr id="2457" name="Google Shape;2457;p179"/>
              <p:cNvSpPr/>
              <p:nvPr/>
            </p:nvSpPr>
            <p:spPr>
              <a:xfrm>
                <a:off x="386329" y="450717"/>
                <a:ext cx="192600" cy="1926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1"/>
              </a:solidFill>
              <a:ln>
                <a:noFill/>
              </a:ln>
            </p:spPr>
            <p:txBody>
              <a:bodyPr anchorCtr="0" anchor="ctr" bIns="17125" lIns="17125" spcFirstLastPara="1" rIns="17125" wrap="square" tIns="17125">
                <a:noAutofit/>
              </a:bodyPr>
              <a:lstStyle/>
              <a:p>
                <a:pPr indent="0" lvl="0" marL="0" marR="0" rtl="0" algn="l">
                  <a:lnSpc>
                    <a:spcPct val="100000"/>
                  </a:lnSpc>
                  <a:spcBef>
                    <a:spcPts val="0"/>
                  </a:spcBef>
                  <a:spcAft>
                    <a:spcPts val="0"/>
                  </a:spcAft>
                  <a:buClr>
                    <a:srgbClr val="FFFFFF"/>
                  </a:buClr>
                  <a:buFont typeface="Gill Sans"/>
                  <a:buNone/>
                </a:pPr>
                <a:r>
                  <a:t/>
                </a:r>
                <a:endParaRPr b="0" i="0" sz="1125" u="none" cap="none" strike="noStrike">
                  <a:solidFill>
                    <a:srgbClr val="000000"/>
                  </a:solidFill>
                  <a:latin typeface="Arial"/>
                  <a:ea typeface="Arial"/>
                  <a:cs typeface="Arial"/>
                  <a:sym typeface="Arial"/>
                </a:endParaRPr>
              </a:p>
            </p:txBody>
          </p:sp>
          <p:sp>
            <p:nvSpPr>
              <p:cNvPr id="2458" name="Google Shape;2458;p179"/>
              <p:cNvSpPr/>
              <p:nvPr/>
            </p:nvSpPr>
            <p:spPr>
              <a:xfrm>
                <a:off x="643884" y="450717"/>
                <a:ext cx="192600" cy="1926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1"/>
              </a:solidFill>
              <a:ln>
                <a:noFill/>
              </a:ln>
            </p:spPr>
            <p:txBody>
              <a:bodyPr anchorCtr="0" anchor="ctr" bIns="17125" lIns="17125" spcFirstLastPara="1" rIns="17125" wrap="square" tIns="17125">
                <a:noAutofit/>
              </a:bodyPr>
              <a:lstStyle/>
              <a:p>
                <a:pPr indent="0" lvl="0" marL="0" marR="0" rtl="0" algn="l">
                  <a:lnSpc>
                    <a:spcPct val="100000"/>
                  </a:lnSpc>
                  <a:spcBef>
                    <a:spcPts val="0"/>
                  </a:spcBef>
                  <a:spcAft>
                    <a:spcPts val="0"/>
                  </a:spcAft>
                  <a:buClr>
                    <a:srgbClr val="FFFFFF"/>
                  </a:buClr>
                  <a:buFont typeface="Gill Sans"/>
                  <a:buNone/>
                </a:pPr>
                <a:r>
                  <a:t/>
                </a:r>
                <a:endParaRPr b="0" i="0" sz="1125" u="none" cap="none" strike="noStrike">
                  <a:solidFill>
                    <a:srgbClr val="000000"/>
                  </a:solidFill>
                  <a:latin typeface="Arial"/>
                  <a:ea typeface="Arial"/>
                  <a:cs typeface="Arial"/>
                  <a:sym typeface="Arial"/>
                </a:endParaRPr>
              </a:p>
            </p:txBody>
          </p:sp>
          <p:sp>
            <p:nvSpPr>
              <p:cNvPr id="2459" name="Google Shape;2459;p179"/>
              <p:cNvSpPr/>
              <p:nvPr/>
            </p:nvSpPr>
            <p:spPr>
              <a:xfrm>
                <a:off x="901437" y="450717"/>
                <a:ext cx="192600" cy="1926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1"/>
              </a:solidFill>
              <a:ln>
                <a:noFill/>
              </a:ln>
            </p:spPr>
            <p:txBody>
              <a:bodyPr anchorCtr="0" anchor="ctr" bIns="17125" lIns="17125" spcFirstLastPara="1" rIns="17125" wrap="square" tIns="17125">
                <a:noAutofit/>
              </a:bodyPr>
              <a:lstStyle/>
              <a:p>
                <a:pPr indent="0" lvl="0" marL="0" marR="0" rtl="0" algn="l">
                  <a:lnSpc>
                    <a:spcPct val="100000"/>
                  </a:lnSpc>
                  <a:spcBef>
                    <a:spcPts val="0"/>
                  </a:spcBef>
                  <a:spcAft>
                    <a:spcPts val="0"/>
                  </a:spcAft>
                  <a:buClr>
                    <a:srgbClr val="FFFFFF"/>
                  </a:buClr>
                  <a:buFont typeface="Gill Sans"/>
                  <a:buNone/>
                </a:pPr>
                <a:r>
                  <a:t/>
                </a:r>
                <a:endParaRPr b="0" i="0" sz="1125" u="none" cap="none" strike="noStrike">
                  <a:solidFill>
                    <a:srgbClr val="000000"/>
                  </a:solidFill>
                  <a:latin typeface="Arial"/>
                  <a:ea typeface="Arial"/>
                  <a:cs typeface="Arial"/>
                  <a:sym typeface="Arial"/>
                </a:endParaRPr>
              </a:p>
            </p:txBody>
          </p:sp>
          <p:sp>
            <p:nvSpPr>
              <p:cNvPr id="2460" name="Google Shape;2460;p179"/>
              <p:cNvSpPr/>
              <p:nvPr/>
            </p:nvSpPr>
            <p:spPr>
              <a:xfrm>
                <a:off x="386329" y="708272"/>
                <a:ext cx="192600" cy="1926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1"/>
              </a:solidFill>
              <a:ln>
                <a:noFill/>
              </a:ln>
            </p:spPr>
            <p:txBody>
              <a:bodyPr anchorCtr="0" anchor="ctr" bIns="17125" lIns="17125" spcFirstLastPara="1" rIns="17125" wrap="square" tIns="17125">
                <a:noAutofit/>
              </a:bodyPr>
              <a:lstStyle/>
              <a:p>
                <a:pPr indent="0" lvl="0" marL="0" marR="0" rtl="0" algn="l">
                  <a:lnSpc>
                    <a:spcPct val="100000"/>
                  </a:lnSpc>
                  <a:spcBef>
                    <a:spcPts val="0"/>
                  </a:spcBef>
                  <a:spcAft>
                    <a:spcPts val="0"/>
                  </a:spcAft>
                  <a:buClr>
                    <a:srgbClr val="FFFFFF"/>
                  </a:buClr>
                  <a:buFont typeface="Gill Sans"/>
                  <a:buNone/>
                </a:pPr>
                <a:r>
                  <a:t/>
                </a:r>
                <a:endParaRPr b="0" i="0" sz="1125" u="none" cap="none" strike="noStrike">
                  <a:solidFill>
                    <a:srgbClr val="000000"/>
                  </a:solidFill>
                  <a:latin typeface="Arial"/>
                  <a:ea typeface="Arial"/>
                  <a:cs typeface="Arial"/>
                  <a:sym typeface="Arial"/>
                </a:endParaRPr>
              </a:p>
            </p:txBody>
          </p:sp>
          <p:sp>
            <p:nvSpPr>
              <p:cNvPr id="2461" name="Google Shape;2461;p179"/>
              <p:cNvSpPr/>
              <p:nvPr/>
            </p:nvSpPr>
            <p:spPr>
              <a:xfrm>
                <a:off x="643884" y="708272"/>
                <a:ext cx="192600" cy="1926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1"/>
              </a:solidFill>
              <a:ln>
                <a:noFill/>
              </a:ln>
            </p:spPr>
            <p:txBody>
              <a:bodyPr anchorCtr="0" anchor="ctr" bIns="17125" lIns="17125" spcFirstLastPara="1" rIns="17125" wrap="square" tIns="17125">
                <a:noAutofit/>
              </a:bodyPr>
              <a:lstStyle/>
              <a:p>
                <a:pPr indent="0" lvl="0" marL="0" marR="0" rtl="0" algn="l">
                  <a:lnSpc>
                    <a:spcPct val="100000"/>
                  </a:lnSpc>
                  <a:spcBef>
                    <a:spcPts val="0"/>
                  </a:spcBef>
                  <a:spcAft>
                    <a:spcPts val="0"/>
                  </a:spcAft>
                  <a:buClr>
                    <a:srgbClr val="FFFFFF"/>
                  </a:buClr>
                  <a:buFont typeface="Gill Sans"/>
                  <a:buNone/>
                </a:pPr>
                <a:r>
                  <a:t/>
                </a:r>
                <a:endParaRPr b="0" i="0" sz="1125" u="none" cap="none" strike="noStrike">
                  <a:solidFill>
                    <a:srgbClr val="000000"/>
                  </a:solidFill>
                  <a:latin typeface="Arial"/>
                  <a:ea typeface="Arial"/>
                  <a:cs typeface="Arial"/>
                  <a:sym typeface="Arial"/>
                </a:endParaRPr>
              </a:p>
            </p:txBody>
          </p:sp>
          <p:sp>
            <p:nvSpPr>
              <p:cNvPr id="2462" name="Google Shape;2462;p179"/>
              <p:cNvSpPr/>
              <p:nvPr/>
            </p:nvSpPr>
            <p:spPr>
              <a:xfrm>
                <a:off x="901437" y="708272"/>
                <a:ext cx="192600" cy="1926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1"/>
              </a:solidFill>
              <a:ln>
                <a:noFill/>
              </a:ln>
            </p:spPr>
            <p:txBody>
              <a:bodyPr anchorCtr="0" anchor="ctr" bIns="17125" lIns="17125" spcFirstLastPara="1" rIns="17125" wrap="square" tIns="17125">
                <a:noAutofit/>
              </a:bodyPr>
              <a:lstStyle/>
              <a:p>
                <a:pPr indent="0" lvl="0" marL="0" marR="0" rtl="0" algn="l">
                  <a:lnSpc>
                    <a:spcPct val="100000"/>
                  </a:lnSpc>
                  <a:spcBef>
                    <a:spcPts val="0"/>
                  </a:spcBef>
                  <a:spcAft>
                    <a:spcPts val="0"/>
                  </a:spcAft>
                  <a:buClr>
                    <a:srgbClr val="FFFFFF"/>
                  </a:buClr>
                  <a:buFont typeface="Gill Sans"/>
                  <a:buNone/>
                </a:pPr>
                <a:r>
                  <a:t/>
                </a:r>
                <a:endParaRPr b="0" i="0" sz="1125" u="none" cap="none" strike="noStrike">
                  <a:solidFill>
                    <a:srgbClr val="000000"/>
                  </a:solidFill>
                  <a:latin typeface="Arial"/>
                  <a:ea typeface="Arial"/>
                  <a:cs typeface="Arial"/>
                  <a:sym typeface="Arial"/>
                </a:endParaRPr>
              </a:p>
            </p:txBody>
          </p:sp>
          <p:sp>
            <p:nvSpPr>
              <p:cNvPr id="2463" name="Google Shape;2463;p179"/>
              <p:cNvSpPr/>
              <p:nvPr/>
            </p:nvSpPr>
            <p:spPr>
              <a:xfrm>
                <a:off x="386329" y="965825"/>
                <a:ext cx="192600" cy="1926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1"/>
              </a:solidFill>
              <a:ln>
                <a:noFill/>
              </a:ln>
            </p:spPr>
            <p:txBody>
              <a:bodyPr anchorCtr="0" anchor="ctr" bIns="17125" lIns="17125" spcFirstLastPara="1" rIns="17125" wrap="square" tIns="17125">
                <a:noAutofit/>
              </a:bodyPr>
              <a:lstStyle/>
              <a:p>
                <a:pPr indent="0" lvl="0" marL="0" marR="0" rtl="0" algn="l">
                  <a:lnSpc>
                    <a:spcPct val="100000"/>
                  </a:lnSpc>
                  <a:spcBef>
                    <a:spcPts val="0"/>
                  </a:spcBef>
                  <a:spcAft>
                    <a:spcPts val="0"/>
                  </a:spcAft>
                  <a:buClr>
                    <a:srgbClr val="FFFFFF"/>
                  </a:buClr>
                  <a:buFont typeface="Gill Sans"/>
                  <a:buNone/>
                </a:pPr>
                <a:r>
                  <a:t/>
                </a:r>
                <a:endParaRPr b="0" i="0" sz="1125" u="none" cap="none" strike="noStrike">
                  <a:solidFill>
                    <a:srgbClr val="000000"/>
                  </a:solidFill>
                  <a:latin typeface="Arial"/>
                  <a:ea typeface="Arial"/>
                  <a:cs typeface="Arial"/>
                  <a:sym typeface="Arial"/>
                </a:endParaRPr>
              </a:p>
            </p:txBody>
          </p:sp>
          <p:sp>
            <p:nvSpPr>
              <p:cNvPr id="2464" name="Google Shape;2464;p179"/>
              <p:cNvSpPr/>
              <p:nvPr/>
            </p:nvSpPr>
            <p:spPr>
              <a:xfrm>
                <a:off x="643884" y="965825"/>
                <a:ext cx="192600" cy="1926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chemeClr val="accent1"/>
              </a:solidFill>
              <a:ln>
                <a:noFill/>
              </a:ln>
            </p:spPr>
            <p:txBody>
              <a:bodyPr anchorCtr="0" anchor="ctr" bIns="17125" lIns="17125" spcFirstLastPara="1" rIns="17125" wrap="square" tIns="17125">
                <a:noAutofit/>
              </a:bodyPr>
              <a:lstStyle/>
              <a:p>
                <a:pPr indent="0" lvl="0" marL="0" marR="0" rtl="0" algn="l">
                  <a:lnSpc>
                    <a:spcPct val="100000"/>
                  </a:lnSpc>
                  <a:spcBef>
                    <a:spcPts val="0"/>
                  </a:spcBef>
                  <a:spcAft>
                    <a:spcPts val="0"/>
                  </a:spcAft>
                  <a:buClr>
                    <a:srgbClr val="FFFFFF"/>
                  </a:buClr>
                  <a:buFont typeface="Gill Sans"/>
                  <a:buNone/>
                </a:pPr>
                <a:r>
                  <a:t/>
                </a:r>
                <a:endParaRPr b="0" i="0" sz="1125" u="none" cap="none" strike="noStrike">
                  <a:solidFill>
                    <a:srgbClr val="000000"/>
                  </a:solidFill>
                  <a:latin typeface="Arial"/>
                  <a:ea typeface="Arial"/>
                  <a:cs typeface="Arial"/>
                  <a:sym typeface="Arial"/>
                </a:endParaRPr>
              </a:p>
            </p:txBody>
          </p:sp>
        </p:grpSp>
        <p:sp>
          <p:nvSpPr>
            <p:cNvPr id="2465" name="Google Shape;2465;p179"/>
            <p:cNvSpPr/>
            <p:nvPr/>
          </p:nvSpPr>
          <p:spPr>
            <a:xfrm>
              <a:off x="4776116" y="2468007"/>
              <a:ext cx="724800" cy="820500"/>
            </a:xfrm>
            <a:custGeom>
              <a:rect b="b" l="l" r="r" t="t"/>
              <a:pathLst>
                <a:path extrusionOk="0" h="120000" w="120000">
                  <a:moveTo>
                    <a:pt x="61944" y="22"/>
                  </a:moveTo>
                  <a:cubicBezTo>
                    <a:pt x="60572" y="-128"/>
                    <a:pt x="59166" y="435"/>
                    <a:pt x="58450" y="1546"/>
                  </a:cubicBezTo>
                  <a:lnTo>
                    <a:pt x="29272" y="46244"/>
                  </a:lnTo>
                  <a:cubicBezTo>
                    <a:pt x="27905" y="48331"/>
                    <a:pt x="24488" y="48331"/>
                    <a:pt x="23138" y="46244"/>
                  </a:cubicBezTo>
                  <a:lnTo>
                    <a:pt x="10844" y="27456"/>
                  </a:lnTo>
                  <a:cubicBezTo>
                    <a:pt x="9883" y="25949"/>
                    <a:pt x="7711" y="25418"/>
                    <a:pt x="6011" y="26300"/>
                  </a:cubicBezTo>
                  <a:lnTo>
                    <a:pt x="3277" y="27696"/>
                  </a:lnTo>
                  <a:cubicBezTo>
                    <a:pt x="1577" y="28561"/>
                    <a:pt x="1016" y="30481"/>
                    <a:pt x="1994" y="31982"/>
                  </a:cubicBezTo>
                  <a:lnTo>
                    <a:pt x="31172" y="76613"/>
                  </a:lnTo>
                  <a:cubicBezTo>
                    <a:pt x="32555" y="78718"/>
                    <a:pt x="30805" y="81335"/>
                    <a:pt x="28088" y="81335"/>
                  </a:cubicBezTo>
                  <a:lnTo>
                    <a:pt x="3550" y="81335"/>
                  </a:lnTo>
                  <a:cubicBezTo>
                    <a:pt x="1588" y="81335"/>
                    <a:pt x="0" y="82736"/>
                    <a:pt x="0" y="84472"/>
                  </a:cubicBezTo>
                  <a:lnTo>
                    <a:pt x="0" y="87258"/>
                  </a:lnTo>
                  <a:cubicBezTo>
                    <a:pt x="0" y="88988"/>
                    <a:pt x="1588" y="90394"/>
                    <a:pt x="3550" y="90389"/>
                  </a:cubicBezTo>
                  <a:lnTo>
                    <a:pt x="61872" y="90389"/>
                  </a:lnTo>
                  <a:cubicBezTo>
                    <a:pt x="64588" y="90389"/>
                    <a:pt x="66294" y="93023"/>
                    <a:pt x="64927" y="95116"/>
                  </a:cubicBezTo>
                  <a:lnTo>
                    <a:pt x="52705" y="113927"/>
                  </a:lnTo>
                  <a:cubicBezTo>
                    <a:pt x="51727" y="115428"/>
                    <a:pt x="52288" y="117343"/>
                    <a:pt x="53988" y="118191"/>
                  </a:cubicBezTo>
                  <a:lnTo>
                    <a:pt x="56722" y="119586"/>
                  </a:lnTo>
                  <a:cubicBezTo>
                    <a:pt x="58405" y="120435"/>
                    <a:pt x="60566" y="119938"/>
                    <a:pt x="61527" y="118453"/>
                  </a:cubicBezTo>
                  <a:lnTo>
                    <a:pt x="90727" y="73761"/>
                  </a:lnTo>
                  <a:cubicBezTo>
                    <a:pt x="92094" y="71668"/>
                    <a:pt x="95511" y="71668"/>
                    <a:pt x="96861" y="73761"/>
                  </a:cubicBezTo>
                  <a:lnTo>
                    <a:pt x="109133" y="92549"/>
                  </a:lnTo>
                  <a:cubicBezTo>
                    <a:pt x="110111" y="94050"/>
                    <a:pt x="112288" y="94564"/>
                    <a:pt x="113988" y="93676"/>
                  </a:cubicBezTo>
                  <a:lnTo>
                    <a:pt x="116700" y="92309"/>
                  </a:lnTo>
                  <a:cubicBezTo>
                    <a:pt x="118400" y="91444"/>
                    <a:pt x="118966" y="89524"/>
                    <a:pt x="118005" y="88017"/>
                  </a:cubicBezTo>
                  <a:lnTo>
                    <a:pt x="88827" y="43347"/>
                  </a:lnTo>
                  <a:cubicBezTo>
                    <a:pt x="87444" y="41254"/>
                    <a:pt x="89194" y="38647"/>
                    <a:pt x="91911" y="38647"/>
                  </a:cubicBezTo>
                  <a:lnTo>
                    <a:pt x="116450" y="38647"/>
                  </a:lnTo>
                  <a:cubicBezTo>
                    <a:pt x="118411" y="38647"/>
                    <a:pt x="120000" y="37235"/>
                    <a:pt x="120000" y="35488"/>
                  </a:cubicBezTo>
                  <a:lnTo>
                    <a:pt x="120000" y="32725"/>
                  </a:lnTo>
                  <a:cubicBezTo>
                    <a:pt x="120000" y="31006"/>
                    <a:pt x="118411" y="29588"/>
                    <a:pt x="116450" y="29588"/>
                  </a:cubicBezTo>
                  <a:lnTo>
                    <a:pt x="58127" y="29588"/>
                  </a:lnTo>
                  <a:cubicBezTo>
                    <a:pt x="55411" y="29588"/>
                    <a:pt x="53705" y="26970"/>
                    <a:pt x="55072" y="24866"/>
                  </a:cubicBezTo>
                  <a:lnTo>
                    <a:pt x="67294" y="6078"/>
                  </a:lnTo>
                  <a:cubicBezTo>
                    <a:pt x="68272" y="4588"/>
                    <a:pt x="67711" y="2673"/>
                    <a:pt x="66011" y="1808"/>
                  </a:cubicBezTo>
                  <a:lnTo>
                    <a:pt x="63300" y="418"/>
                  </a:lnTo>
                  <a:cubicBezTo>
                    <a:pt x="62877" y="200"/>
                    <a:pt x="62405" y="78"/>
                    <a:pt x="61944" y="22"/>
                  </a:cubicBezTo>
                  <a:close/>
                  <a:moveTo>
                    <a:pt x="79222" y="47114"/>
                  </a:moveTo>
                  <a:cubicBezTo>
                    <a:pt x="80544" y="47114"/>
                    <a:pt x="81611" y="48030"/>
                    <a:pt x="81611" y="49202"/>
                  </a:cubicBezTo>
                  <a:cubicBezTo>
                    <a:pt x="81611" y="50363"/>
                    <a:pt x="80544" y="51312"/>
                    <a:pt x="79222" y="51312"/>
                  </a:cubicBezTo>
                  <a:cubicBezTo>
                    <a:pt x="77877" y="51312"/>
                    <a:pt x="76805" y="50380"/>
                    <a:pt x="76805" y="49202"/>
                  </a:cubicBezTo>
                  <a:cubicBezTo>
                    <a:pt x="76805" y="48058"/>
                    <a:pt x="77916" y="47114"/>
                    <a:pt x="79222" y="47114"/>
                  </a:cubicBezTo>
                  <a:close/>
                  <a:moveTo>
                    <a:pt x="66527" y="52796"/>
                  </a:moveTo>
                  <a:cubicBezTo>
                    <a:pt x="70450" y="52796"/>
                    <a:pt x="74194" y="55526"/>
                    <a:pt x="74194" y="60460"/>
                  </a:cubicBezTo>
                  <a:lnTo>
                    <a:pt x="74194" y="60499"/>
                  </a:lnTo>
                  <a:cubicBezTo>
                    <a:pt x="74194" y="65433"/>
                    <a:pt x="70505" y="68124"/>
                    <a:pt x="66527" y="68124"/>
                  </a:cubicBezTo>
                  <a:cubicBezTo>
                    <a:pt x="63994" y="68124"/>
                    <a:pt x="62461" y="67091"/>
                    <a:pt x="61333" y="65902"/>
                  </a:cubicBezTo>
                  <a:lnTo>
                    <a:pt x="61333" y="70362"/>
                  </a:lnTo>
                  <a:cubicBezTo>
                    <a:pt x="61333" y="71523"/>
                    <a:pt x="60272" y="72455"/>
                    <a:pt x="58938" y="72455"/>
                  </a:cubicBezTo>
                  <a:cubicBezTo>
                    <a:pt x="57627" y="72455"/>
                    <a:pt x="56572" y="71523"/>
                    <a:pt x="56572" y="70362"/>
                  </a:cubicBezTo>
                  <a:lnTo>
                    <a:pt x="56572" y="55018"/>
                  </a:lnTo>
                  <a:cubicBezTo>
                    <a:pt x="56572" y="53840"/>
                    <a:pt x="57627" y="52925"/>
                    <a:pt x="58938" y="52925"/>
                  </a:cubicBezTo>
                  <a:cubicBezTo>
                    <a:pt x="60272" y="52925"/>
                    <a:pt x="61333" y="53840"/>
                    <a:pt x="61333" y="55018"/>
                  </a:cubicBezTo>
                  <a:lnTo>
                    <a:pt x="61333" y="55213"/>
                  </a:lnTo>
                  <a:cubicBezTo>
                    <a:pt x="62477" y="53840"/>
                    <a:pt x="64050" y="52796"/>
                    <a:pt x="66527" y="52796"/>
                  </a:cubicBezTo>
                  <a:close/>
                  <a:moveTo>
                    <a:pt x="79222" y="52880"/>
                  </a:moveTo>
                  <a:cubicBezTo>
                    <a:pt x="80544" y="52880"/>
                    <a:pt x="81611" y="53818"/>
                    <a:pt x="81611" y="54996"/>
                  </a:cubicBezTo>
                  <a:lnTo>
                    <a:pt x="81611" y="65902"/>
                  </a:lnTo>
                  <a:cubicBezTo>
                    <a:pt x="81611" y="67058"/>
                    <a:pt x="80544" y="67990"/>
                    <a:pt x="79222" y="67990"/>
                  </a:cubicBezTo>
                  <a:cubicBezTo>
                    <a:pt x="77877" y="67990"/>
                    <a:pt x="76805" y="67058"/>
                    <a:pt x="76805" y="65902"/>
                  </a:cubicBezTo>
                  <a:lnTo>
                    <a:pt x="76805" y="54996"/>
                  </a:lnTo>
                  <a:cubicBezTo>
                    <a:pt x="76805" y="53818"/>
                    <a:pt x="77877" y="52880"/>
                    <a:pt x="79222" y="52880"/>
                  </a:cubicBezTo>
                  <a:close/>
                  <a:moveTo>
                    <a:pt x="45833" y="52947"/>
                  </a:moveTo>
                  <a:cubicBezTo>
                    <a:pt x="48422" y="52947"/>
                    <a:pt x="50316" y="53578"/>
                    <a:pt x="51500" y="54622"/>
                  </a:cubicBezTo>
                  <a:cubicBezTo>
                    <a:pt x="52738" y="55721"/>
                    <a:pt x="53300" y="57368"/>
                    <a:pt x="53300" y="59349"/>
                  </a:cubicBezTo>
                  <a:lnTo>
                    <a:pt x="53300" y="66053"/>
                  </a:lnTo>
                  <a:cubicBezTo>
                    <a:pt x="53300" y="67197"/>
                    <a:pt x="52255" y="68101"/>
                    <a:pt x="50983" y="68101"/>
                  </a:cubicBezTo>
                  <a:cubicBezTo>
                    <a:pt x="49594" y="68101"/>
                    <a:pt x="48688" y="67242"/>
                    <a:pt x="48688" y="66360"/>
                  </a:cubicBezTo>
                  <a:lnTo>
                    <a:pt x="48688" y="66315"/>
                  </a:lnTo>
                  <a:cubicBezTo>
                    <a:pt x="47522" y="67459"/>
                    <a:pt x="45950" y="68207"/>
                    <a:pt x="43638" y="68207"/>
                  </a:cubicBezTo>
                  <a:cubicBezTo>
                    <a:pt x="40511" y="68140"/>
                    <a:pt x="37922" y="66527"/>
                    <a:pt x="37922" y="63614"/>
                  </a:cubicBezTo>
                  <a:lnTo>
                    <a:pt x="37922" y="63569"/>
                  </a:lnTo>
                  <a:cubicBezTo>
                    <a:pt x="37922" y="60332"/>
                    <a:pt x="40688" y="58869"/>
                    <a:pt x="44650" y="58869"/>
                  </a:cubicBezTo>
                  <a:cubicBezTo>
                    <a:pt x="46350" y="58869"/>
                    <a:pt x="47561" y="59087"/>
                    <a:pt x="48761" y="59478"/>
                  </a:cubicBezTo>
                  <a:lnTo>
                    <a:pt x="48761" y="59238"/>
                  </a:lnTo>
                  <a:cubicBezTo>
                    <a:pt x="48761" y="57507"/>
                    <a:pt x="47533" y="56519"/>
                    <a:pt x="45166" y="56519"/>
                  </a:cubicBezTo>
                  <a:cubicBezTo>
                    <a:pt x="43833" y="56519"/>
                    <a:pt x="42772" y="56687"/>
                    <a:pt x="41866" y="56932"/>
                  </a:cubicBezTo>
                  <a:cubicBezTo>
                    <a:pt x="41588" y="56994"/>
                    <a:pt x="41416" y="57038"/>
                    <a:pt x="41172" y="57038"/>
                  </a:cubicBezTo>
                  <a:cubicBezTo>
                    <a:pt x="40066" y="57038"/>
                    <a:pt x="39205" y="56324"/>
                    <a:pt x="39205" y="55342"/>
                  </a:cubicBezTo>
                  <a:cubicBezTo>
                    <a:pt x="39205" y="54605"/>
                    <a:pt x="39750" y="53941"/>
                    <a:pt x="40511" y="53712"/>
                  </a:cubicBezTo>
                  <a:cubicBezTo>
                    <a:pt x="42005" y="53204"/>
                    <a:pt x="43627" y="52947"/>
                    <a:pt x="45833" y="52947"/>
                  </a:cubicBezTo>
                  <a:close/>
                  <a:moveTo>
                    <a:pt x="65300" y="56385"/>
                  </a:moveTo>
                  <a:cubicBezTo>
                    <a:pt x="63094" y="56385"/>
                    <a:pt x="61233" y="57993"/>
                    <a:pt x="61233" y="60460"/>
                  </a:cubicBezTo>
                  <a:lnTo>
                    <a:pt x="61233" y="60521"/>
                  </a:lnTo>
                  <a:cubicBezTo>
                    <a:pt x="61233" y="62972"/>
                    <a:pt x="63061" y="64596"/>
                    <a:pt x="65300" y="64596"/>
                  </a:cubicBezTo>
                  <a:cubicBezTo>
                    <a:pt x="67538" y="64596"/>
                    <a:pt x="69411" y="63005"/>
                    <a:pt x="69411" y="60521"/>
                  </a:cubicBezTo>
                  <a:lnTo>
                    <a:pt x="69411" y="60460"/>
                  </a:lnTo>
                  <a:cubicBezTo>
                    <a:pt x="69411" y="58010"/>
                    <a:pt x="67516" y="56385"/>
                    <a:pt x="65300" y="56385"/>
                  </a:cubicBezTo>
                  <a:close/>
                  <a:moveTo>
                    <a:pt x="45805" y="61392"/>
                  </a:moveTo>
                  <a:cubicBezTo>
                    <a:pt x="43772" y="61392"/>
                    <a:pt x="42527" y="62095"/>
                    <a:pt x="42527" y="63418"/>
                  </a:cubicBezTo>
                  <a:lnTo>
                    <a:pt x="42527" y="63485"/>
                  </a:lnTo>
                  <a:cubicBezTo>
                    <a:pt x="42527" y="64613"/>
                    <a:pt x="43583" y="65271"/>
                    <a:pt x="45116" y="65271"/>
                  </a:cubicBezTo>
                  <a:cubicBezTo>
                    <a:pt x="47316" y="65271"/>
                    <a:pt x="48838" y="64166"/>
                    <a:pt x="48838" y="62676"/>
                  </a:cubicBezTo>
                  <a:lnTo>
                    <a:pt x="48838" y="61939"/>
                  </a:lnTo>
                  <a:cubicBezTo>
                    <a:pt x="48022" y="61593"/>
                    <a:pt x="46933" y="61392"/>
                    <a:pt x="45805" y="61392"/>
                  </a:cubicBezTo>
                  <a:close/>
                </a:path>
              </a:pathLst>
            </a:custGeom>
            <a:solidFill>
              <a:schemeClr val="accent1"/>
            </a:solidFill>
            <a:ln>
              <a:noFill/>
            </a:ln>
          </p:spPr>
          <p:txBody>
            <a:bodyPr anchorCtr="0" anchor="ctr" bIns="17125" lIns="17125" spcFirstLastPara="1" rIns="17125" wrap="square" tIns="17125">
              <a:noAutofit/>
            </a:bodyPr>
            <a:lstStyle/>
            <a:p>
              <a:pPr indent="0" lvl="0" marL="0" marR="0" rtl="0" algn="l">
                <a:lnSpc>
                  <a:spcPct val="100000"/>
                </a:lnSpc>
                <a:spcBef>
                  <a:spcPts val="0"/>
                </a:spcBef>
                <a:spcAft>
                  <a:spcPts val="0"/>
                </a:spcAft>
                <a:buClr>
                  <a:srgbClr val="5A5A5A"/>
                </a:buClr>
                <a:buFont typeface="Helvetica Neue"/>
                <a:buNone/>
              </a:pPr>
              <a:r>
                <a:t/>
              </a:r>
              <a:endParaRPr b="0" i="0" sz="675" u="none" cap="none" strike="noStrike">
                <a:solidFill>
                  <a:srgbClr val="000000"/>
                </a:solidFill>
                <a:latin typeface="Arial"/>
                <a:ea typeface="Arial"/>
                <a:cs typeface="Arial"/>
                <a:sym typeface="Arial"/>
              </a:endParaRPr>
            </a:p>
          </p:txBody>
        </p:sp>
        <p:grpSp>
          <p:nvGrpSpPr>
            <p:cNvPr id="2466" name="Google Shape;2466;p179"/>
            <p:cNvGrpSpPr/>
            <p:nvPr/>
          </p:nvGrpSpPr>
          <p:grpSpPr>
            <a:xfrm>
              <a:off x="5993650" y="2568382"/>
              <a:ext cx="731518" cy="626504"/>
              <a:chOff x="-2" y="-1"/>
              <a:chExt cx="1950714" cy="1670676"/>
            </a:xfrm>
          </p:grpSpPr>
          <p:grpSp>
            <p:nvGrpSpPr>
              <p:cNvPr id="2467" name="Google Shape;2467;p179"/>
              <p:cNvGrpSpPr/>
              <p:nvPr/>
            </p:nvGrpSpPr>
            <p:grpSpPr>
              <a:xfrm>
                <a:off x="-2" y="450008"/>
                <a:ext cx="736500" cy="831274"/>
                <a:chOff x="-1" y="0"/>
                <a:chExt cx="736500" cy="831274"/>
              </a:xfrm>
            </p:grpSpPr>
            <p:sp>
              <p:nvSpPr>
                <p:cNvPr id="2468" name="Google Shape;2468;p179"/>
                <p:cNvSpPr/>
                <p:nvPr/>
              </p:nvSpPr>
              <p:spPr>
                <a:xfrm>
                  <a:off x="-1" y="548374"/>
                  <a:ext cx="736500" cy="282900"/>
                </a:xfrm>
                <a:custGeom>
                  <a:rect b="b" l="l" r="r" t="t"/>
                  <a:pathLst>
                    <a:path extrusionOk="0" h="120000" w="120000">
                      <a:moveTo>
                        <a:pt x="119960" y="113177"/>
                      </a:moveTo>
                      <a:cubicBezTo>
                        <a:pt x="116744" y="66355"/>
                        <a:pt x="116744" y="66355"/>
                        <a:pt x="116744" y="66355"/>
                      </a:cubicBezTo>
                      <a:cubicBezTo>
                        <a:pt x="115674" y="50850"/>
                        <a:pt x="111861" y="37827"/>
                        <a:pt x="106504" y="31005"/>
                      </a:cubicBezTo>
                      <a:cubicBezTo>
                        <a:pt x="86018" y="4650"/>
                        <a:pt x="86018" y="4650"/>
                        <a:pt x="86018" y="4650"/>
                      </a:cubicBezTo>
                      <a:cubicBezTo>
                        <a:pt x="84831" y="3411"/>
                        <a:pt x="83755" y="1550"/>
                        <a:pt x="82567" y="0"/>
                      </a:cubicBezTo>
                      <a:cubicBezTo>
                        <a:pt x="82445" y="0"/>
                        <a:pt x="82445" y="0"/>
                        <a:pt x="82445" y="0"/>
                      </a:cubicBezTo>
                      <a:cubicBezTo>
                        <a:pt x="83398" y="2483"/>
                        <a:pt x="83877" y="4961"/>
                        <a:pt x="83877" y="7750"/>
                      </a:cubicBezTo>
                      <a:cubicBezTo>
                        <a:pt x="83877" y="21083"/>
                        <a:pt x="73275" y="31627"/>
                        <a:pt x="60175" y="31627"/>
                      </a:cubicBezTo>
                      <a:cubicBezTo>
                        <a:pt x="46958" y="31627"/>
                        <a:pt x="36356" y="21083"/>
                        <a:pt x="36356" y="7750"/>
                      </a:cubicBezTo>
                      <a:cubicBezTo>
                        <a:pt x="36356" y="4961"/>
                        <a:pt x="36835" y="2483"/>
                        <a:pt x="37783" y="0"/>
                      </a:cubicBezTo>
                      <a:cubicBezTo>
                        <a:pt x="37666" y="0"/>
                        <a:pt x="37666" y="0"/>
                        <a:pt x="37666" y="0"/>
                      </a:cubicBezTo>
                      <a:cubicBezTo>
                        <a:pt x="33496" y="5272"/>
                        <a:pt x="33496" y="5272"/>
                        <a:pt x="33496" y="5272"/>
                      </a:cubicBezTo>
                      <a:cubicBezTo>
                        <a:pt x="13490" y="31005"/>
                        <a:pt x="13490" y="31005"/>
                        <a:pt x="13490" y="31005"/>
                      </a:cubicBezTo>
                      <a:cubicBezTo>
                        <a:pt x="8250" y="37827"/>
                        <a:pt x="4437" y="50850"/>
                        <a:pt x="3366" y="66044"/>
                      </a:cubicBezTo>
                      <a:cubicBezTo>
                        <a:pt x="33" y="113177"/>
                        <a:pt x="33" y="113177"/>
                        <a:pt x="33" y="113177"/>
                      </a:cubicBezTo>
                      <a:cubicBezTo>
                        <a:pt x="-206" y="116900"/>
                        <a:pt x="864" y="120000"/>
                        <a:pt x="2174" y="120000"/>
                      </a:cubicBezTo>
                      <a:cubicBezTo>
                        <a:pt x="117937" y="120000"/>
                        <a:pt x="117937" y="120000"/>
                        <a:pt x="117937" y="120000"/>
                      </a:cubicBezTo>
                      <a:cubicBezTo>
                        <a:pt x="119247" y="120000"/>
                        <a:pt x="120200" y="116900"/>
                        <a:pt x="119960" y="113177"/>
                      </a:cubicBezTo>
                      <a:close/>
                    </a:path>
                  </a:pathLst>
                </a:custGeom>
                <a:solidFill>
                  <a:schemeClr val="accent1"/>
                </a:solid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FFFFFF"/>
                    </a:buClr>
                    <a:buFont typeface="Calibri"/>
                    <a:buNone/>
                  </a:pPr>
                  <a:r>
                    <a:t/>
                  </a:r>
                  <a:endParaRPr b="0" i="0" sz="675" u="none" cap="none" strike="noStrike">
                    <a:solidFill>
                      <a:srgbClr val="000000"/>
                    </a:solidFill>
                    <a:latin typeface="Arial"/>
                    <a:ea typeface="Arial"/>
                    <a:cs typeface="Arial"/>
                    <a:sym typeface="Arial"/>
                  </a:endParaRPr>
                </a:p>
              </p:txBody>
            </p:sp>
            <p:sp>
              <p:nvSpPr>
                <p:cNvPr id="2469" name="Google Shape;2469;p179"/>
                <p:cNvSpPr/>
                <p:nvPr/>
              </p:nvSpPr>
              <p:spPr>
                <a:xfrm>
                  <a:off x="98113" y="0"/>
                  <a:ext cx="538800" cy="601800"/>
                </a:xfrm>
                <a:custGeom>
                  <a:rect b="b" l="l" r="r" t="t"/>
                  <a:pathLst>
                    <a:path extrusionOk="0" h="120000" w="120000">
                      <a:moveTo>
                        <a:pt x="105511" y="58447"/>
                      </a:moveTo>
                      <a:cubicBezTo>
                        <a:pt x="108766" y="30004"/>
                        <a:pt x="101600" y="4770"/>
                        <a:pt x="76038" y="6959"/>
                      </a:cubicBezTo>
                      <a:cubicBezTo>
                        <a:pt x="76038" y="6959"/>
                        <a:pt x="64805" y="-4999"/>
                        <a:pt x="42661" y="2441"/>
                      </a:cubicBezTo>
                      <a:cubicBezTo>
                        <a:pt x="35172" y="5064"/>
                        <a:pt x="14816" y="11630"/>
                        <a:pt x="15794" y="51159"/>
                      </a:cubicBezTo>
                      <a:cubicBezTo>
                        <a:pt x="16772" y="90828"/>
                        <a:pt x="0" y="90975"/>
                        <a:pt x="0" y="90975"/>
                      </a:cubicBezTo>
                      <a:cubicBezTo>
                        <a:pt x="0" y="90975"/>
                        <a:pt x="8627" y="102354"/>
                        <a:pt x="37938" y="102060"/>
                      </a:cubicBezTo>
                      <a:cubicBezTo>
                        <a:pt x="37938" y="114607"/>
                        <a:pt x="37938" y="114607"/>
                        <a:pt x="37938" y="114607"/>
                      </a:cubicBezTo>
                      <a:cubicBezTo>
                        <a:pt x="38100" y="114753"/>
                        <a:pt x="38100" y="114753"/>
                        <a:pt x="38100" y="114753"/>
                      </a:cubicBezTo>
                      <a:cubicBezTo>
                        <a:pt x="51777" y="121754"/>
                        <a:pt x="68711" y="121754"/>
                        <a:pt x="82550" y="114753"/>
                      </a:cubicBezTo>
                      <a:cubicBezTo>
                        <a:pt x="82550" y="114753"/>
                        <a:pt x="82550" y="114753"/>
                        <a:pt x="82550" y="114753"/>
                      </a:cubicBezTo>
                      <a:cubicBezTo>
                        <a:pt x="82550" y="114313"/>
                        <a:pt x="82550" y="114313"/>
                        <a:pt x="82550" y="114313"/>
                      </a:cubicBezTo>
                      <a:cubicBezTo>
                        <a:pt x="82550" y="101919"/>
                        <a:pt x="82550" y="101919"/>
                        <a:pt x="82550" y="101919"/>
                      </a:cubicBezTo>
                      <a:cubicBezTo>
                        <a:pt x="82550" y="101919"/>
                        <a:pt x="107950" y="102500"/>
                        <a:pt x="120000" y="91562"/>
                      </a:cubicBezTo>
                      <a:cubicBezTo>
                        <a:pt x="120000" y="91562"/>
                        <a:pt x="102416" y="87184"/>
                        <a:pt x="105511" y="58447"/>
                      </a:cubicBezTo>
                      <a:close/>
                      <a:moveTo>
                        <a:pt x="70338" y="21108"/>
                      </a:moveTo>
                      <a:cubicBezTo>
                        <a:pt x="69527" y="23003"/>
                        <a:pt x="68383" y="24904"/>
                        <a:pt x="67083" y="26800"/>
                      </a:cubicBezTo>
                      <a:cubicBezTo>
                        <a:pt x="62361" y="32926"/>
                        <a:pt x="57150" y="38466"/>
                        <a:pt x="49822" y="43425"/>
                      </a:cubicBezTo>
                      <a:cubicBezTo>
                        <a:pt x="47055" y="45179"/>
                        <a:pt x="47055" y="45179"/>
                        <a:pt x="47055" y="45179"/>
                      </a:cubicBezTo>
                      <a:cubicBezTo>
                        <a:pt x="45588" y="46341"/>
                        <a:pt x="43961" y="47221"/>
                        <a:pt x="42333" y="48237"/>
                      </a:cubicBezTo>
                      <a:cubicBezTo>
                        <a:pt x="26705" y="56992"/>
                        <a:pt x="26705" y="56992"/>
                        <a:pt x="26705" y="56992"/>
                      </a:cubicBezTo>
                      <a:cubicBezTo>
                        <a:pt x="28005" y="55678"/>
                        <a:pt x="28005" y="55678"/>
                        <a:pt x="28005" y="55678"/>
                      </a:cubicBezTo>
                      <a:cubicBezTo>
                        <a:pt x="30283" y="53489"/>
                        <a:pt x="32888" y="51300"/>
                        <a:pt x="35494" y="49404"/>
                      </a:cubicBezTo>
                      <a:cubicBezTo>
                        <a:pt x="38588" y="47221"/>
                        <a:pt x="38588" y="47221"/>
                        <a:pt x="38588" y="47221"/>
                      </a:cubicBezTo>
                      <a:cubicBezTo>
                        <a:pt x="39566" y="46341"/>
                        <a:pt x="40705" y="45613"/>
                        <a:pt x="41844" y="45033"/>
                      </a:cubicBezTo>
                      <a:cubicBezTo>
                        <a:pt x="42822" y="44446"/>
                        <a:pt x="43800" y="43865"/>
                        <a:pt x="44777" y="43137"/>
                      </a:cubicBezTo>
                      <a:cubicBezTo>
                        <a:pt x="47544" y="41382"/>
                        <a:pt x="47544" y="41382"/>
                        <a:pt x="47544" y="41382"/>
                      </a:cubicBezTo>
                      <a:cubicBezTo>
                        <a:pt x="55522" y="35990"/>
                        <a:pt x="62361" y="29716"/>
                        <a:pt x="67244" y="22862"/>
                      </a:cubicBezTo>
                      <a:cubicBezTo>
                        <a:pt x="70500" y="18338"/>
                        <a:pt x="70500" y="18338"/>
                        <a:pt x="70500" y="18338"/>
                      </a:cubicBezTo>
                      <a:cubicBezTo>
                        <a:pt x="70827" y="19212"/>
                        <a:pt x="70827" y="20087"/>
                        <a:pt x="70338" y="21108"/>
                      </a:cubicBezTo>
                      <a:close/>
                    </a:path>
                  </a:pathLst>
                </a:custGeom>
                <a:solidFill>
                  <a:schemeClr val="accent1"/>
                </a:solid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FFFFFF"/>
                    </a:buClr>
                    <a:buFont typeface="Calibri"/>
                    <a:buNone/>
                  </a:pPr>
                  <a:r>
                    <a:t/>
                  </a:r>
                  <a:endParaRPr b="0" i="0" sz="675" u="none" cap="none" strike="noStrike">
                    <a:solidFill>
                      <a:srgbClr val="000000"/>
                    </a:solidFill>
                    <a:latin typeface="Arial"/>
                    <a:ea typeface="Arial"/>
                    <a:cs typeface="Arial"/>
                    <a:sym typeface="Arial"/>
                  </a:endParaRPr>
                </a:p>
              </p:txBody>
            </p:sp>
          </p:grpSp>
          <p:grpSp>
            <p:nvGrpSpPr>
              <p:cNvPr id="2470" name="Google Shape;2470;p179"/>
              <p:cNvGrpSpPr/>
              <p:nvPr/>
            </p:nvGrpSpPr>
            <p:grpSpPr>
              <a:xfrm>
                <a:off x="1213312" y="-1"/>
                <a:ext cx="737400" cy="825359"/>
                <a:chOff x="-1" y="0"/>
                <a:chExt cx="737400" cy="825359"/>
              </a:xfrm>
            </p:grpSpPr>
            <p:sp>
              <p:nvSpPr>
                <p:cNvPr id="2471" name="Google Shape;2471;p179"/>
                <p:cNvSpPr/>
                <p:nvPr/>
              </p:nvSpPr>
              <p:spPr>
                <a:xfrm>
                  <a:off x="268285" y="401683"/>
                  <a:ext cx="201300" cy="190800"/>
                </a:xfrm>
                <a:custGeom>
                  <a:rect b="b" l="l" r="r" t="t"/>
                  <a:pathLst>
                    <a:path extrusionOk="0" h="120000" w="120000">
                      <a:moveTo>
                        <a:pt x="120000" y="101610"/>
                      </a:moveTo>
                      <a:cubicBezTo>
                        <a:pt x="119127" y="102532"/>
                        <a:pt x="119127" y="102532"/>
                        <a:pt x="119127" y="102532"/>
                      </a:cubicBezTo>
                      <a:cubicBezTo>
                        <a:pt x="82911" y="125978"/>
                        <a:pt x="35783" y="125978"/>
                        <a:pt x="0" y="101610"/>
                      </a:cubicBezTo>
                      <a:cubicBezTo>
                        <a:pt x="0" y="101610"/>
                        <a:pt x="0" y="101610"/>
                        <a:pt x="0" y="101610"/>
                      </a:cubicBezTo>
                      <a:cubicBezTo>
                        <a:pt x="0" y="0"/>
                        <a:pt x="0" y="0"/>
                        <a:pt x="0" y="0"/>
                      </a:cubicBezTo>
                      <a:cubicBezTo>
                        <a:pt x="120000" y="0"/>
                        <a:pt x="120000" y="0"/>
                        <a:pt x="120000" y="0"/>
                      </a:cubicBezTo>
                      <a:lnTo>
                        <a:pt x="120000" y="101610"/>
                      </a:lnTo>
                      <a:close/>
                    </a:path>
                  </a:pathLst>
                </a:custGeom>
                <a:solidFill>
                  <a:schemeClr val="accent1"/>
                </a:solid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FFFFFF"/>
                    </a:buClr>
                    <a:buFont typeface="Calibri"/>
                    <a:buNone/>
                  </a:pPr>
                  <a:r>
                    <a:t/>
                  </a:r>
                  <a:endParaRPr b="0" i="0" sz="675" u="none" cap="none" strike="noStrike">
                    <a:solidFill>
                      <a:srgbClr val="000000"/>
                    </a:solidFill>
                    <a:latin typeface="Arial"/>
                    <a:ea typeface="Arial"/>
                    <a:cs typeface="Arial"/>
                    <a:sym typeface="Arial"/>
                  </a:endParaRPr>
                </a:p>
              </p:txBody>
            </p:sp>
            <p:sp>
              <p:nvSpPr>
                <p:cNvPr id="2472" name="Google Shape;2472;p179"/>
                <p:cNvSpPr/>
                <p:nvPr/>
              </p:nvSpPr>
              <p:spPr>
                <a:xfrm>
                  <a:off x="-1" y="542459"/>
                  <a:ext cx="737400" cy="282900"/>
                </a:xfrm>
                <a:custGeom>
                  <a:rect b="b" l="l" r="r" t="t"/>
                  <a:pathLst>
                    <a:path extrusionOk="0" h="120000" w="120000">
                      <a:moveTo>
                        <a:pt x="119960" y="113488"/>
                      </a:moveTo>
                      <a:cubicBezTo>
                        <a:pt x="116633" y="66355"/>
                        <a:pt x="116633" y="66355"/>
                        <a:pt x="116633" y="66355"/>
                      </a:cubicBezTo>
                      <a:cubicBezTo>
                        <a:pt x="115562" y="51161"/>
                        <a:pt x="111755" y="38138"/>
                        <a:pt x="106398" y="31316"/>
                      </a:cubicBezTo>
                      <a:cubicBezTo>
                        <a:pt x="85934" y="4961"/>
                        <a:pt x="85934" y="4961"/>
                        <a:pt x="85934" y="4961"/>
                      </a:cubicBezTo>
                      <a:cubicBezTo>
                        <a:pt x="84747" y="3411"/>
                        <a:pt x="83671" y="1861"/>
                        <a:pt x="82484" y="0"/>
                      </a:cubicBezTo>
                      <a:cubicBezTo>
                        <a:pt x="82367" y="0"/>
                        <a:pt x="82367" y="0"/>
                        <a:pt x="82367" y="0"/>
                      </a:cubicBezTo>
                      <a:cubicBezTo>
                        <a:pt x="83314" y="2483"/>
                        <a:pt x="83794" y="5272"/>
                        <a:pt x="83794" y="8061"/>
                      </a:cubicBezTo>
                      <a:cubicBezTo>
                        <a:pt x="83794" y="21083"/>
                        <a:pt x="73202" y="31938"/>
                        <a:pt x="60114" y="31938"/>
                      </a:cubicBezTo>
                      <a:cubicBezTo>
                        <a:pt x="47031" y="31938"/>
                        <a:pt x="36322" y="21083"/>
                        <a:pt x="36322" y="8061"/>
                      </a:cubicBezTo>
                      <a:cubicBezTo>
                        <a:pt x="36322" y="5272"/>
                        <a:pt x="36796" y="2483"/>
                        <a:pt x="37749" y="0"/>
                      </a:cubicBezTo>
                      <a:cubicBezTo>
                        <a:pt x="37627" y="0"/>
                        <a:pt x="37627" y="0"/>
                        <a:pt x="37627" y="0"/>
                      </a:cubicBezTo>
                      <a:cubicBezTo>
                        <a:pt x="33585" y="5272"/>
                        <a:pt x="33585" y="5272"/>
                        <a:pt x="33585" y="5272"/>
                      </a:cubicBezTo>
                      <a:cubicBezTo>
                        <a:pt x="13595" y="31005"/>
                        <a:pt x="13595" y="31005"/>
                        <a:pt x="13595" y="31005"/>
                      </a:cubicBezTo>
                      <a:cubicBezTo>
                        <a:pt x="8238" y="37827"/>
                        <a:pt x="4431" y="51161"/>
                        <a:pt x="3361" y="66355"/>
                      </a:cubicBezTo>
                      <a:cubicBezTo>
                        <a:pt x="33" y="113488"/>
                        <a:pt x="33" y="113488"/>
                        <a:pt x="33" y="113488"/>
                      </a:cubicBezTo>
                      <a:cubicBezTo>
                        <a:pt x="-206" y="116900"/>
                        <a:pt x="864" y="120000"/>
                        <a:pt x="2174" y="120000"/>
                      </a:cubicBezTo>
                      <a:cubicBezTo>
                        <a:pt x="117820" y="120000"/>
                        <a:pt x="117820" y="120000"/>
                        <a:pt x="117820" y="120000"/>
                      </a:cubicBezTo>
                      <a:cubicBezTo>
                        <a:pt x="119130" y="120000"/>
                        <a:pt x="120200" y="116900"/>
                        <a:pt x="119960" y="113488"/>
                      </a:cubicBezTo>
                      <a:close/>
                    </a:path>
                  </a:pathLst>
                </a:custGeom>
                <a:solidFill>
                  <a:schemeClr val="accent1"/>
                </a:solid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FFFFFF"/>
                    </a:buClr>
                    <a:buFont typeface="Calibri"/>
                    <a:buNone/>
                  </a:pPr>
                  <a:r>
                    <a:t/>
                  </a:r>
                  <a:endParaRPr b="0" i="0" sz="675" u="none" cap="none" strike="noStrike">
                    <a:solidFill>
                      <a:srgbClr val="000000"/>
                    </a:solidFill>
                    <a:latin typeface="Arial"/>
                    <a:ea typeface="Arial"/>
                    <a:cs typeface="Arial"/>
                    <a:sym typeface="Arial"/>
                  </a:endParaRPr>
                </a:p>
              </p:txBody>
            </p:sp>
            <p:sp>
              <p:nvSpPr>
                <p:cNvPr id="2473" name="Google Shape;2473;p179"/>
                <p:cNvSpPr/>
                <p:nvPr/>
              </p:nvSpPr>
              <p:spPr>
                <a:xfrm>
                  <a:off x="393933" y="274572"/>
                  <a:ext cx="100800" cy="84000"/>
                </a:xfrm>
                <a:custGeom>
                  <a:rect b="b" l="l" r="r" t="t"/>
                  <a:pathLst>
                    <a:path extrusionOk="0" h="120000" w="120000">
                      <a:moveTo>
                        <a:pt x="62231" y="0"/>
                      </a:moveTo>
                      <a:cubicBezTo>
                        <a:pt x="37804" y="0"/>
                        <a:pt x="9020" y="5216"/>
                        <a:pt x="2918" y="18783"/>
                      </a:cubicBezTo>
                      <a:cubicBezTo>
                        <a:pt x="-3189" y="32350"/>
                        <a:pt x="300" y="58433"/>
                        <a:pt x="13383" y="88694"/>
                      </a:cubicBezTo>
                      <a:cubicBezTo>
                        <a:pt x="21231" y="109566"/>
                        <a:pt x="38677" y="120000"/>
                        <a:pt x="64849" y="120000"/>
                      </a:cubicBezTo>
                      <a:cubicBezTo>
                        <a:pt x="86652" y="120000"/>
                        <a:pt x="99741" y="114783"/>
                        <a:pt x="107589" y="102261"/>
                      </a:cubicBezTo>
                      <a:cubicBezTo>
                        <a:pt x="114569" y="89738"/>
                        <a:pt x="124162" y="36522"/>
                        <a:pt x="118054" y="20872"/>
                      </a:cubicBezTo>
                      <a:cubicBezTo>
                        <a:pt x="111952" y="5216"/>
                        <a:pt x="85779" y="0"/>
                        <a:pt x="62231" y="0"/>
                      </a:cubicBezTo>
                      <a:close/>
                    </a:path>
                  </a:pathLst>
                </a:custGeom>
                <a:solidFill>
                  <a:schemeClr val="accent1"/>
                </a:solid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FFFFFF"/>
                    </a:buClr>
                    <a:buFont typeface="Calibri"/>
                    <a:buNone/>
                  </a:pPr>
                  <a:r>
                    <a:t/>
                  </a:r>
                  <a:endParaRPr b="0" i="0" sz="675" u="none" cap="none" strike="noStrike">
                    <a:solidFill>
                      <a:srgbClr val="000000"/>
                    </a:solidFill>
                    <a:latin typeface="Arial"/>
                    <a:ea typeface="Arial"/>
                    <a:cs typeface="Arial"/>
                    <a:sym typeface="Arial"/>
                  </a:endParaRPr>
                </a:p>
              </p:txBody>
            </p:sp>
            <p:sp>
              <p:nvSpPr>
                <p:cNvPr id="2474" name="Google Shape;2474;p179"/>
                <p:cNvSpPr/>
                <p:nvPr/>
              </p:nvSpPr>
              <p:spPr>
                <a:xfrm>
                  <a:off x="238237" y="274572"/>
                  <a:ext cx="100800" cy="84000"/>
                </a:xfrm>
                <a:custGeom>
                  <a:rect b="b" l="l" r="r" t="t"/>
                  <a:pathLst>
                    <a:path extrusionOk="0" h="120000" w="120000">
                      <a:moveTo>
                        <a:pt x="57768" y="0"/>
                      </a:moveTo>
                      <a:cubicBezTo>
                        <a:pt x="34220" y="0"/>
                        <a:pt x="8047" y="5216"/>
                        <a:pt x="1945" y="20872"/>
                      </a:cubicBezTo>
                      <a:cubicBezTo>
                        <a:pt x="-4162" y="36522"/>
                        <a:pt x="5430" y="89738"/>
                        <a:pt x="12410" y="102261"/>
                      </a:cubicBezTo>
                      <a:cubicBezTo>
                        <a:pt x="20258" y="114783"/>
                        <a:pt x="33347" y="120000"/>
                        <a:pt x="55150" y="120000"/>
                      </a:cubicBezTo>
                      <a:cubicBezTo>
                        <a:pt x="81322" y="120000"/>
                        <a:pt x="98768" y="109566"/>
                        <a:pt x="106616" y="88694"/>
                      </a:cubicBezTo>
                      <a:cubicBezTo>
                        <a:pt x="119699" y="58433"/>
                        <a:pt x="123189" y="32350"/>
                        <a:pt x="117081" y="18783"/>
                      </a:cubicBezTo>
                      <a:cubicBezTo>
                        <a:pt x="110979" y="5216"/>
                        <a:pt x="82195" y="0"/>
                        <a:pt x="57768" y="0"/>
                      </a:cubicBezTo>
                      <a:close/>
                    </a:path>
                  </a:pathLst>
                </a:custGeom>
                <a:solidFill>
                  <a:schemeClr val="accent1"/>
                </a:solid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FFFFFF"/>
                    </a:buClr>
                    <a:buFont typeface="Calibri"/>
                    <a:buNone/>
                  </a:pPr>
                  <a:r>
                    <a:t/>
                  </a:r>
                  <a:endParaRPr b="0" i="0" sz="675" u="none" cap="none" strike="noStrike">
                    <a:solidFill>
                      <a:srgbClr val="000000"/>
                    </a:solidFill>
                    <a:latin typeface="Arial"/>
                    <a:ea typeface="Arial"/>
                    <a:cs typeface="Arial"/>
                    <a:sym typeface="Arial"/>
                  </a:endParaRPr>
                </a:p>
              </p:txBody>
            </p:sp>
            <p:sp>
              <p:nvSpPr>
                <p:cNvPr id="2475" name="Google Shape;2475;p179"/>
                <p:cNvSpPr/>
                <p:nvPr/>
              </p:nvSpPr>
              <p:spPr>
                <a:xfrm>
                  <a:off x="168520" y="0"/>
                  <a:ext cx="390300" cy="540000"/>
                </a:xfrm>
                <a:custGeom>
                  <a:rect b="b" l="l" r="r" t="t"/>
                  <a:pathLst>
                    <a:path extrusionOk="0" h="120000" w="120000">
                      <a:moveTo>
                        <a:pt x="112989" y="57163"/>
                      </a:moveTo>
                      <a:cubicBezTo>
                        <a:pt x="113667" y="55375"/>
                        <a:pt x="114568" y="53424"/>
                        <a:pt x="115012" y="51635"/>
                      </a:cubicBezTo>
                      <a:cubicBezTo>
                        <a:pt x="122882" y="15875"/>
                        <a:pt x="99506" y="14575"/>
                        <a:pt x="99506" y="14575"/>
                      </a:cubicBezTo>
                      <a:cubicBezTo>
                        <a:pt x="99506" y="14575"/>
                        <a:pt x="95466" y="9053"/>
                        <a:pt x="85351" y="4826"/>
                      </a:cubicBezTo>
                      <a:cubicBezTo>
                        <a:pt x="78388" y="1737"/>
                        <a:pt x="68945" y="-538"/>
                        <a:pt x="56363" y="112"/>
                      </a:cubicBezTo>
                      <a:cubicBezTo>
                        <a:pt x="52317" y="274"/>
                        <a:pt x="48499" y="924"/>
                        <a:pt x="44903" y="1900"/>
                      </a:cubicBezTo>
                      <a:cubicBezTo>
                        <a:pt x="40185" y="3038"/>
                        <a:pt x="35916" y="4664"/>
                        <a:pt x="32093" y="6614"/>
                      </a:cubicBezTo>
                      <a:cubicBezTo>
                        <a:pt x="27374" y="8890"/>
                        <a:pt x="22878" y="11649"/>
                        <a:pt x="19060" y="14737"/>
                      </a:cubicBezTo>
                      <a:cubicBezTo>
                        <a:pt x="12769" y="19615"/>
                        <a:pt x="7372" y="25792"/>
                        <a:pt x="4905" y="33433"/>
                      </a:cubicBezTo>
                      <a:cubicBezTo>
                        <a:pt x="2882" y="39118"/>
                        <a:pt x="3332" y="45133"/>
                        <a:pt x="5127" y="51635"/>
                      </a:cubicBezTo>
                      <a:cubicBezTo>
                        <a:pt x="5577" y="53424"/>
                        <a:pt x="6250" y="55375"/>
                        <a:pt x="7150" y="57163"/>
                      </a:cubicBezTo>
                      <a:cubicBezTo>
                        <a:pt x="2432" y="56838"/>
                        <a:pt x="-3186" y="58951"/>
                        <a:pt x="2204" y="72764"/>
                      </a:cubicBezTo>
                      <a:cubicBezTo>
                        <a:pt x="5800" y="82844"/>
                        <a:pt x="9395" y="85602"/>
                        <a:pt x="12097" y="85764"/>
                      </a:cubicBezTo>
                      <a:cubicBezTo>
                        <a:pt x="14564" y="97795"/>
                        <a:pt x="26702" y="113071"/>
                        <a:pt x="47148" y="118435"/>
                      </a:cubicBezTo>
                      <a:cubicBezTo>
                        <a:pt x="55462" y="120549"/>
                        <a:pt x="64455" y="120549"/>
                        <a:pt x="72769" y="118273"/>
                      </a:cubicBezTo>
                      <a:cubicBezTo>
                        <a:pt x="92765" y="112908"/>
                        <a:pt x="105353" y="97795"/>
                        <a:pt x="107821" y="85764"/>
                      </a:cubicBezTo>
                      <a:cubicBezTo>
                        <a:pt x="110522" y="85602"/>
                        <a:pt x="114118" y="82844"/>
                        <a:pt x="117936" y="72764"/>
                      </a:cubicBezTo>
                      <a:cubicBezTo>
                        <a:pt x="123104" y="58951"/>
                        <a:pt x="117485" y="56838"/>
                        <a:pt x="112989" y="57163"/>
                      </a:cubicBezTo>
                      <a:close/>
                      <a:moveTo>
                        <a:pt x="10074" y="54562"/>
                      </a:moveTo>
                      <a:cubicBezTo>
                        <a:pt x="12097" y="53911"/>
                        <a:pt x="12097" y="53911"/>
                        <a:pt x="12097" y="53911"/>
                      </a:cubicBezTo>
                      <a:cubicBezTo>
                        <a:pt x="15242" y="52936"/>
                        <a:pt x="18610" y="52286"/>
                        <a:pt x="22206" y="51798"/>
                      </a:cubicBezTo>
                      <a:cubicBezTo>
                        <a:pt x="26024" y="51310"/>
                        <a:pt x="26024" y="51310"/>
                        <a:pt x="26024" y="51310"/>
                      </a:cubicBezTo>
                      <a:cubicBezTo>
                        <a:pt x="27374" y="51148"/>
                        <a:pt x="28725" y="50985"/>
                        <a:pt x="30070" y="50823"/>
                      </a:cubicBezTo>
                      <a:cubicBezTo>
                        <a:pt x="31420" y="50823"/>
                        <a:pt x="32543" y="50660"/>
                        <a:pt x="33665" y="50660"/>
                      </a:cubicBezTo>
                      <a:cubicBezTo>
                        <a:pt x="37039" y="50335"/>
                        <a:pt x="37039" y="50335"/>
                        <a:pt x="37039" y="50335"/>
                      </a:cubicBezTo>
                      <a:cubicBezTo>
                        <a:pt x="47148" y="49359"/>
                        <a:pt x="56585" y="46758"/>
                        <a:pt x="64905" y="42857"/>
                      </a:cubicBezTo>
                      <a:cubicBezTo>
                        <a:pt x="70518" y="40256"/>
                        <a:pt x="70518" y="40256"/>
                        <a:pt x="70518" y="40256"/>
                      </a:cubicBezTo>
                      <a:cubicBezTo>
                        <a:pt x="70296" y="41231"/>
                        <a:pt x="69623" y="42044"/>
                        <a:pt x="68723" y="42694"/>
                      </a:cubicBezTo>
                      <a:cubicBezTo>
                        <a:pt x="66922" y="44157"/>
                        <a:pt x="64677" y="45458"/>
                        <a:pt x="62432" y="46433"/>
                      </a:cubicBezTo>
                      <a:cubicBezTo>
                        <a:pt x="54790" y="49847"/>
                        <a:pt x="46926" y="52611"/>
                        <a:pt x="37711" y="53424"/>
                      </a:cubicBezTo>
                      <a:cubicBezTo>
                        <a:pt x="34344" y="53749"/>
                        <a:pt x="34344" y="53749"/>
                        <a:pt x="34344" y="53749"/>
                      </a:cubicBezTo>
                      <a:cubicBezTo>
                        <a:pt x="32321" y="53911"/>
                        <a:pt x="30520" y="54074"/>
                        <a:pt x="28497" y="54074"/>
                      </a:cubicBezTo>
                      <a:lnTo>
                        <a:pt x="10074" y="54562"/>
                      </a:lnTo>
                      <a:close/>
                      <a:moveTo>
                        <a:pt x="107376" y="65774"/>
                      </a:moveTo>
                      <a:cubicBezTo>
                        <a:pt x="106926" y="65936"/>
                        <a:pt x="106248" y="66261"/>
                        <a:pt x="106248" y="66424"/>
                      </a:cubicBezTo>
                      <a:cubicBezTo>
                        <a:pt x="106248" y="66586"/>
                        <a:pt x="106026" y="67074"/>
                        <a:pt x="105803" y="67724"/>
                      </a:cubicBezTo>
                      <a:cubicBezTo>
                        <a:pt x="105125" y="69838"/>
                        <a:pt x="104003" y="73902"/>
                        <a:pt x="102652" y="76503"/>
                      </a:cubicBezTo>
                      <a:cubicBezTo>
                        <a:pt x="101079" y="79592"/>
                        <a:pt x="99284" y="80893"/>
                        <a:pt x="95238" y="82193"/>
                      </a:cubicBezTo>
                      <a:cubicBezTo>
                        <a:pt x="92993" y="82844"/>
                        <a:pt x="89169" y="83331"/>
                        <a:pt x="85801" y="83331"/>
                      </a:cubicBezTo>
                      <a:cubicBezTo>
                        <a:pt x="82206" y="83331"/>
                        <a:pt x="79060" y="82844"/>
                        <a:pt x="76365" y="82031"/>
                      </a:cubicBezTo>
                      <a:cubicBezTo>
                        <a:pt x="69395" y="79917"/>
                        <a:pt x="67823" y="76666"/>
                        <a:pt x="65800" y="72602"/>
                      </a:cubicBezTo>
                      <a:cubicBezTo>
                        <a:pt x="65349" y="71951"/>
                        <a:pt x="65127" y="71301"/>
                        <a:pt x="64905" y="70813"/>
                      </a:cubicBezTo>
                      <a:cubicBezTo>
                        <a:pt x="63554" y="67887"/>
                        <a:pt x="63104" y="67399"/>
                        <a:pt x="60859" y="67399"/>
                      </a:cubicBezTo>
                      <a:cubicBezTo>
                        <a:pt x="58608" y="67399"/>
                        <a:pt x="58386" y="67887"/>
                        <a:pt x="56813" y="70813"/>
                      </a:cubicBezTo>
                      <a:cubicBezTo>
                        <a:pt x="56585" y="71301"/>
                        <a:pt x="56363" y="71951"/>
                        <a:pt x="55913" y="72602"/>
                      </a:cubicBezTo>
                      <a:cubicBezTo>
                        <a:pt x="53890" y="76666"/>
                        <a:pt x="52317" y="79917"/>
                        <a:pt x="45353" y="82031"/>
                      </a:cubicBezTo>
                      <a:cubicBezTo>
                        <a:pt x="42658" y="82844"/>
                        <a:pt x="39506" y="83331"/>
                        <a:pt x="35916" y="83331"/>
                      </a:cubicBezTo>
                      <a:cubicBezTo>
                        <a:pt x="32543" y="83331"/>
                        <a:pt x="28725" y="82844"/>
                        <a:pt x="26474" y="82193"/>
                      </a:cubicBezTo>
                      <a:cubicBezTo>
                        <a:pt x="22428" y="80893"/>
                        <a:pt x="20633" y="79592"/>
                        <a:pt x="19060" y="76503"/>
                      </a:cubicBezTo>
                      <a:cubicBezTo>
                        <a:pt x="17709" y="73740"/>
                        <a:pt x="16587" y="69838"/>
                        <a:pt x="15915" y="67724"/>
                      </a:cubicBezTo>
                      <a:cubicBezTo>
                        <a:pt x="15687" y="67074"/>
                        <a:pt x="15464" y="66586"/>
                        <a:pt x="15464" y="66424"/>
                      </a:cubicBezTo>
                      <a:cubicBezTo>
                        <a:pt x="15464" y="66261"/>
                        <a:pt x="14792" y="65936"/>
                        <a:pt x="14342" y="65774"/>
                      </a:cubicBezTo>
                      <a:cubicBezTo>
                        <a:pt x="13892" y="65611"/>
                        <a:pt x="13441" y="65286"/>
                        <a:pt x="13441" y="64961"/>
                      </a:cubicBezTo>
                      <a:cubicBezTo>
                        <a:pt x="13892" y="60734"/>
                        <a:pt x="13892" y="60734"/>
                        <a:pt x="13892" y="60734"/>
                      </a:cubicBezTo>
                      <a:cubicBezTo>
                        <a:pt x="13892" y="60409"/>
                        <a:pt x="14114" y="60084"/>
                        <a:pt x="14564" y="60084"/>
                      </a:cubicBezTo>
                      <a:cubicBezTo>
                        <a:pt x="15014" y="59927"/>
                        <a:pt x="22428" y="57488"/>
                        <a:pt x="36139" y="57488"/>
                      </a:cubicBezTo>
                      <a:cubicBezTo>
                        <a:pt x="43552" y="57488"/>
                        <a:pt x="47598" y="58301"/>
                        <a:pt x="51194" y="59114"/>
                      </a:cubicBezTo>
                      <a:cubicBezTo>
                        <a:pt x="54340" y="59601"/>
                        <a:pt x="56813" y="60246"/>
                        <a:pt x="60859" y="60246"/>
                      </a:cubicBezTo>
                      <a:cubicBezTo>
                        <a:pt x="64905" y="60246"/>
                        <a:pt x="67372" y="59601"/>
                        <a:pt x="70518" y="59114"/>
                      </a:cubicBezTo>
                      <a:cubicBezTo>
                        <a:pt x="74114" y="58301"/>
                        <a:pt x="78160" y="57488"/>
                        <a:pt x="85573" y="57488"/>
                      </a:cubicBezTo>
                      <a:cubicBezTo>
                        <a:pt x="99284" y="57488"/>
                        <a:pt x="106698" y="59927"/>
                        <a:pt x="107148" y="60084"/>
                      </a:cubicBezTo>
                      <a:cubicBezTo>
                        <a:pt x="107598" y="60084"/>
                        <a:pt x="107821" y="60409"/>
                        <a:pt x="107821" y="60734"/>
                      </a:cubicBezTo>
                      <a:cubicBezTo>
                        <a:pt x="108271" y="64961"/>
                        <a:pt x="108271" y="64961"/>
                        <a:pt x="108271" y="64961"/>
                      </a:cubicBezTo>
                      <a:cubicBezTo>
                        <a:pt x="108271" y="65286"/>
                        <a:pt x="107821" y="65611"/>
                        <a:pt x="107376" y="65774"/>
                      </a:cubicBezTo>
                      <a:close/>
                    </a:path>
                  </a:pathLst>
                </a:custGeom>
                <a:solidFill>
                  <a:schemeClr val="accent1"/>
                </a:solid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FFFFFF"/>
                    </a:buClr>
                    <a:buFont typeface="Calibri"/>
                    <a:buNone/>
                  </a:pPr>
                  <a:r>
                    <a:t/>
                  </a:r>
                  <a:endParaRPr b="0" i="0" sz="675" u="none" cap="none" strike="noStrike">
                    <a:solidFill>
                      <a:srgbClr val="000000"/>
                    </a:solidFill>
                    <a:latin typeface="Arial"/>
                    <a:ea typeface="Arial"/>
                    <a:cs typeface="Arial"/>
                    <a:sym typeface="Arial"/>
                  </a:endParaRPr>
                </a:p>
              </p:txBody>
            </p:sp>
          </p:grpSp>
          <p:sp>
            <p:nvSpPr>
              <p:cNvPr id="2476" name="Google Shape;2476;p179"/>
              <p:cNvSpPr/>
              <p:nvPr/>
            </p:nvSpPr>
            <p:spPr>
              <a:xfrm>
                <a:off x="647344" y="605675"/>
                <a:ext cx="939900" cy="1065000"/>
              </a:xfrm>
              <a:custGeom>
                <a:rect b="b" l="l" r="r" t="t"/>
                <a:pathLst>
                  <a:path extrusionOk="0" h="120000" w="120000">
                    <a:moveTo>
                      <a:pt x="116472" y="29566"/>
                    </a:moveTo>
                    <a:lnTo>
                      <a:pt x="58127" y="29566"/>
                    </a:lnTo>
                    <a:cubicBezTo>
                      <a:pt x="55388" y="29566"/>
                      <a:pt x="53733" y="26958"/>
                      <a:pt x="55027" y="24915"/>
                    </a:cubicBezTo>
                    <a:lnTo>
                      <a:pt x="67344" y="6128"/>
                    </a:lnTo>
                    <a:cubicBezTo>
                      <a:pt x="68283" y="4600"/>
                      <a:pt x="67705" y="2691"/>
                      <a:pt x="66050" y="1796"/>
                    </a:cubicBezTo>
                    <a:lnTo>
                      <a:pt x="63311" y="397"/>
                    </a:lnTo>
                    <a:cubicBezTo>
                      <a:pt x="61583" y="-430"/>
                      <a:pt x="59422" y="78"/>
                      <a:pt x="58488" y="1544"/>
                    </a:cubicBezTo>
                    <a:lnTo>
                      <a:pt x="29316" y="46255"/>
                    </a:lnTo>
                    <a:cubicBezTo>
                      <a:pt x="27944" y="48353"/>
                      <a:pt x="24488" y="48353"/>
                      <a:pt x="23122" y="46255"/>
                    </a:cubicBezTo>
                    <a:lnTo>
                      <a:pt x="10877" y="27467"/>
                    </a:lnTo>
                    <a:cubicBezTo>
                      <a:pt x="9866" y="25934"/>
                      <a:pt x="7705" y="25424"/>
                      <a:pt x="6050" y="26320"/>
                    </a:cubicBezTo>
                    <a:lnTo>
                      <a:pt x="3311" y="27719"/>
                    </a:lnTo>
                    <a:cubicBezTo>
                      <a:pt x="1583" y="28547"/>
                      <a:pt x="1011" y="30456"/>
                      <a:pt x="2016" y="31989"/>
                    </a:cubicBezTo>
                    <a:lnTo>
                      <a:pt x="31188" y="76632"/>
                    </a:lnTo>
                    <a:cubicBezTo>
                      <a:pt x="32555" y="78737"/>
                      <a:pt x="30827" y="81345"/>
                      <a:pt x="28088" y="81345"/>
                    </a:cubicBezTo>
                    <a:lnTo>
                      <a:pt x="3527" y="81345"/>
                    </a:lnTo>
                    <a:cubicBezTo>
                      <a:pt x="1583" y="81345"/>
                      <a:pt x="0" y="82749"/>
                      <a:pt x="0" y="84467"/>
                    </a:cubicBezTo>
                    <a:lnTo>
                      <a:pt x="0" y="87271"/>
                    </a:lnTo>
                    <a:cubicBezTo>
                      <a:pt x="0" y="88989"/>
                      <a:pt x="1583" y="90388"/>
                      <a:pt x="3527" y="90388"/>
                    </a:cubicBezTo>
                    <a:lnTo>
                      <a:pt x="61872" y="90388"/>
                    </a:lnTo>
                    <a:cubicBezTo>
                      <a:pt x="64611" y="90388"/>
                      <a:pt x="66338" y="93002"/>
                      <a:pt x="64972" y="95106"/>
                    </a:cubicBezTo>
                    <a:lnTo>
                      <a:pt x="52727" y="113894"/>
                    </a:lnTo>
                    <a:cubicBezTo>
                      <a:pt x="51716" y="115422"/>
                      <a:pt x="52294" y="117330"/>
                      <a:pt x="54022" y="118225"/>
                    </a:cubicBezTo>
                    <a:lnTo>
                      <a:pt x="56761" y="119563"/>
                    </a:lnTo>
                    <a:cubicBezTo>
                      <a:pt x="58416" y="120453"/>
                      <a:pt x="60577" y="119944"/>
                      <a:pt x="61583" y="118416"/>
                    </a:cubicBezTo>
                    <a:lnTo>
                      <a:pt x="90755" y="73767"/>
                    </a:lnTo>
                    <a:cubicBezTo>
                      <a:pt x="92122" y="71668"/>
                      <a:pt x="95511" y="71668"/>
                      <a:pt x="96877" y="73767"/>
                    </a:cubicBezTo>
                    <a:lnTo>
                      <a:pt x="109122" y="92554"/>
                    </a:lnTo>
                    <a:cubicBezTo>
                      <a:pt x="110133" y="94088"/>
                      <a:pt x="112294" y="94597"/>
                      <a:pt x="114022" y="93702"/>
                    </a:cubicBezTo>
                    <a:lnTo>
                      <a:pt x="116761" y="92302"/>
                    </a:lnTo>
                    <a:cubicBezTo>
                      <a:pt x="118416" y="91474"/>
                      <a:pt x="118988" y="89566"/>
                      <a:pt x="118055" y="88032"/>
                    </a:cubicBezTo>
                    <a:lnTo>
                      <a:pt x="88883" y="43389"/>
                    </a:lnTo>
                    <a:cubicBezTo>
                      <a:pt x="87516" y="41285"/>
                      <a:pt x="89172" y="38677"/>
                      <a:pt x="91911" y="38677"/>
                    </a:cubicBezTo>
                    <a:lnTo>
                      <a:pt x="116472" y="38677"/>
                    </a:lnTo>
                    <a:cubicBezTo>
                      <a:pt x="118416" y="38677"/>
                      <a:pt x="120000" y="37272"/>
                      <a:pt x="120000" y="35492"/>
                    </a:cubicBezTo>
                    <a:lnTo>
                      <a:pt x="120000" y="32750"/>
                    </a:lnTo>
                    <a:cubicBezTo>
                      <a:pt x="120000" y="31032"/>
                      <a:pt x="118416" y="29566"/>
                      <a:pt x="116472" y="29566"/>
                    </a:cubicBezTo>
                    <a:close/>
                    <a:moveTo>
                      <a:pt x="59566" y="71092"/>
                    </a:moveTo>
                    <a:cubicBezTo>
                      <a:pt x="52655" y="71092"/>
                      <a:pt x="47033" y="66128"/>
                      <a:pt x="47033" y="60011"/>
                    </a:cubicBezTo>
                    <a:cubicBezTo>
                      <a:pt x="47033" y="53894"/>
                      <a:pt x="52655" y="48930"/>
                      <a:pt x="59566" y="48930"/>
                    </a:cubicBezTo>
                    <a:cubicBezTo>
                      <a:pt x="66483" y="48930"/>
                      <a:pt x="72100" y="53894"/>
                      <a:pt x="72100" y="60011"/>
                    </a:cubicBezTo>
                    <a:cubicBezTo>
                      <a:pt x="72100" y="66128"/>
                      <a:pt x="66483" y="71092"/>
                      <a:pt x="59566" y="71092"/>
                    </a:cubicBezTo>
                    <a:close/>
                  </a:path>
                </a:pathLst>
              </a:custGeom>
              <a:solidFill>
                <a:schemeClr val="accent1"/>
              </a:solidFill>
              <a:ln>
                <a:noFill/>
              </a:ln>
            </p:spPr>
            <p:txBody>
              <a:bodyPr anchorCtr="0" anchor="ctr" bIns="17125" lIns="17125" spcFirstLastPara="1" rIns="17125" wrap="square" tIns="17125">
                <a:noAutofit/>
              </a:bodyPr>
              <a:lstStyle/>
              <a:p>
                <a:pPr indent="0" lvl="0" marL="0" marR="0" rtl="0" algn="l">
                  <a:lnSpc>
                    <a:spcPct val="100000"/>
                  </a:lnSpc>
                  <a:spcBef>
                    <a:spcPts val="0"/>
                  </a:spcBef>
                  <a:spcAft>
                    <a:spcPts val="0"/>
                  </a:spcAft>
                  <a:buClr>
                    <a:srgbClr val="5A5A5A"/>
                  </a:buClr>
                  <a:buFont typeface="Helvetica Neue"/>
                  <a:buNone/>
                </a:pPr>
                <a:r>
                  <a:t/>
                </a:r>
                <a:endParaRPr b="0" i="0" sz="675" u="none" cap="none" strike="noStrike">
                  <a:solidFill>
                    <a:srgbClr val="000000"/>
                  </a:solidFill>
                  <a:latin typeface="Arial"/>
                  <a:ea typeface="Arial"/>
                  <a:cs typeface="Arial"/>
                  <a:sym typeface="Arial"/>
                </a:endParaRPr>
              </a:p>
            </p:txBody>
          </p:sp>
        </p:grpSp>
        <p:grpSp>
          <p:nvGrpSpPr>
            <p:cNvPr id="2477" name="Google Shape;2477;p179"/>
            <p:cNvGrpSpPr/>
            <p:nvPr/>
          </p:nvGrpSpPr>
          <p:grpSpPr>
            <a:xfrm>
              <a:off x="1008192" y="2501809"/>
              <a:ext cx="627638" cy="731939"/>
              <a:chOff x="0" y="0"/>
              <a:chExt cx="1673700" cy="1951838"/>
            </a:xfrm>
          </p:grpSpPr>
          <p:sp>
            <p:nvSpPr>
              <p:cNvPr id="2478" name="Google Shape;2478;p179"/>
              <p:cNvSpPr/>
              <p:nvPr/>
            </p:nvSpPr>
            <p:spPr>
              <a:xfrm>
                <a:off x="0" y="1309838"/>
                <a:ext cx="1673700" cy="642000"/>
              </a:xfrm>
              <a:custGeom>
                <a:rect b="b" l="l" r="r" t="t"/>
                <a:pathLst>
                  <a:path extrusionOk="0" h="120000" w="120000">
                    <a:moveTo>
                      <a:pt x="116633" y="66355"/>
                    </a:moveTo>
                    <a:cubicBezTo>
                      <a:pt x="115562" y="51161"/>
                      <a:pt x="111755" y="38138"/>
                      <a:pt x="106398" y="31316"/>
                    </a:cubicBezTo>
                    <a:cubicBezTo>
                      <a:pt x="85934" y="4961"/>
                      <a:pt x="85934" y="4961"/>
                      <a:pt x="85934" y="4961"/>
                    </a:cubicBezTo>
                    <a:cubicBezTo>
                      <a:pt x="84747" y="3411"/>
                      <a:pt x="83671" y="1861"/>
                      <a:pt x="82484" y="0"/>
                    </a:cubicBezTo>
                    <a:cubicBezTo>
                      <a:pt x="88911" y="49611"/>
                      <a:pt x="88911" y="49611"/>
                      <a:pt x="88911" y="49611"/>
                    </a:cubicBezTo>
                    <a:cubicBezTo>
                      <a:pt x="79986" y="48061"/>
                      <a:pt x="79986" y="48061"/>
                      <a:pt x="79986" y="48061"/>
                    </a:cubicBezTo>
                    <a:cubicBezTo>
                      <a:pt x="59997" y="111938"/>
                      <a:pt x="59997" y="111938"/>
                      <a:pt x="59997" y="111938"/>
                    </a:cubicBezTo>
                    <a:cubicBezTo>
                      <a:pt x="40130" y="48061"/>
                      <a:pt x="40130" y="48061"/>
                      <a:pt x="40130" y="48061"/>
                    </a:cubicBezTo>
                    <a:cubicBezTo>
                      <a:pt x="31082" y="49611"/>
                      <a:pt x="31082" y="49611"/>
                      <a:pt x="31082" y="49611"/>
                    </a:cubicBezTo>
                    <a:cubicBezTo>
                      <a:pt x="37627" y="0"/>
                      <a:pt x="37627" y="0"/>
                      <a:pt x="37627" y="0"/>
                    </a:cubicBezTo>
                    <a:cubicBezTo>
                      <a:pt x="33585" y="5272"/>
                      <a:pt x="33585" y="5272"/>
                      <a:pt x="33585" y="5272"/>
                    </a:cubicBezTo>
                    <a:cubicBezTo>
                      <a:pt x="13595" y="31005"/>
                      <a:pt x="13595" y="31005"/>
                      <a:pt x="13595" y="31005"/>
                    </a:cubicBezTo>
                    <a:cubicBezTo>
                      <a:pt x="8238" y="37827"/>
                      <a:pt x="4431" y="51161"/>
                      <a:pt x="3361" y="66355"/>
                    </a:cubicBezTo>
                    <a:cubicBezTo>
                      <a:pt x="33" y="113488"/>
                      <a:pt x="33" y="113488"/>
                      <a:pt x="33" y="113488"/>
                    </a:cubicBezTo>
                    <a:cubicBezTo>
                      <a:pt x="-206" y="116900"/>
                      <a:pt x="864" y="120000"/>
                      <a:pt x="2174" y="120000"/>
                    </a:cubicBezTo>
                    <a:cubicBezTo>
                      <a:pt x="117820" y="120000"/>
                      <a:pt x="117820" y="120000"/>
                      <a:pt x="117820" y="120000"/>
                    </a:cubicBezTo>
                    <a:cubicBezTo>
                      <a:pt x="119130" y="120000"/>
                      <a:pt x="120200" y="116900"/>
                      <a:pt x="119960" y="113488"/>
                    </a:cubicBezTo>
                    <a:lnTo>
                      <a:pt x="116633" y="66355"/>
                    </a:lnTo>
                    <a:close/>
                    <a:moveTo>
                      <a:pt x="116633" y="66355"/>
                    </a:moveTo>
                    <a:cubicBezTo>
                      <a:pt x="116633" y="66355"/>
                      <a:pt x="116633" y="66355"/>
                      <a:pt x="116633" y="66355"/>
                    </a:cubicBezTo>
                  </a:path>
                </a:pathLst>
              </a:custGeom>
              <a:solidFill>
                <a:schemeClr val="accent1"/>
              </a:solid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000000"/>
                  </a:buClr>
                  <a:buFont typeface="Calibri"/>
                  <a:buNone/>
                </a:pPr>
                <a:r>
                  <a:t/>
                </a:r>
                <a:endParaRPr b="0" i="0" sz="675" u="none" cap="none" strike="noStrike">
                  <a:solidFill>
                    <a:srgbClr val="000000"/>
                  </a:solidFill>
                  <a:latin typeface="Arial"/>
                  <a:ea typeface="Arial"/>
                  <a:cs typeface="Arial"/>
                  <a:sym typeface="Arial"/>
                </a:endParaRPr>
              </a:p>
            </p:txBody>
          </p:sp>
          <p:sp>
            <p:nvSpPr>
              <p:cNvPr id="2479" name="Google Shape;2479;p179"/>
              <p:cNvSpPr/>
              <p:nvPr/>
            </p:nvSpPr>
            <p:spPr>
              <a:xfrm>
                <a:off x="222431" y="0"/>
                <a:ext cx="1221300" cy="1907700"/>
              </a:xfrm>
              <a:custGeom>
                <a:rect b="b" l="l" r="r" t="t"/>
                <a:pathLst>
                  <a:path extrusionOk="0" h="120000" w="120000">
                    <a:moveTo>
                      <a:pt x="105650" y="41823"/>
                    </a:moveTo>
                    <a:cubicBezTo>
                      <a:pt x="108750" y="21466"/>
                      <a:pt x="101738" y="3409"/>
                      <a:pt x="75977" y="4977"/>
                    </a:cubicBezTo>
                    <a:cubicBezTo>
                      <a:pt x="75977" y="4977"/>
                      <a:pt x="64888" y="-3581"/>
                      <a:pt x="42716" y="1739"/>
                    </a:cubicBezTo>
                    <a:cubicBezTo>
                      <a:pt x="35055" y="3621"/>
                      <a:pt x="14672" y="8318"/>
                      <a:pt x="15650" y="36605"/>
                    </a:cubicBezTo>
                    <a:cubicBezTo>
                      <a:pt x="16794" y="64994"/>
                      <a:pt x="0" y="65097"/>
                      <a:pt x="0" y="65097"/>
                    </a:cubicBezTo>
                    <a:cubicBezTo>
                      <a:pt x="0" y="65097"/>
                      <a:pt x="8638" y="73239"/>
                      <a:pt x="37988" y="73033"/>
                    </a:cubicBezTo>
                    <a:cubicBezTo>
                      <a:pt x="37988" y="78251"/>
                      <a:pt x="37988" y="78251"/>
                      <a:pt x="37988" y="78251"/>
                    </a:cubicBezTo>
                    <a:cubicBezTo>
                      <a:pt x="60161" y="120000"/>
                      <a:pt x="60161" y="120000"/>
                      <a:pt x="60161" y="120000"/>
                    </a:cubicBezTo>
                    <a:cubicBezTo>
                      <a:pt x="82500" y="78354"/>
                      <a:pt x="82500" y="78354"/>
                      <a:pt x="82500" y="78354"/>
                    </a:cubicBezTo>
                    <a:cubicBezTo>
                      <a:pt x="82500" y="78039"/>
                      <a:pt x="82500" y="78039"/>
                      <a:pt x="82500" y="78039"/>
                    </a:cubicBezTo>
                    <a:cubicBezTo>
                      <a:pt x="82500" y="72924"/>
                      <a:pt x="82500" y="72924"/>
                      <a:pt x="82500" y="72924"/>
                    </a:cubicBezTo>
                    <a:cubicBezTo>
                      <a:pt x="82500" y="72924"/>
                      <a:pt x="107933" y="73342"/>
                      <a:pt x="120000" y="65515"/>
                    </a:cubicBezTo>
                    <a:cubicBezTo>
                      <a:pt x="120000" y="65515"/>
                      <a:pt x="102555" y="62385"/>
                      <a:pt x="105650" y="41823"/>
                    </a:cubicBezTo>
                    <a:close/>
                    <a:moveTo>
                      <a:pt x="70433" y="15104"/>
                    </a:moveTo>
                    <a:cubicBezTo>
                      <a:pt x="69622" y="16460"/>
                      <a:pt x="68477" y="17816"/>
                      <a:pt x="67011" y="19172"/>
                    </a:cubicBezTo>
                    <a:cubicBezTo>
                      <a:pt x="62283" y="23554"/>
                      <a:pt x="57227" y="27519"/>
                      <a:pt x="49727" y="31072"/>
                    </a:cubicBezTo>
                    <a:cubicBezTo>
                      <a:pt x="46955" y="32325"/>
                      <a:pt x="46955" y="32325"/>
                      <a:pt x="46955" y="32325"/>
                    </a:cubicBezTo>
                    <a:cubicBezTo>
                      <a:pt x="45488" y="33161"/>
                      <a:pt x="43861" y="33784"/>
                      <a:pt x="42227" y="34517"/>
                    </a:cubicBezTo>
                    <a:cubicBezTo>
                      <a:pt x="26738" y="40776"/>
                      <a:pt x="26738" y="40776"/>
                      <a:pt x="26738" y="40776"/>
                    </a:cubicBezTo>
                    <a:cubicBezTo>
                      <a:pt x="28044" y="39837"/>
                      <a:pt x="28044" y="39837"/>
                      <a:pt x="28044" y="39837"/>
                    </a:cubicBezTo>
                    <a:cubicBezTo>
                      <a:pt x="30327" y="38275"/>
                      <a:pt x="32772" y="36708"/>
                      <a:pt x="35544" y="35352"/>
                    </a:cubicBezTo>
                    <a:cubicBezTo>
                      <a:pt x="38477" y="33784"/>
                      <a:pt x="38477" y="33784"/>
                      <a:pt x="38477" y="33784"/>
                    </a:cubicBezTo>
                    <a:cubicBezTo>
                      <a:pt x="39622" y="33161"/>
                      <a:pt x="40761" y="32634"/>
                      <a:pt x="41900" y="32217"/>
                    </a:cubicBezTo>
                    <a:cubicBezTo>
                      <a:pt x="42877" y="31799"/>
                      <a:pt x="43694" y="31381"/>
                      <a:pt x="44672" y="30861"/>
                    </a:cubicBezTo>
                    <a:cubicBezTo>
                      <a:pt x="47444" y="29608"/>
                      <a:pt x="47444" y="29608"/>
                      <a:pt x="47444" y="29608"/>
                    </a:cubicBezTo>
                    <a:cubicBezTo>
                      <a:pt x="55433" y="25746"/>
                      <a:pt x="62283" y="21260"/>
                      <a:pt x="67338" y="16351"/>
                    </a:cubicBezTo>
                    <a:cubicBezTo>
                      <a:pt x="70600" y="13119"/>
                      <a:pt x="70600" y="13119"/>
                      <a:pt x="70600" y="13119"/>
                    </a:cubicBezTo>
                    <a:cubicBezTo>
                      <a:pt x="70761" y="13742"/>
                      <a:pt x="70761" y="14372"/>
                      <a:pt x="70433" y="15104"/>
                    </a:cubicBezTo>
                    <a:close/>
                  </a:path>
                </a:pathLst>
              </a:custGeom>
              <a:solidFill>
                <a:schemeClr val="accent1"/>
              </a:solid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000000"/>
                  </a:buClr>
                  <a:buFont typeface="Calibri"/>
                  <a:buNone/>
                </a:pPr>
                <a:r>
                  <a:t/>
                </a:r>
                <a:endParaRPr b="0" i="0" sz="675" u="none" cap="none" strike="noStrike">
                  <a:solidFill>
                    <a:srgbClr val="000000"/>
                  </a:solidFill>
                  <a:latin typeface="Arial"/>
                  <a:ea typeface="Arial"/>
                  <a:cs typeface="Arial"/>
                  <a:sym typeface="Arial"/>
                </a:endParaRPr>
              </a:p>
            </p:txBody>
          </p:sp>
        </p:grpSp>
        <p:grpSp>
          <p:nvGrpSpPr>
            <p:cNvPr id="2480" name="Google Shape;2480;p179"/>
            <p:cNvGrpSpPr/>
            <p:nvPr/>
          </p:nvGrpSpPr>
          <p:grpSpPr>
            <a:xfrm>
              <a:off x="3544577" y="2511214"/>
              <a:ext cx="647100" cy="722507"/>
              <a:chOff x="-1" y="0"/>
              <a:chExt cx="1725600" cy="1926686"/>
            </a:xfrm>
          </p:grpSpPr>
          <p:sp>
            <p:nvSpPr>
              <p:cNvPr id="2481" name="Google Shape;2481;p179"/>
              <p:cNvSpPr/>
              <p:nvPr/>
            </p:nvSpPr>
            <p:spPr>
              <a:xfrm>
                <a:off x="626746" y="944508"/>
                <a:ext cx="470400" cy="442200"/>
              </a:xfrm>
              <a:custGeom>
                <a:rect b="b" l="l" r="r" t="t"/>
                <a:pathLst>
                  <a:path extrusionOk="0" h="120000" w="120000">
                    <a:moveTo>
                      <a:pt x="120000" y="101389"/>
                    </a:moveTo>
                    <a:cubicBezTo>
                      <a:pt x="119144" y="102300"/>
                      <a:pt x="119144" y="102300"/>
                      <a:pt x="119144" y="102300"/>
                    </a:cubicBezTo>
                    <a:cubicBezTo>
                      <a:pt x="83144" y="126051"/>
                      <a:pt x="36000" y="126051"/>
                      <a:pt x="0" y="101389"/>
                    </a:cubicBezTo>
                    <a:cubicBezTo>
                      <a:pt x="0" y="101389"/>
                      <a:pt x="0" y="101389"/>
                      <a:pt x="0" y="101389"/>
                    </a:cubicBezTo>
                    <a:cubicBezTo>
                      <a:pt x="0" y="0"/>
                      <a:pt x="0" y="0"/>
                      <a:pt x="0" y="0"/>
                    </a:cubicBezTo>
                    <a:cubicBezTo>
                      <a:pt x="120000" y="0"/>
                      <a:pt x="120000" y="0"/>
                      <a:pt x="120000" y="0"/>
                    </a:cubicBezTo>
                    <a:cubicBezTo>
                      <a:pt x="120000" y="101389"/>
                      <a:pt x="120000" y="101389"/>
                      <a:pt x="120000" y="101389"/>
                    </a:cubicBezTo>
                    <a:cubicBezTo>
                      <a:pt x="120000" y="101389"/>
                      <a:pt x="120000" y="101389"/>
                      <a:pt x="120000" y="101389"/>
                    </a:cubicBezTo>
                    <a:close/>
                  </a:path>
                </a:pathLst>
              </a:custGeom>
              <a:solidFill>
                <a:schemeClr val="accent1"/>
              </a:solid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000000"/>
                  </a:buClr>
                  <a:buFont typeface="Calibri"/>
                  <a:buNone/>
                </a:pPr>
                <a:r>
                  <a:t/>
                </a:r>
                <a:endParaRPr b="0" i="0" sz="675" u="none" cap="none" strike="noStrike">
                  <a:solidFill>
                    <a:srgbClr val="000000"/>
                  </a:solidFill>
                  <a:latin typeface="Arial"/>
                  <a:ea typeface="Arial"/>
                  <a:cs typeface="Arial"/>
                  <a:sym typeface="Arial"/>
                </a:endParaRPr>
              </a:p>
            </p:txBody>
          </p:sp>
          <p:sp>
            <p:nvSpPr>
              <p:cNvPr id="2482" name="Google Shape;2482;p179"/>
              <p:cNvSpPr/>
              <p:nvPr/>
            </p:nvSpPr>
            <p:spPr>
              <a:xfrm>
                <a:off x="917949" y="642986"/>
                <a:ext cx="243900" cy="195300"/>
              </a:xfrm>
              <a:custGeom>
                <a:rect b="b" l="l" r="r" t="t"/>
                <a:pathLst>
                  <a:path extrusionOk="0" h="120000" w="120000">
                    <a:moveTo>
                      <a:pt x="61393" y="0"/>
                    </a:moveTo>
                    <a:cubicBezTo>
                      <a:pt x="38164" y="0"/>
                      <a:pt x="8298" y="6205"/>
                      <a:pt x="3318" y="18622"/>
                    </a:cubicBezTo>
                    <a:cubicBezTo>
                      <a:pt x="-3318" y="33105"/>
                      <a:pt x="0" y="57933"/>
                      <a:pt x="13273" y="88966"/>
                    </a:cubicBezTo>
                    <a:cubicBezTo>
                      <a:pt x="21572" y="109655"/>
                      <a:pt x="38164" y="120000"/>
                      <a:pt x="64711" y="120000"/>
                    </a:cubicBezTo>
                    <a:cubicBezTo>
                      <a:pt x="86283" y="120000"/>
                      <a:pt x="99557" y="115861"/>
                      <a:pt x="107856" y="103450"/>
                    </a:cubicBezTo>
                    <a:cubicBezTo>
                      <a:pt x="114493" y="91033"/>
                      <a:pt x="124448" y="37238"/>
                      <a:pt x="117811" y="20688"/>
                    </a:cubicBezTo>
                    <a:cubicBezTo>
                      <a:pt x="111174" y="6205"/>
                      <a:pt x="84627" y="0"/>
                      <a:pt x="61393" y="0"/>
                    </a:cubicBezTo>
                    <a:close/>
                  </a:path>
                </a:pathLst>
              </a:custGeom>
              <a:solidFill>
                <a:schemeClr val="accent1"/>
              </a:solid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000000"/>
                  </a:buClr>
                  <a:buFont typeface="Calibri"/>
                  <a:buNone/>
                </a:pPr>
                <a:r>
                  <a:t/>
                </a:r>
                <a:endParaRPr b="0" i="0" sz="675" u="none" cap="none" strike="noStrike">
                  <a:solidFill>
                    <a:srgbClr val="000000"/>
                  </a:solidFill>
                  <a:latin typeface="Arial"/>
                  <a:ea typeface="Arial"/>
                  <a:cs typeface="Arial"/>
                  <a:sym typeface="Arial"/>
                </a:endParaRPr>
              </a:p>
            </p:txBody>
          </p:sp>
          <p:sp>
            <p:nvSpPr>
              <p:cNvPr id="2483" name="Google Shape;2483;p179"/>
              <p:cNvSpPr/>
              <p:nvPr/>
            </p:nvSpPr>
            <p:spPr>
              <a:xfrm>
                <a:off x="554202" y="642986"/>
                <a:ext cx="234000" cy="195300"/>
              </a:xfrm>
              <a:custGeom>
                <a:rect b="b" l="l" r="r" t="t"/>
                <a:pathLst>
                  <a:path extrusionOk="0" h="120000" w="120000">
                    <a:moveTo>
                      <a:pt x="57385" y="0"/>
                    </a:moveTo>
                    <a:cubicBezTo>
                      <a:pt x="34998" y="0"/>
                      <a:pt x="9158" y="6205"/>
                      <a:pt x="2271" y="20688"/>
                    </a:cubicBezTo>
                    <a:cubicBezTo>
                      <a:pt x="-4620" y="37238"/>
                      <a:pt x="5712" y="91033"/>
                      <a:pt x="12604" y="103450"/>
                    </a:cubicBezTo>
                    <a:cubicBezTo>
                      <a:pt x="21213" y="115861"/>
                      <a:pt x="33274" y="120000"/>
                      <a:pt x="55662" y="120000"/>
                    </a:cubicBezTo>
                    <a:cubicBezTo>
                      <a:pt x="81502" y="120000"/>
                      <a:pt x="98727" y="109655"/>
                      <a:pt x="107336" y="88966"/>
                    </a:cubicBezTo>
                    <a:cubicBezTo>
                      <a:pt x="119392" y="57933"/>
                      <a:pt x="122838" y="33105"/>
                      <a:pt x="117669" y="18622"/>
                    </a:cubicBezTo>
                    <a:cubicBezTo>
                      <a:pt x="110782" y="6205"/>
                      <a:pt x="83219" y="0"/>
                      <a:pt x="57385" y="0"/>
                    </a:cubicBezTo>
                    <a:close/>
                  </a:path>
                </a:pathLst>
              </a:custGeom>
              <a:solidFill>
                <a:schemeClr val="accent1"/>
              </a:solid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000000"/>
                  </a:buClr>
                  <a:buFont typeface="Calibri"/>
                  <a:buNone/>
                </a:pPr>
                <a:r>
                  <a:t/>
                </a:r>
                <a:endParaRPr b="0" i="0" sz="675" u="none" cap="none" strike="noStrike">
                  <a:solidFill>
                    <a:srgbClr val="000000"/>
                  </a:solidFill>
                  <a:latin typeface="Arial"/>
                  <a:ea typeface="Arial"/>
                  <a:cs typeface="Arial"/>
                  <a:sym typeface="Arial"/>
                </a:endParaRPr>
              </a:p>
            </p:txBody>
          </p:sp>
          <p:sp>
            <p:nvSpPr>
              <p:cNvPr id="2484" name="Google Shape;2484;p179"/>
              <p:cNvSpPr/>
              <p:nvPr/>
            </p:nvSpPr>
            <p:spPr>
              <a:xfrm>
                <a:off x="394271" y="0"/>
                <a:ext cx="909900" cy="1268700"/>
              </a:xfrm>
              <a:custGeom>
                <a:rect b="b" l="l" r="r" t="t"/>
                <a:pathLst>
                  <a:path extrusionOk="0" h="120000" w="120000">
                    <a:moveTo>
                      <a:pt x="112990" y="57312"/>
                    </a:moveTo>
                    <a:cubicBezTo>
                      <a:pt x="113872" y="55406"/>
                      <a:pt x="114761" y="53500"/>
                      <a:pt x="115205" y="51594"/>
                    </a:cubicBezTo>
                    <a:cubicBezTo>
                      <a:pt x="123180" y="15998"/>
                      <a:pt x="99695" y="14726"/>
                      <a:pt x="99695" y="14726"/>
                    </a:cubicBezTo>
                    <a:cubicBezTo>
                      <a:pt x="99695" y="14726"/>
                      <a:pt x="95707" y="9008"/>
                      <a:pt x="85517" y="4876"/>
                    </a:cubicBezTo>
                    <a:cubicBezTo>
                      <a:pt x="78425" y="1698"/>
                      <a:pt x="69123" y="-526"/>
                      <a:pt x="56272" y="106"/>
                    </a:cubicBezTo>
                    <a:cubicBezTo>
                      <a:pt x="52285" y="426"/>
                      <a:pt x="48298" y="1059"/>
                      <a:pt x="44749" y="2018"/>
                    </a:cubicBezTo>
                    <a:cubicBezTo>
                      <a:pt x="40317" y="2970"/>
                      <a:pt x="35885" y="4557"/>
                      <a:pt x="31898" y="6463"/>
                    </a:cubicBezTo>
                    <a:cubicBezTo>
                      <a:pt x="27466" y="9008"/>
                      <a:pt x="23041" y="11547"/>
                      <a:pt x="19047" y="14726"/>
                    </a:cubicBezTo>
                    <a:cubicBezTo>
                      <a:pt x="12844" y="19496"/>
                      <a:pt x="7085" y="25853"/>
                      <a:pt x="4870" y="33476"/>
                    </a:cubicBezTo>
                    <a:cubicBezTo>
                      <a:pt x="2654" y="39200"/>
                      <a:pt x="3098" y="45237"/>
                      <a:pt x="4870" y="51594"/>
                    </a:cubicBezTo>
                    <a:cubicBezTo>
                      <a:pt x="5314" y="53500"/>
                      <a:pt x="6203" y="55406"/>
                      <a:pt x="7085" y="57312"/>
                    </a:cubicBezTo>
                    <a:cubicBezTo>
                      <a:pt x="2209" y="56678"/>
                      <a:pt x="-3104" y="58904"/>
                      <a:pt x="2209" y="72884"/>
                    </a:cubicBezTo>
                    <a:cubicBezTo>
                      <a:pt x="5758" y="82739"/>
                      <a:pt x="9301" y="85598"/>
                      <a:pt x="11961" y="85912"/>
                    </a:cubicBezTo>
                    <a:cubicBezTo>
                      <a:pt x="14622" y="97672"/>
                      <a:pt x="26584" y="112925"/>
                      <a:pt x="46965" y="118329"/>
                    </a:cubicBezTo>
                    <a:cubicBezTo>
                      <a:pt x="55384" y="120554"/>
                      <a:pt x="64691" y="120554"/>
                      <a:pt x="72666" y="118329"/>
                    </a:cubicBezTo>
                    <a:cubicBezTo>
                      <a:pt x="93047" y="112925"/>
                      <a:pt x="105453" y="97672"/>
                      <a:pt x="108114" y="85912"/>
                    </a:cubicBezTo>
                    <a:cubicBezTo>
                      <a:pt x="110774" y="85598"/>
                      <a:pt x="114317" y="82739"/>
                      <a:pt x="117866" y="72884"/>
                    </a:cubicBezTo>
                    <a:cubicBezTo>
                      <a:pt x="123180" y="58904"/>
                      <a:pt x="117421" y="56678"/>
                      <a:pt x="112990" y="57312"/>
                    </a:cubicBezTo>
                    <a:close/>
                    <a:moveTo>
                      <a:pt x="10190" y="54453"/>
                    </a:moveTo>
                    <a:cubicBezTo>
                      <a:pt x="11961" y="53814"/>
                      <a:pt x="11961" y="53814"/>
                      <a:pt x="11961" y="53814"/>
                    </a:cubicBezTo>
                    <a:cubicBezTo>
                      <a:pt x="15060" y="52861"/>
                      <a:pt x="18609" y="52227"/>
                      <a:pt x="22152" y="51908"/>
                    </a:cubicBezTo>
                    <a:cubicBezTo>
                      <a:pt x="26139" y="51274"/>
                      <a:pt x="26139" y="51274"/>
                      <a:pt x="26139" y="51274"/>
                    </a:cubicBezTo>
                    <a:cubicBezTo>
                      <a:pt x="27466" y="51274"/>
                      <a:pt x="28800" y="50955"/>
                      <a:pt x="30127" y="50955"/>
                    </a:cubicBezTo>
                    <a:cubicBezTo>
                      <a:pt x="31460" y="50955"/>
                      <a:pt x="32342" y="50641"/>
                      <a:pt x="33676" y="50641"/>
                    </a:cubicBezTo>
                    <a:cubicBezTo>
                      <a:pt x="37219" y="50321"/>
                      <a:pt x="37219" y="50321"/>
                      <a:pt x="37219" y="50321"/>
                    </a:cubicBezTo>
                    <a:cubicBezTo>
                      <a:pt x="46965" y="49368"/>
                      <a:pt x="56717" y="46823"/>
                      <a:pt x="65136" y="43012"/>
                    </a:cubicBezTo>
                    <a:cubicBezTo>
                      <a:pt x="70450" y="40153"/>
                      <a:pt x="70450" y="40153"/>
                      <a:pt x="70450" y="40153"/>
                    </a:cubicBezTo>
                    <a:cubicBezTo>
                      <a:pt x="70450" y="41106"/>
                      <a:pt x="69561" y="42059"/>
                      <a:pt x="68679" y="42692"/>
                    </a:cubicBezTo>
                    <a:cubicBezTo>
                      <a:pt x="66907" y="44284"/>
                      <a:pt x="64691" y="45551"/>
                      <a:pt x="62476" y="46510"/>
                    </a:cubicBezTo>
                    <a:cubicBezTo>
                      <a:pt x="54939" y="49682"/>
                      <a:pt x="46965" y="52547"/>
                      <a:pt x="37663" y="53500"/>
                    </a:cubicBezTo>
                    <a:cubicBezTo>
                      <a:pt x="34114" y="53814"/>
                      <a:pt x="34114" y="53814"/>
                      <a:pt x="34114" y="53814"/>
                    </a:cubicBezTo>
                    <a:cubicBezTo>
                      <a:pt x="32342" y="53814"/>
                      <a:pt x="30571" y="54133"/>
                      <a:pt x="28355" y="54133"/>
                    </a:cubicBezTo>
                    <a:cubicBezTo>
                      <a:pt x="10190" y="54453"/>
                      <a:pt x="10190" y="54453"/>
                      <a:pt x="10190" y="54453"/>
                    </a:cubicBezTo>
                    <a:cubicBezTo>
                      <a:pt x="10190" y="54453"/>
                      <a:pt x="10190" y="54453"/>
                      <a:pt x="10190" y="54453"/>
                    </a:cubicBezTo>
                    <a:close/>
                    <a:moveTo>
                      <a:pt x="107669" y="65894"/>
                    </a:moveTo>
                    <a:cubicBezTo>
                      <a:pt x="107231" y="65894"/>
                      <a:pt x="106342" y="66213"/>
                      <a:pt x="106342" y="66527"/>
                    </a:cubicBezTo>
                    <a:cubicBezTo>
                      <a:pt x="106342" y="66527"/>
                      <a:pt x="106342" y="67166"/>
                      <a:pt x="105898" y="67800"/>
                    </a:cubicBezTo>
                    <a:cubicBezTo>
                      <a:pt x="105015" y="69706"/>
                      <a:pt x="104126" y="73837"/>
                      <a:pt x="102799" y="76382"/>
                    </a:cubicBezTo>
                    <a:cubicBezTo>
                      <a:pt x="101028" y="79560"/>
                      <a:pt x="99250" y="80827"/>
                      <a:pt x="95263" y="82100"/>
                    </a:cubicBezTo>
                    <a:cubicBezTo>
                      <a:pt x="93047" y="82739"/>
                      <a:pt x="89060" y="83372"/>
                      <a:pt x="85961" y="83372"/>
                    </a:cubicBezTo>
                    <a:cubicBezTo>
                      <a:pt x="82412" y="83372"/>
                      <a:pt x="79314" y="82739"/>
                      <a:pt x="76209" y="82100"/>
                    </a:cubicBezTo>
                    <a:cubicBezTo>
                      <a:pt x="69561" y="79874"/>
                      <a:pt x="67790" y="76696"/>
                      <a:pt x="66019" y="72565"/>
                    </a:cubicBezTo>
                    <a:cubicBezTo>
                      <a:pt x="65574" y="71931"/>
                      <a:pt x="65136" y="71298"/>
                      <a:pt x="65136" y="70659"/>
                    </a:cubicBezTo>
                    <a:cubicBezTo>
                      <a:pt x="63358" y="67800"/>
                      <a:pt x="62920" y="67480"/>
                      <a:pt x="60704" y="67480"/>
                    </a:cubicBezTo>
                    <a:cubicBezTo>
                      <a:pt x="58488" y="67480"/>
                      <a:pt x="58488" y="67800"/>
                      <a:pt x="56717" y="70659"/>
                    </a:cubicBezTo>
                    <a:cubicBezTo>
                      <a:pt x="56717" y="71298"/>
                      <a:pt x="56272" y="71931"/>
                      <a:pt x="55828" y="72565"/>
                    </a:cubicBezTo>
                    <a:cubicBezTo>
                      <a:pt x="54057" y="76696"/>
                      <a:pt x="52285" y="79874"/>
                      <a:pt x="45193" y="82100"/>
                    </a:cubicBezTo>
                    <a:cubicBezTo>
                      <a:pt x="42533" y="82739"/>
                      <a:pt x="39434" y="83372"/>
                      <a:pt x="35885" y="83372"/>
                    </a:cubicBezTo>
                    <a:cubicBezTo>
                      <a:pt x="32342" y="83372"/>
                      <a:pt x="28800" y="82739"/>
                      <a:pt x="26584" y="82100"/>
                    </a:cubicBezTo>
                    <a:cubicBezTo>
                      <a:pt x="22596" y="80827"/>
                      <a:pt x="20380" y="79560"/>
                      <a:pt x="19047" y="76382"/>
                    </a:cubicBezTo>
                    <a:cubicBezTo>
                      <a:pt x="17720" y="73837"/>
                      <a:pt x="16393" y="69706"/>
                      <a:pt x="15949" y="67800"/>
                    </a:cubicBezTo>
                    <a:cubicBezTo>
                      <a:pt x="15504" y="67166"/>
                      <a:pt x="15504" y="66527"/>
                      <a:pt x="15504" y="66527"/>
                    </a:cubicBezTo>
                    <a:cubicBezTo>
                      <a:pt x="15504" y="66213"/>
                      <a:pt x="14622" y="65894"/>
                      <a:pt x="14177" y="65894"/>
                    </a:cubicBezTo>
                    <a:cubicBezTo>
                      <a:pt x="13733" y="65574"/>
                      <a:pt x="13289" y="65255"/>
                      <a:pt x="13289" y="64941"/>
                    </a:cubicBezTo>
                    <a:cubicBezTo>
                      <a:pt x="13733" y="60810"/>
                      <a:pt x="13733" y="60810"/>
                      <a:pt x="13733" y="60810"/>
                    </a:cubicBezTo>
                    <a:cubicBezTo>
                      <a:pt x="13733" y="60490"/>
                      <a:pt x="14177" y="60170"/>
                      <a:pt x="14622" y="60170"/>
                    </a:cubicBezTo>
                    <a:cubicBezTo>
                      <a:pt x="15060" y="59857"/>
                      <a:pt x="22596" y="57631"/>
                      <a:pt x="36330" y="57631"/>
                    </a:cubicBezTo>
                    <a:cubicBezTo>
                      <a:pt x="43422" y="57631"/>
                      <a:pt x="47409" y="58265"/>
                      <a:pt x="51396" y="59218"/>
                    </a:cubicBezTo>
                    <a:cubicBezTo>
                      <a:pt x="54501" y="59537"/>
                      <a:pt x="56717" y="60170"/>
                      <a:pt x="60704" y="60170"/>
                    </a:cubicBezTo>
                    <a:cubicBezTo>
                      <a:pt x="65136" y="60170"/>
                      <a:pt x="67352" y="59537"/>
                      <a:pt x="70450" y="59218"/>
                    </a:cubicBezTo>
                    <a:cubicBezTo>
                      <a:pt x="73993" y="58265"/>
                      <a:pt x="78425" y="57631"/>
                      <a:pt x="85517" y="57631"/>
                    </a:cubicBezTo>
                    <a:cubicBezTo>
                      <a:pt x="99250" y="57631"/>
                      <a:pt x="106786" y="59857"/>
                      <a:pt x="107231" y="60170"/>
                    </a:cubicBezTo>
                    <a:cubicBezTo>
                      <a:pt x="107669" y="60170"/>
                      <a:pt x="108114" y="60490"/>
                      <a:pt x="108114" y="60810"/>
                    </a:cubicBezTo>
                    <a:cubicBezTo>
                      <a:pt x="108558" y="64941"/>
                      <a:pt x="108558" y="64941"/>
                      <a:pt x="108558" y="64941"/>
                    </a:cubicBezTo>
                    <a:cubicBezTo>
                      <a:pt x="108558" y="65255"/>
                      <a:pt x="108114" y="65574"/>
                      <a:pt x="107669" y="65894"/>
                    </a:cubicBezTo>
                    <a:close/>
                  </a:path>
                </a:pathLst>
              </a:custGeom>
              <a:solidFill>
                <a:schemeClr val="accent1"/>
              </a:solid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000000"/>
                  </a:buClr>
                  <a:buFont typeface="Calibri"/>
                  <a:buNone/>
                </a:pPr>
                <a:r>
                  <a:t/>
                </a:r>
                <a:endParaRPr b="0" i="0" sz="675" u="none" cap="none" strike="noStrike">
                  <a:solidFill>
                    <a:srgbClr val="000000"/>
                  </a:solidFill>
                  <a:latin typeface="Arial"/>
                  <a:ea typeface="Arial"/>
                  <a:cs typeface="Arial"/>
                  <a:sym typeface="Arial"/>
                </a:endParaRPr>
              </a:p>
            </p:txBody>
          </p:sp>
          <p:sp>
            <p:nvSpPr>
              <p:cNvPr id="2485" name="Google Shape;2485;p179"/>
              <p:cNvSpPr/>
              <p:nvPr/>
            </p:nvSpPr>
            <p:spPr>
              <a:xfrm>
                <a:off x="-1" y="1268786"/>
                <a:ext cx="1725600" cy="657900"/>
              </a:xfrm>
              <a:custGeom>
                <a:rect b="b" l="l" r="r" t="t"/>
                <a:pathLst>
                  <a:path extrusionOk="0" h="120000" w="120000">
                    <a:moveTo>
                      <a:pt x="119960" y="113877"/>
                    </a:moveTo>
                    <a:cubicBezTo>
                      <a:pt x="116689" y="66733"/>
                      <a:pt x="116689" y="67344"/>
                      <a:pt x="116689" y="67344"/>
                    </a:cubicBezTo>
                    <a:cubicBezTo>
                      <a:pt x="115518" y="52038"/>
                      <a:pt x="111778" y="39183"/>
                      <a:pt x="106399" y="32450"/>
                    </a:cubicBezTo>
                    <a:cubicBezTo>
                      <a:pt x="85832" y="6122"/>
                      <a:pt x="85832" y="5511"/>
                      <a:pt x="85832" y="5511"/>
                    </a:cubicBezTo>
                    <a:cubicBezTo>
                      <a:pt x="84661" y="3672"/>
                      <a:pt x="83725" y="2450"/>
                      <a:pt x="82554" y="0"/>
                    </a:cubicBezTo>
                    <a:cubicBezTo>
                      <a:pt x="82320" y="0"/>
                      <a:pt x="82320" y="0"/>
                      <a:pt x="82320" y="0"/>
                    </a:cubicBezTo>
                    <a:cubicBezTo>
                      <a:pt x="83257" y="2450"/>
                      <a:pt x="83725" y="6122"/>
                      <a:pt x="83725" y="8572"/>
                    </a:cubicBezTo>
                    <a:cubicBezTo>
                      <a:pt x="83725" y="21427"/>
                      <a:pt x="73207" y="33061"/>
                      <a:pt x="60114" y="33061"/>
                    </a:cubicBezTo>
                    <a:cubicBezTo>
                      <a:pt x="47021" y="33061"/>
                      <a:pt x="36269" y="21427"/>
                      <a:pt x="36269" y="8572"/>
                    </a:cubicBezTo>
                    <a:cubicBezTo>
                      <a:pt x="36269" y="5511"/>
                      <a:pt x="36737" y="2450"/>
                      <a:pt x="37673" y="0"/>
                    </a:cubicBezTo>
                    <a:cubicBezTo>
                      <a:pt x="37673" y="0"/>
                      <a:pt x="37673" y="0"/>
                      <a:pt x="37673" y="0"/>
                    </a:cubicBezTo>
                    <a:cubicBezTo>
                      <a:pt x="33465" y="7344"/>
                      <a:pt x="33465" y="6122"/>
                      <a:pt x="33465" y="6122"/>
                    </a:cubicBezTo>
                    <a:cubicBezTo>
                      <a:pt x="13594" y="31838"/>
                      <a:pt x="13594" y="31838"/>
                      <a:pt x="13594" y="31838"/>
                    </a:cubicBezTo>
                    <a:cubicBezTo>
                      <a:pt x="8215" y="38572"/>
                      <a:pt x="4241" y="52038"/>
                      <a:pt x="3305" y="67344"/>
                    </a:cubicBezTo>
                    <a:cubicBezTo>
                      <a:pt x="33" y="114488"/>
                      <a:pt x="33" y="113877"/>
                      <a:pt x="33" y="113877"/>
                    </a:cubicBezTo>
                    <a:cubicBezTo>
                      <a:pt x="-200" y="117550"/>
                      <a:pt x="735" y="120000"/>
                      <a:pt x="2134" y="120000"/>
                    </a:cubicBezTo>
                    <a:cubicBezTo>
                      <a:pt x="117859" y="120000"/>
                      <a:pt x="117859" y="120000"/>
                      <a:pt x="117859" y="120000"/>
                    </a:cubicBezTo>
                    <a:cubicBezTo>
                      <a:pt x="119258" y="120000"/>
                      <a:pt x="120195" y="117550"/>
                      <a:pt x="119960" y="113877"/>
                    </a:cubicBezTo>
                    <a:close/>
                    <a:moveTo>
                      <a:pt x="51229" y="69183"/>
                    </a:moveTo>
                    <a:cubicBezTo>
                      <a:pt x="42110" y="80205"/>
                      <a:pt x="42110" y="80205"/>
                      <a:pt x="42110" y="80205"/>
                    </a:cubicBezTo>
                    <a:cubicBezTo>
                      <a:pt x="51229" y="90000"/>
                      <a:pt x="51229" y="90000"/>
                      <a:pt x="51229" y="90000"/>
                    </a:cubicBezTo>
                    <a:cubicBezTo>
                      <a:pt x="51229" y="97961"/>
                      <a:pt x="51229" y="97961"/>
                      <a:pt x="51229" y="97961"/>
                    </a:cubicBezTo>
                    <a:cubicBezTo>
                      <a:pt x="38136" y="83266"/>
                      <a:pt x="38136" y="83266"/>
                      <a:pt x="38136" y="83266"/>
                    </a:cubicBezTo>
                    <a:cubicBezTo>
                      <a:pt x="38136" y="77755"/>
                      <a:pt x="38136" y="77755"/>
                      <a:pt x="38136" y="77755"/>
                    </a:cubicBezTo>
                    <a:cubicBezTo>
                      <a:pt x="51229" y="60611"/>
                      <a:pt x="51229" y="60611"/>
                      <a:pt x="51229" y="60611"/>
                    </a:cubicBezTo>
                    <a:lnTo>
                      <a:pt x="51229" y="69183"/>
                    </a:lnTo>
                    <a:close/>
                    <a:moveTo>
                      <a:pt x="56608" y="105305"/>
                    </a:moveTo>
                    <a:cubicBezTo>
                      <a:pt x="52868" y="105305"/>
                      <a:pt x="52868" y="105305"/>
                      <a:pt x="52868" y="105305"/>
                    </a:cubicBezTo>
                    <a:cubicBezTo>
                      <a:pt x="60114" y="53877"/>
                      <a:pt x="60114" y="53877"/>
                      <a:pt x="60114" y="53877"/>
                    </a:cubicBezTo>
                    <a:cubicBezTo>
                      <a:pt x="63854" y="53877"/>
                      <a:pt x="63854" y="53877"/>
                      <a:pt x="63854" y="53877"/>
                    </a:cubicBezTo>
                    <a:lnTo>
                      <a:pt x="56608" y="105305"/>
                    </a:lnTo>
                    <a:close/>
                    <a:moveTo>
                      <a:pt x="78346" y="83266"/>
                    </a:moveTo>
                    <a:cubicBezTo>
                      <a:pt x="65258" y="97961"/>
                      <a:pt x="65258" y="97961"/>
                      <a:pt x="65258" y="97961"/>
                    </a:cubicBezTo>
                    <a:cubicBezTo>
                      <a:pt x="65258" y="90000"/>
                      <a:pt x="65258" y="90000"/>
                      <a:pt x="65258" y="90000"/>
                    </a:cubicBezTo>
                    <a:cubicBezTo>
                      <a:pt x="74372" y="80205"/>
                      <a:pt x="74372" y="80205"/>
                      <a:pt x="74372" y="80205"/>
                    </a:cubicBezTo>
                    <a:cubicBezTo>
                      <a:pt x="65258" y="69183"/>
                      <a:pt x="65258" y="69183"/>
                      <a:pt x="65258" y="69183"/>
                    </a:cubicBezTo>
                    <a:cubicBezTo>
                      <a:pt x="65258" y="60611"/>
                      <a:pt x="65258" y="60611"/>
                      <a:pt x="65258" y="60611"/>
                    </a:cubicBezTo>
                    <a:cubicBezTo>
                      <a:pt x="78346" y="77755"/>
                      <a:pt x="78346" y="77755"/>
                      <a:pt x="78346" y="77755"/>
                    </a:cubicBezTo>
                    <a:lnTo>
                      <a:pt x="78346" y="83266"/>
                    </a:lnTo>
                    <a:close/>
                  </a:path>
                </a:pathLst>
              </a:custGeom>
              <a:solidFill>
                <a:schemeClr val="accent1"/>
              </a:solid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000000"/>
                  </a:buClr>
                  <a:buFont typeface="Calibri"/>
                  <a:buNone/>
                </a:pPr>
                <a:r>
                  <a:t/>
                </a:r>
                <a:endParaRPr b="0" i="0" sz="675" u="none" cap="none" strike="noStrike">
                  <a:solidFill>
                    <a:srgbClr val="000000"/>
                  </a:solidFill>
                  <a:latin typeface="Arial"/>
                  <a:ea typeface="Arial"/>
                  <a:cs typeface="Arial"/>
                  <a:sym typeface="Arial"/>
                </a:endParaRPr>
              </a:p>
            </p:txBody>
          </p:sp>
        </p:grpSp>
      </p:grpSp>
      <p:sp>
        <p:nvSpPr>
          <p:cNvPr id="2486" name="Google Shape;2486;p179"/>
          <p:cNvSpPr txBox="1"/>
          <p:nvPr/>
        </p:nvSpPr>
        <p:spPr>
          <a:xfrm>
            <a:off x="833200" y="3001688"/>
            <a:ext cx="1610700" cy="20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D2A00"/>
                </a:solidFill>
              </a:rPr>
              <a:t>Threat Protection</a:t>
            </a:r>
            <a:endParaRPr>
              <a:solidFill>
                <a:schemeClr val="dk1"/>
              </a:solidFill>
            </a:endParaRPr>
          </a:p>
          <a:p>
            <a:pPr indent="0" lvl="0" marL="0" rtl="0" algn="ctr">
              <a:spcBef>
                <a:spcPts val="0"/>
              </a:spcBef>
              <a:spcAft>
                <a:spcPts val="0"/>
              </a:spcAft>
              <a:buNone/>
            </a:pPr>
            <a:r>
              <a:t/>
            </a:r>
            <a:endParaRPr sz="1000">
              <a:solidFill>
                <a:srgbClr val="5A5A5A"/>
              </a:solidFill>
              <a:latin typeface="Roboto"/>
              <a:ea typeface="Roboto"/>
              <a:cs typeface="Roboto"/>
              <a:sym typeface="Roboto"/>
            </a:endParaRPr>
          </a:p>
          <a:p>
            <a:pPr indent="0" lvl="0" marL="0" rtl="0" algn="ctr">
              <a:spcBef>
                <a:spcPts val="0"/>
              </a:spcBef>
              <a:spcAft>
                <a:spcPts val="0"/>
              </a:spcAft>
              <a:buNone/>
            </a:pPr>
            <a:r>
              <a:rPr lang="en" sz="1000">
                <a:solidFill>
                  <a:srgbClr val="5A5A5A"/>
                </a:solidFill>
                <a:latin typeface="Roboto"/>
                <a:ea typeface="Roboto"/>
                <a:cs typeface="Roboto"/>
                <a:sym typeface="Roboto"/>
              </a:rPr>
              <a:t>Behavior Based</a:t>
            </a:r>
            <a:endParaRPr sz="1000">
              <a:solidFill>
                <a:srgbClr val="5A5A5A"/>
              </a:solidFill>
              <a:latin typeface="Roboto"/>
              <a:ea typeface="Roboto"/>
              <a:cs typeface="Roboto"/>
              <a:sym typeface="Roboto"/>
            </a:endParaRPr>
          </a:p>
          <a:p>
            <a:pPr indent="0" lvl="0" marL="0" rtl="0" algn="ctr">
              <a:spcBef>
                <a:spcPts val="0"/>
              </a:spcBef>
              <a:spcAft>
                <a:spcPts val="0"/>
              </a:spcAft>
              <a:buNone/>
            </a:pPr>
            <a:r>
              <a:rPr lang="en" sz="1000">
                <a:solidFill>
                  <a:srgbClr val="5A5A5A"/>
                </a:solidFill>
                <a:latin typeface="Roboto"/>
                <a:ea typeface="Roboto"/>
                <a:cs typeface="Roboto"/>
                <a:sym typeface="Roboto"/>
              </a:rPr>
              <a:t>Signature Based</a:t>
            </a:r>
            <a:endParaRPr sz="1000">
              <a:solidFill>
                <a:srgbClr val="5A5A5A"/>
              </a:solidFill>
              <a:latin typeface="Roboto"/>
              <a:ea typeface="Roboto"/>
              <a:cs typeface="Roboto"/>
              <a:sym typeface="Roboto"/>
            </a:endParaRPr>
          </a:p>
          <a:p>
            <a:pPr indent="0" lvl="0" marL="0" rtl="0" algn="ctr">
              <a:spcBef>
                <a:spcPts val="0"/>
              </a:spcBef>
              <a:spcAft>
                <a:spcPts val="0"/>
              </a:spcAft>
              <a:buNone/>
            </a:pPr>
            <a:r>
              <a:rPr lang="en" sz="1000">
                <a:solidFill>
                  <a:srgbClr val="5A5A5A"/>
                </a:solidFill>
                <a:latin typeface="Roboto"/>
                <a:ea typeface="Roboto"/>
                <a:cs typeface="Roboto"/>
                <a:sym typeface="Roboto"/>
              </a:rPr>
              <a:t>Payload Complexity</a:t>
            </a:r>
            <a:endParaRPr sz="1000">
              <a:solidFill>
                <a:srgbClr val="5A5A5A"/>
              </a:solidFill>
              <a:latin typeface="Roboto"/>
              <a:ea typeface="Roboto"/>
              <a:cs typeface="Roboto"/>
              <a:sym typeface="Roboto"/>
            </a:endParaRPr>
          </a:p>
          <a:p>
            <a:pPr indent="0" lvl="0" marL="0" rtl="0" algn="ctr">
              <a:spcBef>
                <a:spcPts val="0"/>
              </a:spcBef>
              <a:spcAft>
                <a:spcPts val="0"/>
              </a:spcAft>
              <a:buNone/>
            </a:pPr>
            <a:r>
              <a:rPr lang="en" sz="1000">
                <a:solidFill>
                  <a:srgbClr val="5A5A5A"/>
                </a:solidFill>
                <a:latin typeface="Roboto"/>
                <a:ea typeface="Roboto"/>
                <a:cs typeface="Roboto"/>
                <a:sym typeface="Roboto"/>
              </a:rPr>
              <a:t>Spikes</a:t>
            </a:r>
            <a:endParaRPr sz="1000">
              <a:solidFill>
                <a:srgbClr val="5A5A5A"/>
              </a:solidFill>
              <a:latin typeface="Roboto"/>
              <a:ea typeface="Roboto"/>
              <a:cs typeface="Roboto"/>
              <a:sym typeface="Roboto"/>
            </a:endParaRPr>
          </a:p>
          <a:p>
            <a:pPr indent="0" lvl="0" marL="0" rtl="0" algn="ctr">
              <a:spcBef>
                <a:spcPts val="0"/>
              </a:spcBef>
              <a:spcAft>
                <a:spcPts val="0"/>
              </a:spcAft>
              <a:buNone/>
            </a:pPr>
            <a:r>
              <a:rPr lang="en" sz="1000">
                <a:solidFill>
                  <a:srgbClr val="5A5A5A"/>
                </a:solidFill>
                <a:highlight>
                  <a:srgbClr val="FFFFFF"/>
                </a:highlight>
                <a:latin typeface="Roboto"/>
                <a:ea typeface="Roboto"/>
                <a:cs typeface="Roboto"/>
                <a:sym typeface="Roboto"/>
              </a:rPr>
              <a:t>OWASP (SQL injection, input validation, etc.)</a:t>
            </a:r>
            <a:endParaRPr>
              <a:solidFill>
                <a:srgbClr val="5A5A5A"/>
              </a:solidFill>
              <a:latin typeface="Roboto"/>
              <a:ea typeface="Roboto"/>
              <a:cs typeface="Roboto"/>
              <a:sym typeface="Roboto"/>
            </a:endParaRPr>
          </a:p>
        </p:txBody>
      </p:sp>
      <p:grpSp>
        <p:nvGrpSpPr>
          <p:cNvPr id="2487" name="Google Shape;2487;p179"/>
          <p:cNvGrpSpPr/>
          <p:nvPr/>
        </p:nvGrpSpPr>
        <p:grpSpPr>
          <a:xfrm>
            <a:off x="2231197" y="2104147"/>
            <a:ext cx="242496" cy="264523"/>
            <a:chOff x="0" y="0"/>
            <a:chExt cx="1010400" cy="1010400"/>
          </a:xfrm>
        </p:grpSpPr>
        <p:sp>
          <p:nvSpPr>
            <p:cNvPr id="2488" name="Google Shape;2488;p179"/>
            <p:cNvSpPr/>
            <p:nvPr/>
          </p:nvSpPr>
          <p:spPr>
            <a:xfrm>
              <a:off x="0" y="0"/>
              <a:ext cx="1010400" cy="10104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accent1"/>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4285F4"/>
                </a:solidFill>
                <a:latin typeface="Arial"/>
                <a:ea typeface="Arial"/>
                <a:cs typeface="Arial"/>
                <a:sym typeface="Arial"/>
              </a:endParaRPr>
            </a:p>
          </p:txBody>
        </p:sp>
        <p:sp>
          <p:nvSpPr>
            <p:cNvPr id="2489" name="Google Shape;2489;p179"/>
            <p:cNvSpPr/>
            <p:nvPr/>
          </p:nvSpPr>
          <p:spPr>
            <a:xfrm>
              <a:off x="166987" y="166987"/>
              <a:ext cx="676500" cy="6765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accent1"/>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4285F4"/>
                </a:solidFill>
                <a:latin typeface="Arial"/>
                <a:ea typeface="Arial"/>
                <a:cs typeface="Arial"/>
                <a:sym typeface="Arial"/>
              </a:endParaRPr>
            </a:p>
          </p:txBody>
        </p:sp>
        <p:sp>
          <p:nvSpPr>
            <p:cNvPr id="2490" name="Google Shape;2490;p179"/>
            <p:cNvSpPr/>
            <p:nvPr/>
          </p:nvSpPr>
          <p:spPr>
            <a:xfrm>
              <a:off x="315963" y="315963"/>
              <a:ext cx="378600" cy="3786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accent1"/>
            </a:solidFill>
            <a:ln cap="flat" cmpd="sng" w="9525">
              <a:solidFill>
                <a:srgbClr val="FFFFFF"/>
              </a:solidFill>
              <a:prstDash val="solid"/>
              <a:round/>
              <a:headEnd len="sm" w="sm" type="none"/>
              <a:tailEnd len="sm" w="sm" type="none"/>
            </a:ln>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4285F4"/>
                </a:solidFill>
                <a:latin typeface="Arial"/>
                <a:ea typeface="Arial"/>
                <a:cs typeface="Arial"/>
                <a:sym typeface="Arial"/>
              </a:endParaRPr>
            </a:p>
          </p:txBody>
        </p:sp>
      </p:grpSp>
      <p:sp>
        <p:nvSpPr>
          <p:cNvPr id="2491" name="Google Shape;2491;p179"/>
          <p:cNvSpPr txBox="1"/>
          <p:nvPr/>
        </p:nvSpPr>
        <p:spPr>
          <a:xfrm>
            <a:off x="2338045" y="3001688"/>
            <a:ext cx="1610700" cy="20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D2A00"/>
                </a:solidFill>
              </a:rPr>
              <a:t>Access Controls</a:t>
            </a:r>
            <a:endParaRPr>
              <a:solidFill>
                <a:schemeClr val="dk1"/>
              </a:solidFill>
            </a:endParaRPr>
          </a:p>
          <a:p>
            <a:pPr indent="0" lvl="0" marL="0" rtl="0" algn="ctr">
              <a:spcBef>
                <a:spcPts val="0"/>
              </a:spcBef>
              <a:spcAft>
                <a:spcPts val="0"/>
              </a:spcAft>
              <a:buNone/>
            </a:pPr>
            <a:r>
              <a:t/>
            </a:r>
            <a:endParaRPr sz="1000">
              <a:solidFill>
                <a:srgbClr val="5A5A5A"/>
              </a:solidFill>
              <a:latin typeface="Roboto"/>
              <a:ea typeface="Roboto"/>
              <a:cs typeface="Roboto"/>
              <a:sym typeface="Roboto"/>
            </a:endParaRPr>
          </a:p>
          <a:p>
            <a:pPr indent="0" lvl="0" marL="0" rtl="0" algn="ctr">
              <a:spcBef>
                <a:spcPts val="0"/>
              </a:spcBef>
              <a:spcAft>
                <a:spcPts val="0"/>
              </a:spcAft>
              <a:buClr>
                <a:srgbClr val="FD2A00"/>
              </a:buClr>
              <a:buFont typeface="Roboto"/>
              <a:buNone/>
            </a:pPr>
            <a:r>
              <a:rPr lang="en" sz="1000">
                <a:solidFill>
                  <a:srgbClr val="5A5A5A"/>
                </a:solidFill>
                <a:latin typeface="Roboto"/>
                <a:ea typeface="Roboto"/>
                <a:cs typeface="Roboto"/>
                <a:sym typeface="Roboto"/>
              </a:rPr>
              <a:t>OAuth2</a:t>
            </a:r>
            <a:endParaRPr sz="1000">
              <a:solidFill>
                <a:srgbClr val="5A5A5A"/>
              </a:solidFill>
              <a:latin typeface="Roboto"/>
              <a:ea typeface="Roboto"/>
              <a:cs typeface="Roboto"/>
              <a:sym typeface="Roboto"/>
            </a:endParaRPr>
          </a:p>
          <a:p>
            <a:pPr indent="0" lvl="0" marL="0" rtl="0" algn="ctr">
              <a:spcBef>
                <a:spcPts val="0"/>
              </a:spcBef>
              <a:spcAft>
                <a:spcPts val="0"/>
              </a:spcAft>
              <a:buNone/>
            </a:pPr>
            <a:r>
              <a:rPr lang="en" sz="1000">
                <a:solidFill>
                  <a:srgbClr val="5A5A5A"/>
                </a:solidFill>
                <a:latin typeface="Roboto"/>
                <a:ea typeface="Roboto"/>
                <a:cs typeface="Roboto"/>
                <a:sym typeface="Roboto"/>
              </a:rPr>
              <a:t>API Keys</a:t>
            </a:r>
            <a:endParaRPr sz="1000">
              <a:solidFill>
                <a:srgbClr val="5A5A5A"/>
              </a:solidFill>
              <a:latin typeface="Roboto"/>
              <a:ea typeface="Roboto"/>
              <a:cs typeface="Roboto"/>
              <a:sym typeface="Roboto"/>
            </a:endParaRPr>
          </a:p>
          <a:p>
            <a:pPr indent="0" lvl="0" marL="0" rtl="0" algn="ctr">
              <a:spcBef>
                <a:spcPts val="0"/>
              </a:spcBef>
              <a:spcAft>
                <a:spcPts val="0"/>
              </a:spcAft>
              <a:buNone/>
            </a:pPr>
            <a:r>
              <a:rPr lang="en" sz="1000">
                <a:solidFill>
                  <a:srgbClr val="5A5A5A"/>
                </a:solidFill>
                <a:latin typeface="Roboto"/>
                <a:ea typeface="Roboto"/>
                <a:cs typeface="Roboto"/>
                <a:sym typeface="Roboto"/>
              </a:rPr>
              <a:t>Products</a:t>
            </a:r>
            <a:endParaRPr sz="1000">
              <a:solidFill>
                <a:srgbClr val="5A5A5A"/>
              </a:solidFill>
              <a:latin typeface="Roboto"/>
              <a:ea typeface="Roboto"/>
              <a:cs typeface="Roboto"/>
              <a:sym typeface="Roboto"/>
            </a:endParaRPr>
          </a:p>
          <a:p>
            <a:pPr indent="0" lvl="0" marL="0" rtl="0" algn="ctr">
              <a:spcBef>
                <a:spcPts val="0"/>
              </a:spcBef>
              <a:spcAft>
                <a:spcPts val="0"/>
              </a:spcAft>
              <a:buNone/>
            </a:pPr>
            <a:r>
              <a:rPr lang="en" sz="1000">
                <a:solidFill>
                  <a:srgbClr val="5A5A5A"/>
                </a:solidFill>
                <a:latin typeface="Roboto"/>
                <a:ea typeface="Roboto"/>
                <a:cs typeface="Roboto"/>
                <a:sym typeface="Roboto"/>
              </a:rPr>
              <a:t>Scopes</a:t>
            </a:r>
            <a:endParaRPr sz="1000">
              <a:solidFill>
                <a:srgbClr val="5A5A5A"/>
              </a:solidFill>
              <a:latin typeface="Roboto"/>
              <a:ea typeface="Roboto"/>
              <a:cs typeface="Roboto"/>
              <a:sym typeface="Roboto"/>
            </a:endParaRPr>
          </a:p>
          <a:p>
            <a:pPr indent="0" lvl="0" marL="0" rtl="0" algn="ctr">
              <a:spcBef>
                <a:spcPts val="0"/>
              </a:spcBef>
              <a:spcAft>
                <a:spcPts val="0"/>
              </a:spcAft>
              <a:buClr>
                <a:srgbClr val="5A5A5A"/>
              </a:buClr>
              <a:buFont typeface="Roboto"/>
              <a:buNone/>
            </a:pPr>
            <a:r>
              <a:rPr lang="en" sz="1000">
                <a:solidFill>
                  <a:srgbClr val="5A5A5A"/>
                </a:solidFill>
                <a:latin typeface="Roboto"/>
                <a:ea typeface="Roboto"/>
                <a:cs typeface="Roboto"/>
                <a:sym typeface="Roboto"/>
              </a:rPr>
              <a:t>Quota/Spike Arrest</a:t>
            </a:r>
            <a:endParaRPr sz="1000">
              <a:solidFill>
                <a:srgbClr val="5A5A5A"/>
              </a:solidFill>
              <a:latin typeface="Roboto"/>
              <a:ea typeface="Roboto"/>
              <a:cs typeface="Roboto"/>
              <a:sym typeface="Roboto"/>
            </a:endParaRPr>
          </a:p>
          <a:p>
            <a:pPr indent="0" lvl="0" marL="0" rtl="0" algn="ctr">
              <a:spcBef>
                <a:spcPts val="0"/>
              </a:spcBef>
              <a:spcAft>
                <a:spcPts val="0"/>
              </a:spcAft>
              <a:buClr>
                <a:srgbClr val="5A5A5A"/>
              </a:buClr>
              <a:buFont typeface="Roboto"/>
              <a:buNone/>
            </a:pPr>
            <a:r>
              <a:rPr lang="en" sz="1000">
                <a:solidFill>
                  <a:srgbClr val="5A5A5A"/>
                </a:solidFill>
                <a:latin typeface="Roboto"/>
                <a:ea typeface="Roboto"/>
                <a:cs typeface="Roboto"/>
                <a:sym typeface="Roboto"/>
              </a:rPr>
              <a:t>Logging</a:t>
            </a:r>
            <a:endParaRPr sz="1000">
              <a:solidFill>
                <a:srgbClr val="5A5A5A"/>
              </a:solidFill>
              <a:latin typeface="Roboto"/>
              <a:ea typeface="Roboto"/>
              <a:cs typeface="Roboto"/>
              <a:sym typeface="Roboto"/>
            </a:endParaRPr>
          </a:p>
          <a:p>
            <a:pPr indent="0" lvl="0" marL="0" rtl="0" algn="ctr">
              <a:spcBef>
                <a:spcPts val="0"/>
              </a:spcBef>
              <a:spcAft>
                <a:spcPts val="0"/>
              </a:spcAft>
              <a:buNone/>
            </a:pPr>
            <a:r>
              <a:t/>
            </a:r>
            <a:endParaRPr sz="1000">
              <a:solidFill>
                <a:srgbClr val="5A5A5A"/>
              </a:solidFill>
              <a:latin typeface="Roboto"/>
              <a:ea typeface="Roboto"/>
              <a:cs typeface="Roboto"/>
              <a:sym typeface="Roboto"/>
            </a:endParaRPr>
          </a:p>
        </p:txBody>
      </p:sp>
      <p:sp>
        <p:nvSpPr>
          <p:cNvPr id="2492" name="Google Shape;2492;p179"/>
          <p:cNvSpPr txBox="1"/>
          <p:nvPr/>
        </p:nvSpPr>
        <p:spPr>
          <a:xfrm>
            <a:off x="3842890" y="3001688"/>
            <a:ext cx="1610700" cy="20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D2A00"/>
                </a:solidFill>
              </a:rPr>
              <a:t>Self Service &amp; SSO</a:t>
            </a:r>
            <a:endParaRPr>
              <a:solidFill>
                <a:schemeClr val="dk1"/>
              </a:solidFill>
            </a:endParaRPr>
          </a:p>
          <a:p>
            <a:pPr indent="0" lvl="0" marL="0" rtl="0" algn="ctr">
              <a:spcBef>
                <a:spcPts val="0"/>
              </a:spcBef>
              <a:spcAft>
                <a:spcPts val="0"/>
              </a:spcAft>
              <a:buNone/>
            </a:pPr>
            <a:r>
              <a:t/>
            </a:r>
            <a:endParaRPr sz="1000">
              <a:solidFill>
                <a:srgbClr val="5A5A5A"/>
              </a:solidFill>
              <a:latin typeface="Roboto"/>
              <a:ea typeface="Roboto"/>
              <a:cs typeface="Roboto"/>
              <a:sym typeface="Roboto"/>
            </a:endParaRPr>
          </a:p>
          <a:p>
            <a:pPr indent="0" lvl="0" marL="0" rtl="0" algn="ctr">
              <a:spcBef>
                <a:spcPts val="0"/>
              </a:spcBef>
              <a:spcAft>
                <a:spcPts val="0"/>
              </a:spcAft>
              <a:buClr>
                <a:srgbClr val="5A5A5A"/>
              </a:buClr>
              <a:buFont typeface="Roboto"/>
              <a:buNone/>
            </a:pPr>
            <a:r>
              <a:rPr lang="en" sz="1000">
                <a:solidFill>
                  <a:srgbClr val="5A5A5A"/>
                </a:solidFill>
                <a:latin typeface="Roboto"/>
                <a:ea typeface="Roboto"/>
                <a:cs typeface="Roboto"/>
                <a:sym typeface="Roboto"/>
              </a:rPr>
              <a:t>IAM Integration</a:t>
            </a:r>
            <a:endParaRPr sz="1000">
              <a:solidFill>
                <a:srgbClr val="5A5A5A"/>
              </a:solidFill>
              <a:latin typeface="Roboto"/>
              <a:ea typeface="Roboto"/>
              <a:cs typeface="Roboto"/>
              <a:sym typeface="Roboto"/>
            </a:endParaRPr>
          </a:p>
          <a:p>
            <a:pPr indent="0" lvl="0" marL="0" rtl="0" algn="ctr">
              <a:spcBef>
                <a:spcPts val="0"/>
              </a:spcBef>
              <a:spcAft>
                <a:spcPts val="0"/>
              </a:spcAft>
              <a:buClr>
                <a:srgbClr val="5A5A5A"/>
              </a:buClr>
              <a:buFont typeface="Roboto"/>
              <a:buNone/>
            </a:pPr>
            <a:r>
              <a:rPr lang="en" sz="1000">
                <a:solidFill>
                  <a:srgbClr val="5A5A5A"/>
                </a:solidFill>
                <a:latin typeface="Roboto"/>
                <a:ea typeface="Roboto"/>
                <a:cs typeface="Roboto"/>
                <a:sym typeface="Roboto"/>
              </a:rPr>
              <a:t>Prov. &amp; DeComm</a:t>
            </a:r>
            <a:endParaRPr sz="1000">
              <a:solidFill>
                <a:srgbClr val="5A5A5A"/>
              </a:solidFill>
              <a:latin typeface="Roboto"/>
              <a:ea typeface="Roboto"/>
              <a:cs typeface="Roboto"/>
              <a:sym typeface="Roboto"/>
            </a:endParaRPr>
          </a:p>
          <a:p>
            <a:pPr indent="0" lvl="0" marL="0" rtl="0" algn="ctr">
              <a:spcBef>
                <a:spcPts val="0"/>
              </a:spcBef>
              <a:spcAft>
                <a:spcPts val="0"/>
              </a:spcAft>
              <a:buClr>
                <a:srgbClr val="5A5A5A"/>
              </a:buClr>
              <a:buFont typeface="Roboto"/>
              <a:buNone/>
            </a:pPr>
            <a:r>
              <a:rPr lang="en" sz="1000">
                <a:solidFill>
                  <a:srgbClr val="5A5A5A"/>
                </a:solidFill>
                <a:latin typeface="Roboto"/>
                <a:ea typeface="Roboto"/>
                <a:cs typeface="Roboto"/>
                <a:sym typeface="Roboto"/>
              </a:rPr>
              <a:t>OpenId Connect</a:t>
            </a:r>
            <a:endParaRPr sz="1000">
              <a:solidFill>
                <a:srgbClr val="5A5A5A"/>
              </a:solidFill>
              <a:latin typeface="Roboto"/>
              <a:ea typeface="Roboto"/>
              <a:cs typeface="Roboto"/>
              <a:sym typeface="Roboto"/>
            </a:endParaRPr>
          </a:p>
          <a:p>
            <a:pPr indent="0" lvl="0" marL="0" rtl="0" algn="ctr">
              <a:spcBef>
                <a:spcPts val="0"/>
              </a:spcBef>
              <a:spcAft>
                <a:spcPts val="0"/>
              </a:spcAft>
              <a:buClr>
                <a:srgbClr val="5A5A5A"/>
              </a:buClr>
              <a:buFont typeface="Roboto"/>
              <a:buNone/>
            </a:pPr>
            <a:r>
              <a:rPr lang="en" sz="1000">
                <a:solidFill>
                  <a:srgbClr val="5A5A5A"/>
                </a:solidFill>
                <a:latin typeface="Roboto"/>
                <a:ea typeface="Roboto"/>
                <a:cs typeface="Roboto"/>
                <a:sym typeface="Roboto"/>
              </a:rPr>
              <a:t>JWT</a:t>
            </a:r>
            <a:endParaRPr sz="1000">
              <a:solidFill>
                <a:srgbClr val="5A5A5A"/>
              </a:solidFill>
              <a:latin typeface="Roboto"/>
              <a:ea typeface="Roboto"/>
              <a:cs typeface="Roboto"/>
              <a:sym typeface="Roboto"/>
            </a:endParaRPr>
          </a:p>
          <a:p>
            <a:pPr indent="0" lvl="0" marL="0" rtl="0" algn="ctr">
              <a:spcBef>
                <a:spcPts val="0"/>
              </a:spcBef>
              <a:spcAft>
                <a:spcPts val="0"/>
              </a:spcAft>
              <a:buClr>
                <a:srgbClr val="5A5A5A"/>
              </a:buClr>
              <a:buFont typeface="Roboto"/>
              <a:buNone/>
            </a:pPr>
            <a:r>
              <a:rPr lang="en" sz="1000">
                <a:solidFill>
                  <a:srgbClr val="5A5A5A"/>
                </a:solidFill>
                <a:latin typeface="Roboto"/>
                <a:ea typeface="Roboto"/>
                <a:cs typeface="Roboto"/>
                <a:sym typeface="Roboto"/>
              </a:rPr>
              <a:t>SAML</a:t>
            </a:r>
            <a:endParaRPr sz="1000">
              <a:solidFill>
                <a:srgbClr val="5A5A5A"/>
              </a:solidFill>
              <a:latin typeface="Roboto"/>
              <a:ea typeface="Roboto"/>
              <a:cs typeface="Roboto"/>
              <a:sym typeface="Roboto"/>
            </a:endParaRPr>
          </a:p>
          <a:p>
            <a:pPr indent="0" lvl="0" marL="0" rtl="0" algn="ctr">
              <a:spcBef>
                <a:spcPts val="0"/>
              </a:spcBef>
              <a:spcAft>
                <a:spcPts val="0"/>
              </a:spcAft>
              <a:buNone/>
            </a:pPr>
            <a:r>
              <a:t/>
            </a:r>
            <a:endParaRPr sz="1000">
              <a:solidFill>
                <a:srgbClr val="5A5A5A"/>
              </a:solidFill>
              <a:latin typeface="Roboto"/>
              <a:ea typeface="Roboto"/>
              <a:cs typeface="Roboto"/>
              <a:sym typeface="Roboto"/>
            </a:endParaRPr>
          </a:p>
        </p:txBody>
      </p:sp>
      <p:sp>
        <p:nvSpPr>
          <p:cNvPr id="2493" name="Google Shape;2493;p179"/>
          <p:cNvSpPr txBox="1"/>
          <p:nvPr/>
        </p:nvSpPr>
        <p:spPr>
          <a:xfrm>
            <a:off x="5347735" y="3001688"/>
            <a:ext cx="1610700" cy="20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D2A00"/>
                </a:solidFill>
              </a:rPr>
              <a:t>Security Governance</a:t>
            </a:r>
            <a:endParaRPr>
              <a:solidFill>
                <a:schemeClr val="dk1"/>
              </a:solidFill>
            </a:endParaRPr>
          </a:p>
          <a:p>
            <a:pPr indent="0" lvl="0" marL="0" rtl="0" algn="ctr">
              <a:spcBef>
                <a:spcPts val="0"/>
              </a:spcBef>
              <a:spcAft>
                <a:spcPts val="0"/>
              </a:spcAft>
              <a:buNone/>
            </a:pPr>
            <a:r>
              <a:t/>
            </a:r>
            <a:endParaRPr sz="1000">
              <a:solidFill>
                <a:schemeClr val="accent5"/>
              </a:solidFill>
              <a:latin typeface="Roboto"/>
              <a:ea typeface="Roboto"/>
              <a:cs typeface="Roboto"/>
              <a:sym typeface="Roboto"/>
            </a:endParaRPr>
          </a:p>
          <a:p>
            <a:pPr indent="0" lvl="0" marL="0" rtl="0" algn="ctr">
              <a:spcBef>
                <a:spcPts val="0"/>
              </a:spcBef>
              <a:spcAft>
                <a:spcPts val="0"/>
              </a:spcAft>
              <a:buClr>
                <a:srgbClr val="5A5A5A"/>
              </a:buClr>
              <a:buFont typeface="Roboto"/>
              <a:buNone/>
            </a:pPr>
            <a:r>
              <a:rPr lang="en" sz="1000">
                <a:solidFill>
                  <a:srgbClr val="5A5A5A"/>
                </a:solidFill>
                <a:latin typeface="Roboto"/>
                <a:ea typeface="Roboto"/>
                <a:cs typeface="Roboto"/>
                <a:sym typeface="Roboto"/>
              </a:rPr>
              <a:t>Global Policies</a:t>
            </a:r>
            <a:endParaRPr sz="1000">
              <a:solidFill>
                <a:srgbClr val="5A5A5A"/>
              </a:solidFill>
              <a:latin typeface="Roboto"/>
              <a:ea typeface="Roboto"/>
              <a:cs typeface="Roboto"/>
              <a:sym typeface="Roboto"/>
            </a:endParaRPr>
          </a:p>
          <a:p>
            <a:pPr indent="0" lvl="0" marL="0" rtl="0" algn="ctr">
              <a:spcBef>
                <a:spcPts val="0"/>
              </a:spcBef>
              <a:spcAft>
                <a:spcPts val="0"/>
              </a:spcAft>
              <a:buClr>
                <a:srgbClr val="5A5A5A"/>
              </a:buClr>
              <a:buFont typeface="Roboto"/>
              <a:buNone/>
            </a:pPr>
            <a:r>
              <a:rPr lang="en" sz="1000">
                <a:solidFill>
                  <a:srgbClr val="5A5A5A"/>
                </a:solidFill>
                <a:latin typeface="Roboto"/>
                <a:ea typeface="Roboto"/>
                <a:cs typeface="Roboto"/>
                <a:sym typeface="Roboto"/>
              </a:rPr>
              <a:t>RBAC management</a:t>
            </a:r>
            <a:endParaRPr sz="1000">
              <a:solidFill>
                <a:srgbClr val="5A5A5A"/>
              </a:solidFill>
              <a:latin typeface="Roboto"/>
              <a:ea typeface="Roboto"/>
              <a:cs typeface="Roboto"/>
              <a:sym typeface="Roboto"/>
            </a:endParaRPr>
          </a:p>
          <a:p>
            <a:pPr indent="0" lvl="0" marL="0" rtl="0" algn="ctr">
              <a:spcBef>
                <a:spcPts val="0"/>
              </a:spcBef>
              <a:spcAft>
                <a:spcPts val="0"/>
              </a:spcAft>
              <a:buClr>
                <a:srgbClr val="5A5A5A"/>
              </a:buClr>
              <a:buFont typeface="Roboto"/>
              <a:buNone/>
            </a:pPr>
            <a:r>
              <a:rPr lang="en" sz="1000">
                <a:solidFill>
                  <a:srgbClr val="5A5A5A"/>
                </a:solidFill>
                <a:latin typeface="Roboto"/>
                <a:ea typeface="Roboto"/>
                <a:cs typeface="Roboto"/>
                <a:sym typeface="Roboto"/>
              </a:rPr>
              <a:t>Data Masking</a:t>
            </a:r>
            <a:endParaRPr sz="1000">
              <a:solidFill>
                <a:srgbClr val="5A5A5A"/>
              </a:solidFill>
              <a:latin typeface="Roboto"/>
              <a:ea typeface="Roboto"/>
              <a:cs typeface="Roboto"/>
              <a:sym typeface="Roboto"/>
            </a:endParaRPr>
          </a:p>
          <a:p>
            <a:pPr indent="0" lvl="0" marL="0" rtl="0" algn="ctr">
              <a:spcBef>
                <a:spcPts val="0"/>
              </a:spcBef>
              <a:spcAft>
                <a:spcPts val="0"/>
              </a:spcAft>
              <a:buClr>
                <a:srgbClr val="5A5A5A"/>
              </a:buClr>
              <a:buFont typeface="Roboto"/>
              <a:buNone/>
            </a:pPr>
            <a:r>
              <a:rPr lang="en" sz="1000">
                <a:solidFill>
                  <a:srgbClr val="5A5A5A"/>
                </a:solidFill>
                <a:latin typeface="Roboto"/>
                <a:ea typeface="Roboto"/>
                <a:cs typeface="Roboto"/>
                <a:sym typeface="Roboto"/>
              </a:rPr>
              <a:t>Compliance:</a:t>
            </a:r>
            <a:endParaRPr sz="1000">
              <a:solidFill>
                <a:srgbClr val="5A5A5A"/>
              </a:solidFill>
              <a:latin typeface="Roboto"/>
              <a:ea typeface="Roboto"/>
              <a:cs typeface="Roboto"/>
              <a:sym typeface="Roboto"/>
            </a:endParaRPr>
          </a:p>
          <a:p>
            <a:pPr indent="0" lvl="0" marL="0" rtl="0" algn="ctr">
              <a:spcBef>
                <a:spcPts val="0"/>
              </a:spcBef>
              <a:spcAft>
                <a:spcPts val="0"/>
              </a:spcAft>
              <a:buClr>
                <a:srgbClr val="5A5A5A"/>
              </a:buClr>
              <a:buFont typeface="Roboto"/>
              <a:buNone/>
            </a:pPr>
            <a:r>
              <a:rPr lang="en" sz="1000">
                <a:solidFill>
                  <a:srgbClr val="5A5A5A"/>
                </a:solidFill>
                <a:latin typeface="Roboto"/>
                <a:ea typeface="Roboto"/>
                <a:cs typeface="Roboto"/>
                <a:sym typeface="Roboto"/>
              </a:rPr>
              <a:t>PCI-DSS, HIPAA, SOC1&amp;2</a:t>
            </a:r>
            <a:endParaRPr sz="1000">
              <a:solidFill>
                <a:srgbClr val="5A5A5A"/>
              </a:solidFill>
              <a:latin typeface="Roboto"/>
              <a:ea typeface="Roboto"/>
              <a:cs typeface="Roboto"/>
              <a:sym typeface="Roboto"/>
            </a:endParaRPr>
          </a:p>
          <a:p>
            <a:pPr indent="0" lvl="0" marL="0" rtl="0" algn="ctr">
              <a:spcBef>
                <a:spcPts val="0"/>
              </a:spcBef>
              <a:spcAft>
                <a:spcPts val="0"/>
              </a:spcAft>
              <a:buClr>
                <a:srgbClr val="5A5A5A"/>
              </a:buClr>
              <a:buFont typeface="Roboto"/>
              <a:buNone/>
            </a:pPr>
            <a:r>
              <a:t/>
            </a:r>
            <a:endParaRPr/>
          </a:p>
          <a:p>
            <a:pPr indent="0" lvl="0" marL="0" rtl="0" algn="ctr">
              <a:spcBef>
                <a:spcPts val="0"/>
              </a:spcBef>
              <a:spcAft>
                <a:spcPts val="0"/>
              </a:spcAft>
              <a:buClr>
                <a:srgbClr val="5A5A5A"/>
              </a:buClr>
              <a:buFont typeface="Roboto"/>
              <a:buNone/>
            </a:pPr>
            <a:r>
              <a:t/>
            </a:r>
            <a:endParaRPr sz="1000">
              <a:solidFill>
                <a:srgbClr val="5A5A5A"/>
              </a:solidFill>
              <a:latin typeface="Roboto"/>
              <a:ea typeface="Roboto"/>
              <a:cs typeface="Roboto"/>
              <a:sym typeface="Roboto"/>
            </a:endParaRPr>
          </a:p>
          <a:p>
            <a:pPr indent="0" lvl="0" marL="0" rtl="0" algn="ctr">
              <a:spcBef>
                <a:spcPts val="0"/>
              </a:spcBef>
              <a:spcAft>
                <a:spcPts val="0"/>
              </a:spcAft>
              <a:buNone/>
            </a:pPr>
            <a:r>
              <a:t/>
            </a:r>
            <a:endParaRPr sz="1000">
              <a:solidFill>
                <a:srgbClr val="5A5A5A"/>
              </a:solidFill>
              <a:latin typeface="Roboto"/>
              <a:ea typeface="Roboto"/>
              <a:cs typeface="Roboto"/>
              <a:sym typeface="Roboto"/>
            </a:endParaRPr>
          </a:p>
        </p:txBody>
      </p:sp>
      <p:sp>
        <p:nvSpPr>
          <p:cNvPr id="2494" name="Google Shape;2494;p179"/>
          <p:cNvSpPr txBox="1"/>
          <p:nvPr/>
        </p:nvSpPr>
        <p:spPr>
          <a:xfrm>
            <a:off x="6852580" y="3001688"/>
            <a:ext cx="1610700" cy="20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D2A00"/>
                </a:solidFill>
              </a:rPr>
              <a:t>Data Security</a:t>
            </a:r>
            <a:endParaRPr>
              <a:solidFill>
                <a:schemeClr val="dk1"/>
              </a:solidFill>
            </a:endParaRPr>
          </a:p>
          <a:p>
            <a:pPr indent="0" lvl="0" marL="0" rtl="0" algn="ctr">
              <a:spcBef>
                <a:spcPts val="0"/>
              </a:spcBef>
              <a:spcAft>
                <a:spcPts val="0"/>
              </a:spcAft>
              <a:buNone/>
            </a:pPr>
            <a:r>
              <a:t/>
            </a:r>
            <a:endParaRPr sz="1000">
              <a:solidFill>
                <a:srgbClr val="5A5A5A"/>
              </a:solidFill>
              <a:latin typeface="Roboto"/>
              <a:ea typeface="Roboto"/>
              <a:cs typeface="Roboto"/>
              <a:sym typeface="Roboto"/>
            </a:endParaRPr>
          </a:p>
          <a:p>
            <a:pPr indent="0" lvl="0" marL="0" rtl="0" algn="ctr">
              <a:spcBef>
                <a:spcPts val="0"/>
              </a:spcBef>
              <a:spcAft>
                <a:spcPts val="0"/>
              </a:spcAft>
              <a:buNone/>
            </a:pPr>
            <a:r>
              <a:rPr lang="en" sz="1000">
                <a:solidFill>
                  <a:srgbClr val="5A5A5A"/>
                </a:solidFill>
                <a:latin typeface="Roboto"/>
                <a:ea typeface="Roboto"/>
                <a:cs typeface="Roboto"/>
                <a:sym typeface="Roboto"/>
              </a:rPr>
              <a:t>TLS</a:t>
            </a:r>
            <a:endParaRPr sz="1000">
              <a:solidFill>
                <a:srgbClr val="5A5A5A"/>
              </a:solidFill>
              <a:latin typeface="Roboto"/>
              <a:ea typeface="Roboto"/>
              <a:cs typeface="Roboto"/>
              <a:sym typeface="Roboto"/>
            </a:endParaRPr>
          </a:p>
          <a:p>
            <a:pPr indent="0" lvl="0" marL="0" rtl="0" algn="ctr">
              <a:spcBef>
                <a:spcPts val="0"/>
              </a:spcBef>
              <a:spcAft>
                <a:spcPts val="0"/>
              </a:spcAft>
              <a:buNone/>
            </a:pPr>
            <a:r>
              <a:rPr lang="en" sz="1000">
                <a:solidFill>
                  <a:srgbClr val="5A5A5A"/>
                </a:solidFill>
                <a:latin typeface="Roboto"/>
                <a:ea typeface="Roboto"/>
                <a:cs typeface="Roboto"/>
                <a:sym typeface="Roboto"/>
              </a:rPr>
              <a:t>Two-way TLS</a:t>
            </a:r>
            <a:endParaRPr sz="1000">
              <a:solidFill>
                <a:srgbClr val="5A5A5A"/>
              </a:solidFill>
              <a:latin typeface="Roboto"/>
              <a:ea typeface="Roboto"/>
              <a:cs typeface="Roboto"/>
              <a:sym typeface="Roboto"/>
            </a:endParaRPr>
          </a:p>
          <a:p>
            <a:pPr indent="0" lvl="0" marL="0" rtl="0" algn="ctr">
              <a:spcBef>
                <a:spcPts val="0"/>
              </a:spcBef>
              <a:spcAft>
                <a:spcPts val="0"/>
              </a:spcAft>
              <a:buNone/>
            </a:pPr>
            <a:r>
              <a:rPr lang="en" sz="1000">
                <a:solidFill>
                  <a:srgbClr val="5A5A5A"/>
                </a:solidFill>
                <a:latin typeface="Roboto"/>
                <a:ea typeface="Roboto"/>
                <a:cs typeface="Roboto"/>
                <a:sym typeface="Roboto"/>
              </a:rPr>
              <a:t>IP Access Control</a:t>
            </a:r>
            <a:endParaRPr sz="1000">
              <a:solidFill>
                <a:srgbClr val="5A5A5A"/>
              </a:solidFill>
              <a:latin typeface="Roboto"/>
              <a:ea typeface="Roboto"/>
              <a:cs typeface="Roboto"/>
              <a:sym typeface="Roboto"/>
            </a:endParaRPr>
          </a:p>
          <a:p>
            <a:pPr indent="0" lvl="0" marL="0" rtl="0" algn="ctr">
              <a:spcBef>
                <a:spcPts val="0"/>
              </a:spcBef>
              <a:spcAft>
                <a:spcPts val="0"/>
              </a:spcAft>
              <a:buNone/>
            </a:pPr>
            <a:r>
              <a:rPr lang="en" sz="1000">
                <a:solidFill>
                  <a:srgbClr val="5A5A5A"/>
                </a:solidFill>
                <a:latin typeface="Roboto"/>
                <a:ea typeface="Roboto"/>
                <a:cs typeface="Roboto"/>
                <a:sym typeface="Roboto"/>
              </a:rPr>
              <a:t>Encrypted Data Store and Cache</a:t>
            </a:r>
            <a:endParaRPr sz="1000">
              <a:solidFill>
                <a:srgbClr val="5A5A5A"/>
              </a:solidFill>
              <a:latin typeface="Roboto"/>
              <a:ea typeface="Roboto"/>
              <a:cs typeface="Roboto"/>
              <a:sym typeface="Roboto"/>
            </a:endParaRPr>
          </a:p>
          <a:p>
            <a:pPr indent="0" lvl="0" marL="0" rtl="0" algn="ctr">
              <a:spcBef>
                <a:spcPts val="0"/>
              </a:spcBef>
              <a:spcAft>
                <a:spcPts val="0"/>
              </a:spcAft>
              <a:buNone/>
            </a:pPr>
            <a:r>
              <a:t/>
            </a:r>
            <a:endParaRPr sz="1000">
              <a:solidFill>
                <a:srgbClr val="5A5A5A"/>
              </a:solidFill>
              <a:latin typeface="Roboto"/>
              <a:ea typeface="Roboto"/>
              <a:cs typeface="Roboto"/>
              <a:sym typeface="Roboto"/>
            </a:endParaRPr>
          </a:p>
          <a:p>
            <a:pPr indent="0" lvl="0" marL="0" rtl="0" algn="ctr">
              <a:spcBef>
                <a:spcPts val="0"/>
              </a:spcBef>
              <a:spcAft>
                <a:spcPts val="0"/>
              </a:spcAft>
              <a:buNone/>
            </a:pPr>
            <a:r>
              <a:t/>
            </a:r>
            <a:endParaRPr>
              <a:solidFill>
                <a:schemeClr val="dk1"/>
              </a:solidFill>
            </a:endParaRPr>
          </a:p>
        </p:txBody>
      </p:sp>
      <p:grpSp>
        <p:nvGrpSpPr>
          <p:cNvPr id="2495" name="Google Shape;2495;p179"/>
          <p:cNvGrpSpPr/>
          <p:nvPr/>
        </p:nvGrpSpPr>
        <p:grpSpPr>
          <a:xfrm>
            <a:off x="3346822" y="2104085"/>
            <a:ext cx="242496" cy="264523"/>
            <a:chOff x="0" y="0"/>
            <a:chExt cx="1010400" cy="1010400"/>
          </a:xfrm>
        </p:grpSpPr>
        <p:sp>
          <p:nvSpPr>
            <p:cNvPr id="2496" name="Google Shape;2496;p179"/>
            <p:cNvSpPr/>
            <p:nvPr/>
          </p:nvSpPr>
          <p:spPr>
            <a:xfrm>
              <a:off x="0" y="0"/>
              <a:ext cx="1010400" cy="10104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accent1"/>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4285F4"/>
                </a:solidFill>
                <a:latin typeface="Arial"/>
                <a:ea typeface="Arial"/>
                <a:cs typeface="Arial"/>
                <a:sym typeface="Arial"/>
              </a:endParaRPr>
            </a:p>
          </p:txBody>
        </p:sp>
        <p:sp>
          <p:nvSpPr>
            <p:cNvPr id="2497" name="Google Shape;2497;p179"/>
            <p:cNvSpPr/>
            <p:nvPr/>
          </p:nvSpPr>
          <p:spPr>
            <a:xfrm>
              <a:off x="166987" y="166987"/>
              <a:ext cx="676500" cy="6765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accent1"/>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4285F4"/>
                </a:solidFill>
                <a:latin typeface="Arial"/>
                <a:ea typeface="Arial"/>
                <a:cs typeface="Arial"/>
                <a:sym typeface="Arial"/>
              </a:endParaRPr>
            </a:p>
          </p:txBody>
        </p:sp>
        <p:sp>
          <p:nvSpPr>
            <p:cNvPr id="2498" name="Google Shape;2498;p179"/>
            <p:cNvSpPr/>
            <p:nvPr/>
          </p:nvSpPr>
          <p:spPr>
            <a:xfrm>
              <a:off x="315963" y="315963"/>
              <a:ext cx="378600" cy="3786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accent1"/>
            </a:solidFill>
            <a:ln cap="flat" cmpd="sng" w="9525">
              <a:solidFill>
                <a:srgbClr val="FFFFFF"/>
              </a:solidFill>
              <a:prstDash val="solid"/>
              <a:round/>
              <a:headEnd len="sm" w="sm" type="none"/>
              <a:tailEnd len="sm" w="sm" type="none"/>
            </a:ln>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4285F4"/>
                </a:solidFill>
                <a:latin typeface="Arial"/>
                <a:ea typeface="Arial"/>
                <a:cs typeface="Arial"/>
                <a:sym typeface="Arial"/>
              </a:endParaRPr>
            </a:p>
          </p:txBody>
        </p:sp>
      </p:grpSp>
      <p:grpSp>
        <p:nvGrpSpPr>
          <p:cNvPr id="2499" name="Google Shape;2499;p179"/>
          <p:cNvGrpSpPr/>
          <p:nvPr/>
        </p:nvGrpSpPr>
        <p:grpSpPr>
          <a:xfrm>
            <a:off x="4626159" y="2104072"/>
            <a:ext cx="242496" cy="264523"/>
            <a:chOff x="0" y="0"/>
            <a:chExt cx="1010400" cy="1010400"/>
          </a:xfrm>
        </p:grpSpPr>
        <p:sp>
          <p:nvSpPr>
            <p:cNvPr id="2500" name="Google Shape;2500;p179"/>
            <p:cNvSpPr/>
            <p:nvPr/>
          </p:nvSpPr>
          <p:spPr>
            <a:xfrm>
              <a:off x="0" y="0"/>
              <a:ext cx="1010400" cy="10104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accent1"/>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4285F4"/>
                </a:solidFill>
                <a:latin typeface="Arial"/>
                <a:ea typeface="Arial"/>
                <a:cs typeface="Arial"/>
                <a:sym typeface="Arial"/>
              </a:endParaRPr>
            </a:p>
          </p:txBody>
        </p:sp>
        <p:sp>
          <p:nvSpPr>
            <p:cNvPr id="2501" name="Google Shape;2501;p179"/>
            <p:cNvSpPr/>
            <p:nvPr/>
          </p:nvSpPr>
          <p:spPr>
            <a:xfrm>
              <a:off x="166987" y="166987"/>
              <a:ext cx="676500" cy="6765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accent1"/>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4285F4"/>
                </a:solidFill>
                <a:latin typeface="Arial"/>
                <a:ea typeface="Arial"/>
                <a:cs typeface="Arial"/>
                <a:sym typeface="Arial"/>
              </a:endParaRPr>
            </a:p>
          </p:txBody>
        </p:sp>
        <p:sp>
          <p:nvSpPr>
            <p:cNvPr id="2502" name="Google Shape;2502;p179"/>
            <p:cNvSpPr/>
            <p:nvPr/>
          </p:nvSpPr>
          <p:spPr>
            <a:xfrm>
              <a:off x="315963" y="315963"/>
              <a:ext cx="378600" cy="3786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accent1"/>
            </a:solidFill>
            <a:ln cap="flat" cmpd="sng" w="9525">
              <a:solidFill>
                <a:srgbClr val="FFFFFF"/>
              </a:solidFill>
              <a:prstDash val="solid"/>
              <a:round/>
              <a:headEnd len="sm" w="sm" type="none"/>
              <a:tailEnd len="sm" w="sm" type="none"/>
            </a:ln>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4285F4"/>
                </a:solidFill>
                <a:latin typeface="Arial"/>
                <a:ea typeface="Arial"/>
                <a:cs typeface="Arial"/>
                <a:sym typeface="Arial"/>
              </a:endParaRPr>
            </a:p>
          </p:txBody>
        </p:sp>
      </p:grpSp>
      <p:grpSp>
        <p:nvGrpSpPr>
          <p:cNvPr id="2503" name="Google Shape;2503;p179"/>
          <p:cNvGrpSpPr/>
          <p:nvPr/>
        </p:nvGrpSpPr>
        <p:grpSpPr>
          <a:xfrm>
            <a:off x="5953922" y="2104072"/>
            <a:ext cx="242496" cy="264523"/>
            <a:chOff x="0" y="0"/>
            <a:chExt cx="1010400" cy="1010400"/>
          </a:xfrm>
        </p:grpSpPr>
        <p:sp>
          <p:nvSpPr>
            <p:cNvPr id="2504" name="Google Shape;2504;p179"/>
            <p:cNvSpPr/>
            <p:nvPr/>
          </p:nvSpPr>
          <p:spPr>
            <a:xfrm>
              <a:off x="0" y="0"/>
              <a:ext cx="1010400" cy="10104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accent1"/>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4285F4"/>
                </a:solidFill>
                <a:latin typeface="Arial"/>
                <a:ea typeface="Arial"/>
                <a:cs typeface="Arial"/>
                <a:sym typeface="Arial"/>
              </a:endParaRPr>
            </a:p>
          </p:txBody>
        </p:sp>
        <p:sp>
          <p:nvSpPr>
            <p:cNvPr id="2505" name="Google Shape;2505;p179"/>
            <p:cNvSpPr/>
            <p:nvPr/>
          </p:nvSpPr>
          <p:spPr>
            <a:xfrm>
              <a:off x="166987" y="166987"/>
              <a:ext cx="676500" cy="6765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accent1"/>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4285F4"/>
                </a:solidFill>
                <a:latin typeface="Arial"/>
                <a:ea typeface="Arial"/>
                <a:cs typeface="Arial"/>
                <a:sym typeface="Arial"/>
              </a:endParaRPr>
            </a:p>
          </p:txBody>
        </p:sp>
        <p:sp>
          <p:nvSpPr>
            <p:cNvPr id="2506" name="Google Shape;2506;p179"/>
            <p:cNvSpPr/>
            <p:nvPr/>
          </p:nvSpPr>
          <p:spPr>
            <a:xfrm>
              <a:off x="315963" y="315963"/>
              <a:ext cx="378600" cy="3786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accent1"/>
            </a:solidFill>
            <a:ln cap="flat" cmpd="sng" w="9525">
              <a:solidFill>
                <a:srgbClr val="FFFFFF"/>
              </a:solidFill>
              <a:prstDash val="solid"/>
              <a:round/>
              <a:headEnd len="sm" w="sm" type="none"/>
              <a:tailEnd len="sm" w="sm" type="none"/>
            </a:ln>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4285F4"/>
                </a:solidFill>
                <a:latin typeface="Arial"/>
                <a:ea typeface="Arial"/>
                <a:cs typeface="Arial"/>
                <a:sym typeface="Arial"/>
              </a:endParaRPr>
            </a:p>
          </p:txBody>
        </p:sp>
      </p:grpSp>
      <p:grpSp>
        <p:nvGrpSpPr>
          <p:cNvPr id="2507" name="Google Shape;2507;p179"/>
          <p:cNvGrpSpPr/>
          <p:nvPr/>
        </p:nvGrpSpPr>
        <p:grpSpPr>
          <a:xfrm>
            <a:off x="7127047" y="2104072"/>
            <a:ext cx="242496" cy="264523"/>
            <a:chOff x="0" y="0"/>
            <a:chExt cx="1010400" cy="1010400"/>
          </a:xfrm>
        </p:grpSpPr>
        <p:sp>
          <p:nvSpPr>
            <p:cNvPr id="2508" name="Google Shape;2508;p179"/>
            <p:cNvSpPr/>
            <p:nvPr/>
          </p:nvSpPr>
          <p:spPr>
            <a:xfrm>
              <a:off x="0" y="0"/>
              <a:ext cx="1010400" cy="10104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accent1"/>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4285F4"/>
                </a:solidFill>
                <a:latin typeface="Arial"/>
                <a:ea typeface="Arial"/>
                <a:cs typeface="Arial"/>
                <a:sym typeface="Arial"/>
              </a:endParaRPr>
            </a:p>
          </p:txBody>
        </p:sp>
        <p:sp>
          <p:nvSpPr>
            <p:cNvPr id="2509" name="Google Shape;2509;p179"/>
            <p:cNvSpPr/>
            <p:nvPr/>
          </p:nvSpPr>
          <p:spPr>
            <a:xfrm>
              <a:off x="166987" y="166987"/>
              <a:ext cx="676500" cy="6765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accent1"/>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4285F4"/>
                </a:solidFill>
                <a:latin typeface="Arial"/>
                <a:ea typeface="Arial"/>
                <a:cs typeface="Arial"/>
                <a:sym typeface="Arial"/>
              </a:endParaRPr>
            </a:p>
          </p:txBody>
        </p:sp>
        <p:sp>
          <p:nvSpPr>
            <p:cNvPr id="2510" name="Google Shape;2510;p179"/>
            <p:cNvSpPr/>
            <p:nvPr/>
          </p:nvSpPr>
          <p:spPr>
            <a:xfrm>
              <a:off x="315963" y="315963"/>
              <a:ext cx="378600" cy="3786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accent1"/>
            </a:solidFill>
            <a:ln cap="flat" cmpd="sng" w="9525">
              <a:solidFill>
                <a:srgbClr val="FFFFFF"/>
              </a:solidFill>
              <a:prstDash val="solid"/>
              <a:round/>
              <a:headEnd len="sm" w="sm" type="none"/>
              <a:tailEnd len="sm" w="sm" type="none"/>
            </a:ln>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1400" u="none" cap="none" strike="noStrike">
                <a:solidFill>
                  <a:srgbClr val="4285F4"/>
                </a:solidFill>
                <a:latin typeface="Arial"/>
                <a:ea typeface="Arial"/>
                <a:cs typeface="Arial"/>
                <a:sym typeface="Arial"/>
              </a:endParaRPr>
            </a:p>
          </p:txBody>
        </p:sp>
      </p:grpSp>
      <p:sp>
        <p:nvSpPr>
          <p:cNvPr id="2511" name="Google Shape;2511;p179"/>
          <p:cNvSpPr txBox="1"/>
          <p:nvPr/>
        </p:nvSpPr>
        <p:spPr>
          <a:xfrm>
            <a:off x="277847" y="398119"/>
            <a:ext cx="6487500" cy="566700"/>
          </a:xfrm>
          <a:prstGeom prst="rect">
            <a:avLst/>
          </a:prstGeom>
          <a:noFill/>
          <a:ln>
            <a:noFill/>
          </a:ln>
        </p:spPr>
        <p:txBody>
          <a:bodyPr anchorCtr="0" anchor="t" bIns="68625" lIns="68625" spcFirstLastPara="1" rIns="68625" wrap="square" tIns="68625">
            <a:noAutofit/>
          </a:bodyPr>
          <a:lstStyle/>
          <a:p>
            <a:pPr indent="0" lvl="0" marL="0" rtl="0">
              <a:spcBef>
                <a:spcPts val="0"/>
              </a:spcBef>
              <a:spcAft>
                <a:spcPts val="0"/>
              </a:spcAft>
              <a:buClr>
                <a:schemeClr val="dk1"/>
              </a:buClr>
              <a:buSzPts val="400"/>
              <a:buFont typeface="Arial"/>
              <a:buNone/>
            </a:pPr>
            <a:r>
              <a:rPr lang="en" sz="2100">
                <a:solidFill>
                  <a:schemeClr val="accent1"/>
                </a:solidFill>
                <a:latin typeface="Roboto"/>
                <a:ea typeface="Roboto"/>
                <a:cs typeface="Roboto"/>
                <a:sym typeface="Roboto"/>
              </a:rPr>
              <a:t>Secure All Points of Engagement</a:t>
            </a:r>
            <a:endParaRPr sz="2100">
              <a:solidFill>
                <a:schemeClr val="accent1"/>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6" name="Shape 2516"/>
        <p:cNvGrpSpPr/>
        <p:nvPr/>
      </p:nvGrpSpPr>
      <p:grpSpPr>
        <a:xfrm>
          <a:off x="0" y="0"/>
          <a:ext cx="0" cy="0"/>
          <a:chOff x="0" y="0"/>
          <a:chExt cx="0" cy="0"/>
        </a:xfrm>
      </p:grpSpPr>
      <p:sp>
        <p:nvSpPr>
          <p:cNvPr id="2517" name="Google Shape;2517;p180"/>
          <p:cNvSpPr/>
          <p:nvPr/>
        </p:nvSpPr>
        <p:spPr>
          <a:xfrm>
            <a:off x="3388050" y="975050"/>
            <a:ext cx="2910900" cy="2273400"/>
          </a:xfrm>
          <a:prstGeom prst="rect">
            <a:avLst/>
          </a:prstGeom>
          <a:noFill/>
          <a:ln cap="flat" cmpd="sng" w="9525">
            <a:solidFill>
              <a:srgbClr val="ED561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180"/>
          <p:cNvSpPr/>
          <p:nvPr/>
        </p:nvSpPr>
        <p:spPr>
          <a:xfrm>
            <a:off x="8062294" y="3457162"/>
            <a:ext cx="733800" cy="234000"/>
          </a:xfrm>
          <a:prstGeom prst="rect">
            <a:avLst/>
          </a:prstGeom>
          <a:noFill/>
          <a:ln>
            <a:noFill/>
          </a:ln>
        </p:spPr>
        <p:txBody>
          <a:bodyPr anchorCtr="0" anchor="t" bIns="25325" lIns="25325" spcFirstLastPara="1" rIns="25325" wrap="square" tIns="25325">
            <a:noAutofit/>
          </a:bodyPr>
          <a:lstStyle/>
          <a:p>
            <a:pPr indent="0" lvl="0" marL="0" marR="0" rtl="0" algn="ctr">
              <a:lnSpc>
                <a:spcPct val="100000"/>
              </a:lnSpc>
              <a:spcBef>
                <a:spcPts val="0"/>
              </a:spcBef>
              <a:spcAft>
                <a:spcPts val="0"/>
              </a:spcAft>
              <a:buClr>
                <a:srgbClr val="5A5A5A"/>
              </a:buClr>
              <a:buFont typeface="Roboto"/>
              <a:buNone/>
            </a:pPr>
            <a:r>
              <a:rPr b="1" i="0" lang="en" sz="1100" u="none" cap="none" strike="noStrike">
                <a:solidFill>
                  <a:srgbClr val="5A5A5A"/>
                </a:solidFill>
                <a:latin typeface="Roboto"/>
                <a:ea typeface="Roboto"/>
                <a:cs typeface="Roboto"/>
                <a:sym typeface="Roboto"/>
              </a:rPr>
              <a:t>Backend</a:t>
            </a:r>
            <a:endParaRPr/>
          </a:p>
        </p:txBody>
      </p:sp>
      <p:sp>
        <p:nvSpPr>
          <p:cNvPr id="2519" name="Google Shape;2519;p180"/>
          <p:cNvSpPr txBox="1"/>
          <p:nvPr/>
        </p:nvSpPr>
        <p:spPr>
          <a:xfrm>
            <a:off x="7221533" y="1307010"/>
            <a:ext cx="1691400" cy="1033500"/>
          </a:xfrm>
          <a:prstGeom prst="rect">
            <a:avLst/>
          </a:prstGeom>
          <a:noFill/>
          <a:ln>
            <a:noFill/>
          </a:ln>
        </p:spPr>
        <p:txBody>
          <a:bodyPr anchorCtr="0" anchor="t" bIns="45600" lIns="22800" spcFirstLastPara="1" rIns="22800" wrap="square" tIns="22800">
            <a:noAutofit/>
          </a:bodyPr>
          <a:lstStyle/>
          <a:p>
            <a:pPr indent="0" lvl="0" marL="0" marR="0" rtl="0" algn="ctr">
              <a:lnSpc>
                <a:spcPct val="100000"/>
              </a:lnSpc>
              <a:spcBef>
                <a:spcPts val="0"/>
              </a:spcBef>
              <a:spcAft>
                <a:spcPts val="0"/>
              </a:spcAft>
              <a:buClr>
                <a:srgbClr val="5A5A5A"/>
              </a:buClr>
              <a:buFont typeface="Roboto"/>
              <a:buNone/>
            </a:pPr>
            <a:r>
              <a:rPr b="0" i="0" lang="en" sz="1000" u="none" cap="none" strike="noStrike">
                <a:solidFill>
                  <a:srgbClr val="5A5A5A"/>
                </a:solidFill>
                <a:latin typeface="Roboto"/>
                <a:ea typeface="Roboto"/>
                <a:cs typeface="Roboto"/>
                <a:sym typeface="Roboto"/>
              </a:rPr>
              <a:t>RBAC management</a:t>
            </a:r>
            <a:endParaRPr/>
          </a:p>
          <a:p>
            <a:pPr indent="0" lvl="0" marL="0" marR="0" rtl="0" algn="ctr">
              <a:lnSpc>
                <a:spcPct val="100000"/>
              </a:lnSpc>
              <a:spcBef>
                <a:spcPts val="0"/>
              </a:spcBef>
              <a:spcAft>
                <a:spcPts val="0"/>
              </a:spcAft>
              <a:buClr>
                <a:srgbClr val="5A5A5A"/>
              </a:buClr>
              <a:buFont typeface="Roboto"/>
              <a:buNone/>
            </a:pPr>
            <a:r>
              <a:rPr b="0" i="0" lang="en" sz="1000" u="none" cap="none" strike="noStrike">
                <a:solidFill>
                  <a:srgbClr val="5A5A5A"/>
                </a:solidFill>
                <a:latin typeface="Roboto"/>
                <a:ea typeface="Roboto"/>
                <a:cs typeface="Roboto"/>
                <a:sym typeface="Roboto"/>
              </a:rPr>
              <a:t>IDM Integration</a:t>
            </a:r>
            <a:endParaRPr/>
          </a:p>
          <a:p>
            <a:pPr indent="0" lvl="0" marL="0" marR="0" rtl="0" algn="ctr">
              <a:lnSpc>
                <a:spcPct val="100000"/>
              </a:lnSpc>
              <a:spcBef>
                <a:spcPts val="0"/>
              </a:spcBef>
              <a:spcAft>
                <a:spcPts val="0"/>
              </a:spcAft>
              <a:buClr>
                <a:srgbClr val="5A5A5A"/>
              </a:buClr>
              <a:buFont typeface="Roboto"/>
              <a:buNone/>
            </a:pPr>
            <a:r>
              <a:rPr b="0" i="0" lang="en" sz="1000" u="none" cap="none" strike="noStrike">
                <a:solidFill>
                  <a:srgbClr val="5A5A5A"/>
                </a:solidFill>
                <a:latin typeface="Roboto"/>
                <a:ea typeface="Roboto"/>
                <a:cs typeface="Roboto"/>
                <a:sym typeface="Roboto"/>
              </a:rPr>
              <a:t>Global Policies</a:t>
            </a:r>
            <a:endParaRPr/>
          </a:p>
          <a:p>
            <a:pPr indent="0" lvl="0" marL="0" marR="0" rtl="0" algn="ctr">
              <a:lnSpc>
                <a:spcPct val="100000"/>
              </a:lnSpc>
              <a:spcBef>
                <a:spcPts val="0"/>
              </a:spcBef>
              <a:spcAft>
                <a:spcPts val="0"/>
              </a:spcAft>
              <a:buClr>
                <a:srgbClr val="5A5A5A"/>
              </a:buClr>
              <a:buFont typeface="Roboto"/>
              <a:buNone/>
            </a:pPr>
            <a:r>
              <a:rPr b="0" i="0" lang="en" sz="1000" u="none" cap="none" strike="noStrike">
                <a:solidFill>
                  <a:srgbClr val="5A5A5A"/>
                </a:solidFill>
                <a:latin typeface="Roboto"/>
                <a:ea typeface="Roboto"/>
                <a:cs typeface="Roboto"/>
                <a:sym typeface="Roboto"/>
              </a:rPr>
              <a:t>User Provisioning</a:t>
            </a:r>
            <a:endParaRPr/>
          </a:p>
          <a:p>
            <a:pPr indent="0" lvl="0" marL="0" marR="0" rtl="0" algn="ctr">
              <a:lnSpc>
                <a:spcPct val="100000"/>
              </a:lnSpc>
              <a:spcBef>
                <a:spcPts val="0"/>
              </a:spcBef>
              <a:spcAft>
                <a:spcPts val="0"/>
              </a:spcAft>
              <a:buClr>
                <a:srgbClr val="5A5A5A"/>
              </a:buClr>
              <a:buFont typeface="Roboto"/>
              <a:buNone/>
            </a:pPr>
            <a:r>
              <a:rPr b="0" i="0" lang="en" sz="1000" u="none" cap="none" strike="noStrike">
                <a:solidFill>
                  <a:srgbClr val="5A5A5A"/>
                </a:solidFill>
                <a:latin typeface="Roboto"/>
                <a:ea typeface="Roboto"/>
                <a:cs typeface="Roboto"/>
                <a:sym typeface="Roboto"/>
              </a:rPr>
              <a:t>AD / LDAP</a:t>
            </a:r>
            <a:endParaRPr/>
          </a:p>
          <a:p>
            <a:pPr indent="0" lvl="0" marL="0" marR="0" rtl="0" algn="ctr">
              <a:lnSpc>
                <a:spcPct val="100000"/>
              </a:lnSpc>
              <a:spcBef>
                <a:spcPts val="0"/>
              </a:spcBef>
              <a:spcAft>
                <a:spcPts val="0"/>
              </a:spcAft>
              <a:buClr>
                <a:srgbClr val="5A5A5A"/>
              </a:buClr>
              <a:buFont typeface="Roboto"/>
              <a:buNone/>
            </a:pPr>
            <a:r>
              <a:rPr b="0" i="0" lang="en" sz="1000" u="none" cap="none" strike="noStrike">
                <a:solidFill>
                  <a:srgbClr val="5A5A5A"/>
                </a:solidFill>
                <a:latin typeface="Roboto"/>
                <a:ea typeface="Roboto"/>
                <a:cs typeface="Roboto"/>
                <a:sym typeface="Roboto"/>
              </a:rPr>
              <a:t>Groups</a:t>
            </a:r>
            <a:endParaRPr/>
          </a:p>
        </p:txBody>
      </p:sp>
      <p:sp>
        <p:nvSpPr>
          <p:cNvPr id="2520" name="Google Shape;2520;p180"/>
          <p:cNvSpPr txBox="1"/>
          <p:nvPr/>
        </p:nvSpPr>
        <p:spPr>
          <a:xfrm>
            <a:off x="3112015" y="3898698"/>
            <a:ext cx="1755300" cy="871200"/>
          </a:xfrm>
          <a:prstGeom prst="rect">
            <a:avLst/>
          </a:prstGeom>
          <a:noFill/>
          <a:ln>
            <a:noFill/>
          </a:ln>
        </p:spPr>
        <p:txBody>
          <a:bodyPr anchorCtr="0" anchor="t" bIns="45600" lIns="22800" spcFirstLastPara="1" rIns="22800" wrap="square" tIns="22800">
            <a:noAutofit/>
          </a:bodyPr>
          <a:lstStyle/>
          <a:p>
            <a:pPr indent="0" lvl="0" marL="0" marR="0" rtl="0" algn="ctr">
              <a:lnSpc>
                <a:spcPct val="100000"/>
              </a:lnSpc>
              <a:spcBef>
                <a:spcPts val="0"/>
              </a:spcBef>
              <a:spcAft>
                <a:spcPts val="0"/>
              </a:spcAft>
              <a:buClr>
                <a:srgbClr val="5A5A5A"/>
              </a:buClr>
              <a:buFont typeface="Roboto"/>
              <a:buNone/>
            </a:pPr>
            <a:r>
              <a:rPr b="0" i="0" lang="en" sz="1000" u="none" cap="none" strike="noStrike">
                <a:solidFill>
                  <a:srgbClr val="5A5A5A"/>
                </a:solidFill>
                <a:latin typeface="Roboto"/>
                <a:ea typeface="Roboto"/>
                <a:cs typeface="Roboto"/>
                <a:sym typeface="Roboto"/>
              </a:rPr>
              <a:t>Quota/Spike Arrest</a:t>
            </a:r>
            <a:endParaRPr/>
          </a:p>
          <a:p>
            <a:pPr indent="0" lvl="0" marL="0" marR="0" rtl="0" algn="ctr">
              <a:lnSpc>
                <a:spcPct val="100000"/>
              </a:lnSpc>
              <a:spcBef>
                <a:spcPts val="0"/>
              </a:spcBef>
              <a:spcAft>
                <a:spcPts val="0"/>
              </a:spcAft>
              <a:buClr>
                <a:srgbClr val="5A5A5A"/>
              </a:buClr>
              <a:buFont typeface="Roboto"/>
              <a:buNone/>
            </a:pPr>
            <a:r>
              <a:rPr b="0" i="0" lang="en" sz="1000" u="none" cap="none" strike="noStrike">
                <a:solidFill>
                  <a:srgbClr val="5A5A5A"/>
                </a:solidFill>
                <a:latin typeface="Roboto"/>
                <a:ea typeface="Roboto"/>
                <a:cs typeface="Roboto"/>
                <a:sym typeface="Roboto"/>
              </a:rPr>
              <a:t>SQL threat protection</a:t>
            </a:r>
            <a:endParaRPr/>
          </a:p>
          <a:p>
            <a:pPr indent="0" lvl="0" marL="0" marR="0" rtl="0" algn="ctr">
              <a:lnSpc>
                <a:spcPct val="100000"/>
              </a:lnSpc>
              <a:spcBef>
                <a:spcPts val="0"/>
              </a:spcBef>
              <a:spcAft>
                <a:spcPts val="0"/>
              </a:spcAft>
              <a:buClr>
                <a:srgbClr val="5A5A5A"/>
              </a:buClr>
              <a:buFont typeface="Roboto"/>
              <a:buNone/>
            </a:pPr>
            <a:r>
              <a:rPr b="0" i="0" lang="en" sz="1000" u="none" cap="none" strike="noStrike">
                <a:solidFill>
                  <a:srgbClr val="5A5A5A"/>
                </a:solidFill>
                <a:latin typeface="Roboto"/>
                <a:ea typeface="Roboto"/>
                <a:cs typeface="Roboto"/>
                <a:sym typeface="Roboto"/>
              </a:rPr>
              <a:t>JSON bomb protection</a:t>
            </a:r>
            <a:endParaRPr/>
          </a:p>
          <a:p>
            <a:pPr indent="0" lvl="0" marL="0" marR="0" rtl="0" algn="ctr">
              <a:lnSpc>
                <a:spcPct val="100000"/>
              </a:lnSpc>
              <a:spcBef>
                <a:spcPts val="0"/>
              </a:spcBef>
              <a:spcAft>
                <a:spcPts val="0"/>
              </a:spcAft>
              <a:buClr>
                <a:srgbClr val="5A5A5A"/>
              </a:buClr>
              <a:buFont typeface="Roboto"/>
              <a:buNone/>
            </a:pPr>
            <a:r>
              <a:rPr b="0" i="0" lang="en" sz="1000" u="none" cap="none" strike="noStrike">
                <a:solidFill>
                  <a:srgbClr val="5A5A5A"/>
                </a:solidFill>
                <a:latin typeface="Roboto"/>
                <a:ea typeface="Roboto"/>
                <a:cs typeface="Roboto"/>
                <a:sym typeface="Roboto"/>
              </a:rPr>
              <a:t>IP based restrictions</a:t>
            </a:r>
            <a:endParaRPr/>
          </a:p>
          <a:p>
            <a:pPr indent="0" lvl="0" marL="0" marR="0" rtl="0" algn="ctr">
              <a:lnSpc>
                <a:spcPct val="100000"/>
              </a:lnSpc>
              <a:spcBef>
                <a:spcPts val="0"/>
              </a:spcBef>
              <a:spcAft>
                <a:spcPts val="0"/>
              </a:spcAft>
              <a:buClr>
                <a:srgbClr val="5A5A5A"/>
              </a:buClr>
              <a:buFont typeface="Roboto"/>
              <a:buNone/>
            </a:pPr>
            <a:r>
              <a:rPr b="1" i="0" lang="en" sz="1000" u="none" cap="none" strike="noStrike">
                <a:solidFill>
                  <a:srgbClr val="5A5A5A"/>
                </a:solidFill>
                <a:latin typeface="Roboto"/>
                <a:ea typeface="Roboto"/>
                <a:cs typeface="Roboto"/>
                <a:sym typeface="Roboto"/>
              </a:rPr>
              <a:t>Bot Detection (on Apigee </a:t>
            </a:r>
            <a:r>
              <a:rPr b="1" lang="en" sz="1000">
                <a:solidFill>
                  <a:srgbClr val="5A5A5A"/>
                </a:solidFill>
                <a:latin typeface="Roboto"/>
                <a:ea typeface="Roboto"/>
                <a:cs typeface="Roboto"/>
                <a:sym typeface="Roboto"/>
              </a:rPr>
              <a:t>P</a:t>
            </a:r>
            <a:r>
              <a:rPr b="1" i="0" lang="en" sz="1000" u="none" cap="none" strike="noStrike">
                <a:solidFill>
                  <a:srgbClr val="5A5A5A"/>
                </a:solidFill>
                <a:latin typeface="Roboto"/>
                <a:ea typeface="Roboto"/>
                <a:cs typeface="Roboto"/>
                <a:sym typeface="Roboto"/>
              </a:rPr>
              <a:t>ublic </a:t>
            </a:r>
            <a:r>
              <a:rPr b="1" lang="en" sz="1000">
                <a:solidFill>
                  <a:srgbClr val="5A5A5A"/>
                </a:solidFill>
                <a:latin typeface="Roboto"/>
                <a:ea typeface="Roboto"/>
                <a:cs typeface="Roboto"/>
                <a:sym typeface="Roboto"/>
              </a:rPr>
              <a:t>C</a:t>
            </a:r>
            <a:r>
              <a:rPr b="1" i="0" lang="en" sz="1000" u="none" cap="none" strike="noStrike">
                <a:solidFill>
                  <a:srgbClr val="5A5A5A"/>
                </a:solidFill>
                <a:latin typeface="Roboto"/>
                <a:ea typeface="Roboto"/>
                <a:cs typeface="Roboto"/>
                <a:sym typeface="Roboto"/>
              </a:rPr>
              <a:t>loud today)</a:t>
            </a:r>
            <a:endParaRPr b="1"/>
          </a:p>
        </p:txBody>
      </p:sp>
      <p:sp>
        <p:nvSpPr>
          <p:cNvPr id="2521" name="Google Shape;2521;p180"/>
          <p:cNvSpPr txBox="1"/>
          <p:nvPr/>
        </p:nvSpPr>
        <p:spPr>
          <a:xfrm>
            <a:off x="1304333" y="3653437"/>
            <a:ext cx="1013700" cy="1060200"/>
          </a:xfrm>
          <a:prstGeom prst="rect">
            <a:avLst/>
          </a:prstGeom>
          <a:noFill/>
          <a:ln>
            <a:noFill/>
          </a:ln>
        </p:spPr>
        <p:txBody>
          <a:bodyPr anchorCtr="0" anchor="t" bIns="45600" lIns="22800" spcFirstLastPara="1" rIns="22800" wrap="square" tIns="22800">
            <a:noAutofit/>
          </a:bodyPr>
          <a:lstStyle/>
          <a:p>
            <a:pPr indent="0" lvl="0" marL="0" marR="0" rtl="0" algn="ctr">
              <a:lnSpc>
                <a:spcPct val="100000"/>
              </a:lnSpc>
              <a:spcBef>
                <a:spcPts val="0"/>
              </a:spcBef>
              <a:spcAft>
                <a:spcPts val="0"/>
              </a:spcAft>
              <a:buClr>
                <a:srgbClr val="FD2A00"/>
              </a:buClr>
              <a:buFont typeface="Roboto"/>
              <a:buNone/>
            </a:pPr>
            <a:r>
              <a:rPr b="1" i="0" lang="en" sz="1000" u="none" cap="none" strike="noStrike">
                <a:solidFill>
                  <a:srgbClr val="FD2A00"/>
                </a:solidFill>
                <a:latin typeface="Roboto"/>
                <a:ea typeface="Roboto"/>
                <a:cs typeface="Roboto"/>
                <a:sym typeface="Roboto"/>
              </a:rPr>
              <a:t>Data Security</a:t>
            </a:r>
            <a:br>
              <a:rPr b="1" i="0" lang="en" sz="1000" u="none" cap="none" strike="noStrike">
                <a:solidFill>
                  <a:srgbClr val="000000"/>
                </a:solidFill>
                <a:latin typeface="Roboto"/>
                <a:ea typeface="Roboto"/>
                <a:cs typeface="Roboto"/>
                <a:sym typeface="Roboto"/>
              </a:rPr>
            </a:br>
            <a:r>
              <a:rPr b="0" i="0" lang="en" sz="1000" u="none" cap="none" strike="noStrike">
                <a:solidFill>
                  <a:srgbClr val="5A5A5A"/>
                </a:solidFill>
                <a:latin typeface="Roboto"/>
                <a:ea typeface="Roboto"/>
                <a:cs typeface="Roboto"/>
                <a:sym typeface="Roboto"/>
              </a:rPr>
              <a:t>Two-way TLS</a:t>
            </a:r>
            <a:endParaRPr/>
          </a:p>
          <a:p>
            <a:pPr indent="0" lvl="0" marL="0" marR="0" rtl="0" algn="ctr">
              <a:lnSpc>
                <a:spcPct val="100000"/>
              </a:lnSpc>
              <a:spcBef>
                <a:spcPts val="0"/>
              </a:spcBef>
              <a:spcAft>
                <a:spcPts val="0"/>
              </a:spcAft>
              <a:buClr>
                <a:srgbClr val="5A5A5A"/>
              </a:buClr>
              <a:buFont typeface="Roboto"/>
              <a:buNone/>
            </a:pPr>
            <a:r>
              <a:rPr b="0" i="0" lang="en" sz="1000" u="none" cap="none" strike="noStrike">
                <a:solidFill>
                  <a:srgbClr val="5A5A5A"/>
                </a:solidFill>
                <a:latin typeface="Roboto"/>
                <a:ea typeface="Roboto"/>
                <a:cs typeface="Roboto"/>
                <a:sym typeface="Roboto"/>
              </a:rPr>
              <a:t>API key</a:t>
            </a:r>
            <a:endParaRPr/>
          </a:p>
          <a:p>
            <a:pPr indent="0" lvl="0" marL="0" marR="0" rtl="0" algn="ctr">
              <a:lnSpc>
                <a:spcPct val="100000"/>
              </a:lnSpc>
              <a:spcBef>
                <a:spcPts val="0"/>
              </a:spcBef>
              <a:spcAft>
                <a:spcPts val="0"/>
              </a:spcAft>
              <a:buClr>
                <a:srgbClr val="5A5A5A"/>
              </a:buClr>
              <a:buFont typeface="Roboto"/>
              <a:buNone/>
            </a:pPr>
            <a:r>
              <a:rPr b="0" i="0" lang="en" sz="1000" u="none" cap="none" strike="noStrike">
                <a:solidFill>
                  <a:srgbClr val="5A5A5A"/>
                </a:solidFill>
                <a:latin typeface="Roboto"/>
                <a:ea typeface="Roboto"/>
                <a:cs typeface="Roboto"/>
                <a:sym typeface="Roboto"/>
              </a:rPr>
              <a:t>OAuth2</a:t>
            </a:r>
            <a:endParaRPr/>
          </a:p>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5A5A5A"/>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5A5A5A"/>
              </a:solidFill>
              <a:latin typeface="Roboto"/>
              <a:ea typeface="Roboto"/>
              <a:cs typeface="Roboto"/>
              <a:sym typeface="Roboto"/>
            </a:endParaRPr>
          </a:p>
        </p:txBody>
      </p:sp>
      <p:sp>
        <p:nvSpPr>
          <p:cNvPr id="2522" name="Google Shape;2522;p180"/>
          <p:cNvSpPr/>
          <p:nvPr/>
        </p:nvSpPr>
        <p:spPr>
          <a:xfrm>
            <a:off x="2757777" y="2541531"/>
            <a:ext cx="465900" cy="557700"/>
          </a:xfrm>
          <a:custGeom>
            <a:rect b="b" l="l" r="r" t="t"/>
            <a:pathLst>
              <a:path extrusionOk="0" h="120000" w="120000">
                <a:moveTo>
                  <a:pt x="116340" y="29763"/>
                </a:moveTo>
                <a:lnTo>
                  <a:pt x="58116" y="29763"/>
                </a:lnTo>
                <a:cubicBezTo>
                  <a:pt x="55318" y="29763"/>
                  <a:pt x="53596" y="27212"/>
                  <a:pt x="54995" y="25133"/>
                </a:cubicBezTo>
                <a:lnTo>
                  <a:pt x="67264" y="6519"/>
                </a:lnTo>
                <a:cubicBezTo>
                  <a:pt x="68233" y="5007"/>
                  <a:pt x="67695" y="3118"/>
                  <a:pt x="65973" y="2267"/>
                </a:cubicBezTo>
                <a:lnTo>
                  <a:pt x="63282" y="850"/>
                </a:lnTo>
                <a:cubicBezTo>
                  <a:pt x="61560" y="0"/>
                  <a:pt x="59408" y="566"/>
                  <a:pt x="58439" y="1984"/>
                </a:cubicBezTo>
                <a:lnTo>
                  <a:pt x="29273" y="46299"/>
                </a:lnTo>
                <a:cubicBezTo>
                  <a:pt x="27874" y="48377"/>
                  <a:pt x="24538" y="48377"/>
                  <a:pt x="23139" y="46299"/>
                </a:cubicBezTo>
                <a:lnTo>
                  <a:pt x="10869" y="27685"/>
                </a:lnTo>
                <a:cubicBezTo>
                  <a:pt x="9901" y="26173"/>
                  <a:pt x="7748" y="25700"/>
                  <a:pt x="6026" y="26551"/>
                </a:cubicBezTo>
                <a:lnTo>
                  <a:pt x="3336" y="27874"/>
                </a:lnTo>
                <a:cubicBezTo>
                  <a:pt x="1614" y="28724"/>
                  <a:pt x="1076" y="30708"/>
                  <a:pt x="2044" y="32125"/>
                </a:cubicBezTo>
                <a:lnTo>
                  <a:pt x="31103" y="76440"/>
                </a:lnTo>
                <a:cubicBezTo>
                  <a:pt x="32502" y="78519"/>
                  <a:pt x="30780" y="81070"/>
                  <a:pt x="28089" y="81070"/>
                </a:cubicBezTo>
                <a:lnTo>
                  <a:pt x="3551" y="81070"/>
                </a:lnTo>
                <a:cubicBezTo>
                  <a:pt x="1614" y="81070"/>
                  <a:pt x="0" y="82488"/>
                  <a:pt x="0" y="84188"/>
                </a:cubicBezTo>
                <a:lnTo>
                  <a:pt x="0" y="86929"/>
                </a:lnTo>
                <a:cubicBezTo>
                  <a:pt x="0" y="88724"/>
                  <a:pt x="1614" y="90047"/>
                  <a:pt x="3551" y="90047"/>
                </a:cubicBezTo>
                <a:lnTo>
                  <a:pt x="61775" y="90047"/>
                </a:lnTo>
                <a:cubicBezTo>
                  <a:pt x="64573" y="90047"/>
                  <a:pt x="66295" y="92692"/>
                  <a:pt x="64896" y="94771"/>
                </a:cubicBezTo>
                <a:lnTo>
                  <a:pt x="52627" y="113385"/>
                </a:lnTo>
                <a:cubicBezTo>
                  <a:pt x="51659" y="114897"/>
                  <a:pt x="52197" y="116787"/>
                  <a:pt x="53919" y="117637"/>
                </a:cubicBezTo>
                <a:lnTo>
                  <a:pt x="56609" y="118960"/>
                </a:lnTo>
                <a:cubicBezTo>
                  <a:pt x="58331" y="119905"/>
                  <a:pt x="60484" y="119338"/>
                  <a:pt x="61452" y="117826"/>
                </a:cubicBezTo>
                <a:lnTo>
                  <a:pt x="90618" y="73606"/>
                </a:lnTo>
                <a:cubicBezTo>
                  <a:pt x="92017" y="71527"/>
                  <a:pt x="95354" y="71527"/>
                  <a:pt x="96753" y="73606"/>
                </a:cubicBezTo>
                <a:lnTo>
                  <a:pt x="109022" y="92220"/>
                </a:lnTo>
                <a:cubicBezTo>
                  <a:pt x="109991" y="93732"/>
                  <a:pt x="112143" y="94204"/>
                  <a:pt x="113865" y="93354"/>
                </a:cubicBezTo>
                <a:lnTo>
                  <a:pt x="116556" y="91937"/>
                </a:lnTo>
                <a:cubicBezTo>
                  <a:pt x="118278" y="91086"/>
                  <a:pt x="118816" y="89196"/>
                  <a:pt x="117847" y="87685"/>
                </a:cubicBezTo>
                <a:lnTo>
                  <a:pt x="88789" y="43464"/>
                </a:lnTo>
                <a:cubicBezTo>
                  <a:pt x="87390" y="41385"/>
                  <a:pt x="89112" y="38740"/>
                  <a:pt x="91802" y="38740"/>
                </a:cubicBezTo>
                <a:lnTo>
                  <a:pt x="116340" y="38740"/>
                </a:lnTo>
                <a:cubicBezTo>
                  <a:pt x="118278" y="38740"/>
                  <a:pt x="119892" y="37417"/>
                  <a:pt x="119892" y="35622"/>
                </a:cubicBezTo>
                <a:lnTo>
                  <a:pt x="119892" y="32881"/>
                </a:lnTo>
                <a:cubicBezTo>
                  <a:pt x="119892" y="31181"/>
                  <a:pt x="118278" y="29763"/>
                  <a:pt x="116340" y="29763"/>
                </a:cubicBezTo>
                <a:close/>
                <a:moveTo>
                  <a:pt x="59515" y="70866"/>
                </a:moveTo>
                <a:cubicBezTo>
                  <a:pt x="52627" y="70866"/>
                  <a:pt x="47031" y="66047"/>
                  <a:pt x="47031" y="59905"/>
                </a:cubicBezTo>
                <a:cubicBezTo>
                  <a:pt x="47031" y="53858"/>
                  <a:pt x="52627" y="48944"/>
                  <a:pt x="59515" y="48944"/>
                </a:cubicBezTo>
                <a:cubicBezTo>
                  <a:pt x="66403" y="48944"/>
                  <a:pt x="72000" y="53858"/>
                  <a:pt x="72000" y="59905"/>
                </a:cubicBezTo>
                <a:cubicBezTo>
                  <a:pt x="72000" y="66047"/>
                  <a:pt x="66403" y="70866"/>
                  <a:pt x="59515" y="70866"/>
                </a:cubicBezTo>
                <a:close/>
              </a:path>
            </a:pathLst>
          </a:custGeom>
          <a:solidFill>
            <a:srgbClr val="666666"/>
          </a:solidFill>
          <a:ln>
            <a:noFill/>
          </a:ln>
        </p:spPr>
        <p:txBody>
          <a:bodyPr anchorCtr="0" anchor="ctr" bIns="22800" lIns="45600" spcFirstLastPara="1" rIns="45600" wrap="square" tIns="228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grpSp>
        <p:nvGrpSpPr>
          <p:cNvPr id="2523" name="Google Shape;2523;p180"/>
          <p:cNvGrpSpPr/>
          <p:nvPr/>
        </p:nvGrpSpPr>
        <p:grpSpPr>
          <a:xfrm>
            <a:off x="7946070" y="2653241"/>
            <a:ext cx="742343" cy="780257"/>
            <a:chOff x="19623912" y="4658613"/>
            <a:chExt cx="1457861" cy="1457334"/>
          </a:xfrm>
        </p:grpSpPr>
        <p:grpSp>
          <p:nvGrpSpPr>
            <p:cNvPr id="2524" name="Google Shape;2524;p180"/>
            <p:cNvGrpSpPr/>
            <p:nvPr/>
          </p:nvGrpSpPr>
          <p:grpSpPr>
            <a:xfrm>
              <a:off x="19623912" y="4658613"/>
              <a:ext cx="863149" cy="863124"/>
              <a:chOff x="15531206" y="10482832"/>
              <a:chExt cx="1472700" cy="1472657"/>
            </a:xfrm>
          </p:grpSpPr>
          <p:sp>
            <p:nvSpPr>
              <p:cNvPr id="2525" name="Google Shape;2525;p180"/>
              <p:cNvSpPr/>
              <p:nvPr/>
            </p:nvSpPr>
            <p:spPr>
              <a:xfrm>
                <a:off x="15531206" y="10777365"/>
                <a:ext cx="1472700" cy="343500"/>
              </a:xfrm>
              <a:custGeom>
                <a:rect b="b" l="l" r="r" t="t"/>
                <a:pathLst>
                  <a:path extrusionOk="0" h="120000" w="120000">
                    <a:moveTo>
                      <a:pt x="102000" y="85716"/>
                    </a:moveTo>
                    <a:cubicBezTo>
                      <a:pt x="98688" y="85716"/>
                      <a:pt x="96000" y="74177"/>
                      <a:pt x="96000" y="60000"/>
                    </a:cubicBezTo>
                    <a:cubicBezTo>
                      <a:pt x="96000" y="45822"/>
                      <a:pt x="98688" y="34283"/>
                      <a:pt x="102000" y="34283"/>
                    </a:cubicBezTo>
                    <a:cubicBezTo>
                      <a:pt x="105311" y="34283"/>
                      <a:pt x="108000" y="45822"/>
                      <a:pt x="108000" y="60000"/>
                    </a:cubicBezTo>
                    <a:cubicBezTo>
                      <a:pt x="108000" y="74177"/>
                      <a:pt x="105311" y="85716"/>
                      <a:pt x="102000" y="85716"/>
                    </a:cubicBezTo>
                    <a:close/>
                    <a:moveTo>
                      <a:pt x="86000" y="85716"/>
                    </a:moveTo>
                    <a:cubicBezTo>
                      <a:pt x="82688" y="85716"/>
                      <a:pt x="80000" y="74177"/>
                      <a:pt x="80000" y="60000"/>
                    </a:cubicBezTo>
                    <a:cubicBezTo>
                      <a:pt x="80000" y="45822"/>
                      <a:pt x="82688" y="34283"/>
                      <a:pt x="86000" y="34283"/>
                    </a:cubicBezTo>
                    <a:cubicBezTo>
                      <a:pt x="89311" y="34283"/>
                      <a:pt x="92000" y="45822"/>
                      <a:pt x="92000" y="60000"/>
                    </a:cubicBezTo>
                    <a:cubicBezTo>
                      <a:pt x="92000" y="74177"/>
                      <a:pt x="89311" y="85716"/>
                      <a:pt x="86000" y="85716"/>
                    </a:cubicBezTo>
                    <a:close/>
                    <a:moveTo>
                      <a:pt x="70000" y="85716"/>
                    </a:moveTo>
                    <a:cubicBezTo>
                      <a:pt x="66688" y="85716"/>
                      <a:pt x="64000" y="74177"/>
                      <a:pt x="64000" y="60000"/>
                    </a:cubicBezTo>
                    <a:cubicBezTo>
                      <a:pt x="64000" y="45822"/>
                      <a:pt x="66688" y="34283"/>
                      <a:pt x="70000" y="34283"/>
                    </a:cubicBezTo>
                    <a:cubicBezTo>
                      <a:pt x="73311" y="34283"/>
                      <a:pt x="76000" y="45822"/>
                      <a:pt x="76000" y="60000"/>
                    </a:cubicBezTo>
                    <a:cubicBezTo>
                      <a:pt x="76000" y="74177"/>
                      <a:pt x="73311" y="85716"/>
                      <a:pt x="70000" y="85716"/>
                    </a:cubicBezTo>
                    <a:close/>
                    <a:moveTo>
                      <a:pt x="18000" y="94283"/>
                    </a:moveTo>
                    <a:cubicBezTo>
                      <a:pt x="13583" y="94283"/>
                      <a:pt x="10000" y="78944"/>
                      <a:pt x="10000" y="60000"/>
                    </a:cubicBezTo>
                    <a:cubicBezTo>
                      <a:pt x="10000" y="41066"/>
                      <a:pt x="13583" y="25716"/>
                      <a:pt x="18000" y="25716"/>
                    </a:cubicBezTo>
                    <a:cubicBezTo>
                      <a:pt x="22416" y="25716"/>
                      <a:pt x="26000" y="41066"/>
                      <a:pt x="26000" y="60000"/>
                    </a:cubicBezTo>
                    <a:cubicBezTo>
                      <a:pt x="26000" y="78944"/>
                      <a:pt x="22416" y="94283"/>
                      <a:pt x="18000" y="94283"/>
                    </a:cubicBezTo>
                    <a:close/>
                    <a:moveTo>
                      <a:pt x="0" y="0"/>
                    </a:moveTo>
                    <a:lnTo>
                      <a:pt x="0" y="120000"/>
                    </a:lnTo>
                    <a:lnTo>
                      <a:pt x="120000" y="120000"/>
                    </a:lnTo>
                    <a:lnTo>
                      <a:pt x="120000" y="0"/>
                    </a:lnTo>
                    <a:cubicBezTo>
                      <a:pt x="120000" y="0"/>
                      <a:pt x="0" y="0"/>
                      <a:pt x="0" y="0"/>
                    </a:cubicBezTo>
                    <a:close/>
                  </a:path>
                </a:pathLst>
              </a:cu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2526" name="Google Shape;2526;p180"/>
              <p:cNvSpPr/>
              <p:nvPr/>
            </p:nvSpPr>
            <p:spPr>
              <a:xfrm>
                <a:off x="15555752" y="10482832"/>
                <a:ext cx="1443900" cy="245400"/>
              </a:xfrm>
              <a:custGeom>
                <a:rect b="b" l="l" r="r" t="t"/>
                <a:pathLst>
                  <a:path extrusionOk="0" h="120000" w="120000">
                    <a:moveTo>
                      <a:pt x="100200" y="3516"/>
                    </a:moveTo>
                    <a:cubicBezTo>
                      <a:pt x="99816" y="1266"/>
                      <a:pt x="99300" y="0"/>
                      <a:pt x="98755" y="0"/>
                    </a:cubicBezTo>
                    <a:lnTo>
                      <a:pt x="21244" y="0"/>
                    </a:lnTo>
                    <a:cubicBezTo>
                      <a:pt x="20700" y="0"/>
                      <a:pt x="20183" y="1266"/>
                      <a:pt x="19800" y="3516"/>
                    </a:cubicBezTo>
                    <a:lnTo>
                      <a:pt x="0" y="120000"/>
                    </a:lnTo>
                    <a:lnTo>
                      <a:pt x="120000" y="120000"/>
                    </a:lnTo>
                    <a:cubicBezTo>
                      <a:pt x="120000" y="120000"/>
                      <a:pt x="100200" y="3516"/>
                      <a:pt x="100200" y="3516"/>
                    </a:cubicBezTo>
                    <a:close/>
                  </a:path>
                </a:pathLst>
              </a:cu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2527" name="Google Shape;2527;p180"/>
              <p:cNvSpPr/>
              <p:nvPr/>
            </p:nvSpPr>
            <p:spPr>
              <a:xfrm>
                <a:off x="15531206" y="11562789"/>
                <a:ext cx="1472700" cy="392700"/>
              </a:xfrm>
              <a:custGeom>
                <a:rect b="b" l="l" r="r" t="t"/>
                <a:pathLst>
                  <a:path extrusionOk="0" h="120000" w="120000">
                    <a:moveTo>
                      <a:pt x="18000" y="22500"/>
                    </a:moveTo>
                    <a:cubicBezTo>
                      <a:pt x="22416" y="22500"/>
                      <a:pt x="26000" y="35933"/>
                      <a:pt x="26000" y="52500"/>
                    </a:cubicBezTo>
                    <a:cubicBezTo>
                      <a:pt x="26000" y="69077"/>
                      <a:pt x="22416" y="82500"/>
                      <a:pt x="18000" y="82500"/>
                    </a:cubicBezTo>
                    <a:cubicBezTo>
                      <a:pt x="13583" y="82500"/>
                      <a:pt x="10000" y="69077"/>
                      <a:pt x="10000" y="52500"/>
                    </a:cubicBezTo>
                    <a:cubicBezTo>
                      <a:pt x="10000" y="35933"/>
                      <a:pt x="13583" y="22500"/>
                      <a:pt x="18000" y="22500"/>
                    </a:cubicBezTo>
                    <a:close/>
                    <a:moveTo>
                      <a:pt x="70000" y="30000"/>
                    </a:moveTo>
                    <a:cubicBezTo>
                      <a:pt x="73311" y="30000"/>
                      <a:pt x="76000" y="40094"/>
                      <a:pt x="76000" y="52500"/>
                    </a:cubicBezTo>
                    <a:cubicBezTo>
                      <a:pt x="76000" y="64905"/>
                      <a:pt x="73311" y="75000"/>
                      <a:pt x="70000" y="75000"/>
                    </a:cubicBezTo>
                    <a:cubicBezTo>
                      <a:pt x="66688" y="75000"/>
                      <a:pt x="64000" y="64905"/>
                      <a:pt x="64000" y="52500"/>
                    </a:cubicBezTo>
                    <a:cubicBezTo>
                      <a:pt x="64000" y="40094"/>
                      <a:pt x="66688" y="30000"/>
                      <a:pt x="70000" y="30000"/>
                    </a:cubicBezTo>
                    <a:close/>
                    <a:moveTo>
                      <a:pt x="86000" y="30000"/>
                    </a:moveTo>
                    <a:cubicBezTo>
                      <a:pt x="89311" y="30000"/>
                      <a:pt x="92000" y="40094"/>
                      <a:pt x="92000" y="52500"/>
                    </a:cubicBezTo>
                    <a:cubicBezTo>
                      <a:pt x="92000" y="64905"/>
                      <a:pt x="89311" y="75000"/>
                      <a:pt x="86000" y="75000"/>
                    </a:cubicBezTo>
                    <a:cubicBezTo>
                      <a:pt x="82688" y="75000"/>
                      <a:pt x="80000" y="64905"/>
                      <a:pt x="80000" y="52500"/>
                    </a:cubicBezTo>
                    <a:cubicBezTo>
                      <a:pt x="80000" y="40094"/>
                      <a:pt x="82688" y="30000"/>
                      <a:pt x="86000" y="30000"/>
                    </a:cubicBezTo>
                    <a:close/>
                    <a:moveTo>
                      <a:pt x="102000" y="30000"/>
                    </a:moveTo>
                    <a:cubicBezTo>
                      <a:pt x="105311" y="30000"/>
                      <a:pt x="108000" y="40094"/>
                      <a:pt x="108000" y="52500"/>
                    </a:cubicBezTo>
                    <a:cubicBezTo>
                      <a:pt x="108000" y="64905"/>
                      <a:pt x="105311" y="75000"/>
                      <a:pt x="102000" y="75000"/>
                    </a:cubicBezTo>
                    <a:cubicBezTo>
                      <a:pt x="98688" y="75000"/>
                      <a:pt x="96000" y="64905"/>
                      <a:pt x="96000" y="52500"/>
                    </a:cubicBezTo>
                    <a:cubicBezTo>
                      <a:pt x="96000" y="40094"/>
                      <a:pt x="98688" y="30000"/>
                      <a:pt x="102000" y="30000"/>
                    </a:cubicBezTo>
                    <a:close/>
                    <a:moveTo>
                      <a:pt x="0" y="75000"/>
                    </a:moveTo>
                    <a:cubicBezTo>
                      <a:pt x="0" y="99816"/>
                      <a:pt x="5383" y="120000"/>
                      <a:pt x="12000" y="120000"/>
                    </a:cubicBezTo>
                    <a:lnTo>
                      <a:pt x="108000" y="120000"/>
                    </a:lnTo>
                    <a:cubicBezTo>
                      <a:pt x="114616" y="120000"/>
                      <a:pt x="120000" y="99816"/>
                      <a:pt x="120000" y="75000"/>
                    </a:cubicBezTo>
                    <a:lnTo>
                      <a:pt x="120000" y="0"/>
                    </a:lnTo>
                    <a:lnTo>
                      <a:pt x="0" y="0"/>
                    </a:lnTo>
                    <a:cubicBezTo>
                      <a:pt x="0" y="0"/>
                      <a:pt x="0" y="75000"/>
                      <a:pt x="0" y="75000"/>
                    </a:cubicBezTo>
                    <a:close/>
                  </a:path>
                </a:pathLst>
              </a:cu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2528" name="Google Shape;2528;p180"/>
              <p:cNvSpPr/>
              <p:nvPr/>
            </p:nvSpPr>
            <p:spPr>
              <a:xfrm>
                <a:off x="15531206" y="11170078"/>
                <a:ext cx="1472700" cy="343500"/>
              </a:xfrm>
              <a:custGeom>
                <a:rect b="b" l="l" r="r" t="t"/>
                <a:pathLst>
                  <a:path extrusionOk="0" h="120000" w="120000">
                    <a:moveTo>
                      <a:pt x="18000" y="25716"/>
                    </a:moveTo>
                    <a:cubicBezTo>
                      <a:pt x="22416" y="25716"/>
                      <a:pt x="26000" y="41066"/>
                      <a:pt x="26000" y="60000"/>
                    </a:cubicBezTo>
                    <a:cubicBezTo>
                      <a:pt x="26000" y="78944"/>
                      <a:pt x="22416" y="94283"/>
                      <a:pt x="18000" y="94283"/>
                    </a:cubicBezTo>
                    <a:cubicBezTo>
                      <a:pt x="13583" y="94283"/>
                      <a:pt x="10000" y="78944"/>
                      <a:pt x="10000" y="60000"/>
                    </a:cubicBezTo>
                    <a:cubicBezTo>
                      <a:pt x="10000" y="41066"/>
                      <a:pt x="13583" y="25716"/>
                      <a:pt x="18000" y="25716"/>
                    </a:cubicBezTo>
                    <a:close/>
                    <a:moveTo>
                      <a:pt x="70000" y="34283"/>
                    </a:moveTo>
                    <a:cubicBezTo>
                      <a:pt x="73311" y="34283"/>
                      <a:pt x="76000" y="45822"/>
                      <a:pt x="76000" y="60000"/>
                    </a:cubicBezTo>
                    <a:cubicBezTo>
                      <a:pt x="76000" y="74177"/>
                      <a:pt x="73311" y="85716"/>
                      <a:pt x="70000" y="85716"/>
                    </a:cubicBezTo>
                    <a:cubicBezTo>
                      <a:pt x="66688" y="85716"/>
                      <a:pt x="64000" y="74177"/>
                      <a:pt x="64000" y="60000"/>
                    </a:cubicBezTo>
                    <a:cubicBezTo>
                      <a:pt x="64000" y="45822"/>
                      <a:pt x="66688" y="34283"/>
                      <a:pt x="70000" y="34283"/>
                    </a:cubicBezTo>
                    <a:close/>
                    <a:moveTo>
                      <a:pt x="86000" y="34283"/>
                    </a:moveTo>
                    <a:cubicBezTo>
                      <a:pt x="89311" y="34283"/>
                      <a:pt x="92000" y="45822"/>
                      <a:pt x="92000" y="60000"/>
                    </a:cubicBezTo>
                    <a:cubicBezTo>
                      <a:pt x="92000" y="74177"/>
                      <a:pt x="89311" y="85716"/>
                      <a:pt x="86000" y="85716"/>
                    </a:cubicBezTo>
                    <a:cubicBezTo>
                      <a:pt x="82688" y="85716"/>
                      <a:pt x="80000" y="74177"/>
                      <a:pt x="80000" y="60000"/>
                    </a:cubicBezTo>
                    <a:cubicBezTo>
                      <a:pt x="80000" y="45822"/>
                      <a:pt x="82688" y="34283"/>
                      <a:pt x="86000" y="34283"/>
                    </a:cubicBezTo>
                    <a:close/>
                    <a:moveTo>
                      <a:pt x="102000" y="34283"/>
                    </a:moveTo>
                    <a:cubicBezTo>
                      <a:pt x="105311" y="34283"/>
                      <a:pt x="108000" y="45822"/>
                      <a:pt x="108000" y="60000"/>
                    </a:cubicBezTo>
                    <a:cubicBezTo>
                      <a:pt x="108000" y="74177"/>
                      <a:pt x="105311" y="85716"/>
                      <a:pt x="102000" y="85716"/>
                    </a:cubicBezTo>
                    <a:cubicBezTo>
                      <a:pt x="98688" y="85716"/>
                      <a:pt x="96000" y="74177"/>
                      <a:pt x="96000" y="60000"/>
                    </a:cubicBezTo>
                    <a:cubicBezTo>
                      <a:pt x="96000" y="45822"/>
                      <a:pt x="98688" y="34283"/>
                      <a:pt x="102000" y="34283"/>
                    </a:cubicBezTo>
                    <a:close/>
                    <a:moveTo>
                      <a:pt x="0" y="120000"/>
                    </a:moveTo>
                    <a:lnTo>
                      <a:pt x="120000" y="120000"/>
                    </a:lnTo>
                    <a:lnTo>
                      <a:pt x="120000" y="0"/>
                    </a:lnTo>
                    <a:lnTo>
                      <a:pt x="0" y="0"/>
                    </a:lnTo>
                    <a:cubicBezTo>
                      <a:pt x="0" y="0"/>
                      <a:pt x="0" y="120000"/>
                      <a:pt x="0" y="120000"/>
                    </a:cubicBezTo>
                    <a:close/>
                  </a:path>
                </a:pathLst>
              </a:cu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grpSp>
        <p:grpSp>
          <p:nvGrpSpPr>
            <p:cNvPr id="2529" name="Google Shape;2529;p180"/>
            <p:cNvGrpSpPr/>
            <p:nvPr/>
          </p:nvGrpSpPr>
          <p:grpSpPr>
            <a:xfrm>
              <a:off x="20276406" y="5278902"/>
              <a:ext cx="805367" cy="837046"/>
              <a:chOff x="6194425" y="3667125"/>
              <a:chExt cx="568200" cy="590550"/>
            </a:xfrm>
          </p:grpSpPr>
          <p:sp>
            <p:nvSpPr>
              <p:cNvPr id="2530" name="Google Shape;2530;p180"/>
              <p:cNvSpPr/>
              <p:nvPr/>
            </p:nvSpPr>
            <p:spPr>
              <a:xfrm>
                <a:off x="6194425" y="3952875"/>
                <a:ext cx="568200" cy="168300"/>
              </a:xfrm>
              <a:custGeom>
                <a:rect b="b" l="l" r="r" t="t"/>
                <a:pathLst>
                  <a:path extrusionOk="0" h="120000" w="120000">
                    <a:moveTo>
                      <a:pt x="0" y="0"/>
                    </a:moveTo>
                    <a:cubicBezTo>
                      <a:pt x="9575" y="32376"/>
                      <a:pt x="32526" y="54989"/>
                      <a:pt x="59962" y="54989"/>
                    </a:cubicBezTo>
                    <a:cubicBezTo>
                      <a:pt x="87397" y="54989"/>
                      <a:pt x="110348" y="32376"/>
                      <a:pt x="119924" y="0"/>
                    </a:cubicBezTo>
                    <a:lnTo>
                      <a:pt x="119924" y="46766"/>
                    </a:lnTo>
                    <a:cubicBezTo>
                      <a:pt x="119924" y="81970"/>
                      <a:pt x="95832" y="119743"/>
                      <a:pt x="59962" y="119743"/>
                    </a:cubicBezTo>
                    <a:cubicBezTo>
                      <a:pt x="24091" y="119743"/>
                      <a:pt x="0" y="81970"/>
                      <a:pt x="0" y="46766"/>
                    </a:cubicBezTo>
                    <a:lnTo>
                      <a:pt x="0" y="0"/>
                    </a:lnTo>
                  </a:path>
                </a:pathLst>
              </a:custGeom>
              <a:solidFill>
                <a:srgbClr val="6666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2531" name="Google Shape;2531;p180"/>
              <p:cNvSpPr/>
              <p:nvPr/>
            </p:nvSpPr>
            <p:spPr>
              <a:xfrm>
                <a:off x="6194425" y="4067175"/>
                <a:ext cx="568200" cy="190500"/>
              </a:xfrm>
              <a:custGeom>
                <a:rect b="b" l="l" r="r" t="t"/>
                <a:pathLst>
                  <a:path extrusionOk="0" h="120000" w="120000">
                    <a:moveTo>
                      <a:pt x="0" y="0"/>
                    </a:moveTo>
                    <a:cubicBezTo>
                      <a:pt x="9575" y="28700"/>
                      <a:pt x="32526" y="48361"/>
                      <a:pt x="59962" y="48361"/>
                    </a:cubicBezTo>
                    <a:cubicBezTo>
                      <a:pt x="87397" y="48361"/>
                      <a:pt x="110348" y="28700"/>
                      <a:pt x="119924" y="0"/>
                    </a:cubicBezTo>
                    <a:lnTo>
                      <a:pt x="119924" y="41355"/>
                    </a:lnTo>
                    <a:cubicBezTo>
                      <a:pt x="119924" y="85197"/>
                      <a:pt x="93552" y="119774"/>
                      <a:pt x="59962" y="119774"/>
                    </a:cubicBezTo>
                    <a:cubicBezTo>
                      <a:pt x="26371" y="119774"/>
                      <a:pt x="0" y="85197"/>
                      <a:pt x="0" y="41355"/>
                    </a:cubicBezTo>
                    <a:lnTo>
                      <a:pt x="0" y="0"/>
                    </a:lnTo>
                  </a:path>
                </a:pathLst>
              </a:custGeom>
              <a:solidFill>
                <a:srgbClr val="6666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2532" name="Google Shape;2532;p180"/>
              <p:cNvSpPr/>
              <p:nvPr/>
            </p:nvSpPr>
            <p:spPr>
              <a:xfrm>
                <a:off x="6194425" y="3840162"/>
                <a:ext cx="568200" cy="168300"/>
              </a:xfrm>
              <a:custGeom>
                <a:rect b="b" l="l" r="r" t="t"/>
                <a:pathLst>
                  <a:path extrusionOk="0" h="120000" w="120000">
                    <a:moveTo>
                      <a:pt x="0" y="0"/>
                    </a:moveTo>
                    <a:cubicBezTo>
                      <a:pt x="9575" y="32633"/>
                      <a:pt x="32526" y="54989"/>
                      <a:pt x="59962" y="54989"/>
                    </a:cubicBezTo>
                    <a:cubicBezTo>
                      <a:pt x="87397" y="54989"/>
                      <a:pt x="110348" y="32633"/>
                      <a:pt x="119924" y="0"/>
                    </a:cubicBezTo>
                    <a:lnTo>
                      <a:pt x="119924" y="47023"/>
                    </a:lnTo>
                    <a:cubicBezTo>
                      <a:pt x="119924" y="82226"/>
                      <a:pt x="95832" y="119743"/>
                      <a:pt x="59962" y="119743"/>
                    </a:cubicBezTo>
                    <a:cubicBezTo>
                      <a:pt x="24091" y="119743"/>
                      <a:pt x="0" y="82226"/>
                      <a:pt x="0" y="47023"/>
                    </a:cubicBezTo>
                    <a:lnTo>
                      <a:pt x="0" y="0"/>
                    </a:lnTo>
                  </a:path>
                </a:pathLst>
              </a:custGeom>
              <a:solidFill>
                <a:srgbClr val="6666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2533" name="Google Shape;2533;p180"/>
              <p:cNvSpPr/>
              <p:nvPr/>
            </p:nvSpPr>
            <p:spPr>
              <a:xfrm>
                <a:off x="6194425" y="3667125"/>
                <a:ext cx="568200" cy="227100"/>
              </a:xfrm>
              <a:custGeom>
                <a:rect b="b" l="l" r="r" t="t"/>
                <a:pathLst>
                  <a:path extrusionOk="0" h="120000" w="120000">
                    <a:moveTo>
                      <a:pt x="59962" y="119809"/>
                    </a:moveTo>
                    <a:cubicBezTo>
                      <a:pt x="24091" y="119809"/>
                      <a:pt x="0" y="91854"/>
                      <a:pt x="0" y="65990"/>
                    </a:cubicBezTo>
                    <a:cubicBezTo>
                      <a:pt x="0" y="28906"/>
                      <a:pt x="26371" y="0"/>
                      <a:pt x="59962" y="0"/>
                    </a:cubicBezTo>
                    <a:cubicBezTo>
                      <a:pt x="93552" y="0"/>
                      <a:pt x="119924" y="28906"/>
                      <a:pt x="119924" y="65990"/>
                    </a:cubicBezTo>
                    <a:cubicBezTo>
                      <a:pt x="119924" y="91854"/>
                      <a:pt x="95832" y="119809"/>
                      <a:pt x="59962" y="119809"/>
                    </a:cubicBezTo>
                  </a:path>
                </a:pathLst>
              </a:custGeom>
              <a:solidFill>
                <a:srgbClr val="6666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grpSp>
      </p:grpSp>
      <p:sp>
        <p:nvSpPr>
          <p:cNvPr id="2534" name="Google Shape;2534;p180"/>
          <p:cNvSpPr/>
          <p:nvPr/>
        </p:nvSpPr>
        <p:spPr>
          <a:xfrm>
            <a:off x="3400748" y="3691147"/>
            <a:ext cx="1294500" cy="234000"/>
          </a:xfrm>
          <a:prstGeom prst="rect">
            <a:avLst/>
          </a:prstGeom>
          <a:noFill/>
          <a:ln>
            <a:noFill/>
          </a:ln>
        </p:spPr>
        <p:txBody>
          <a:bodyPr anchorCtr="0" anchor="t" bIns="25325" lIns="25325" spcFirstLastPara="1" rIns="25325" wrap="square" tIns="25325">
            <a:noAutofit/>
          </a:bodyPr>
          <a:lstStyle/>
          <a:p>
            <a:pPr indent="0" lvl="0" marL="0" marR="0" rtl="0" algn="ctr">
              <a:lnSpc>
                <a:spcPct val="100000"/>
              </a:lnSpc>
              <a:spcBef>
                <a:spcPts val="0"/>
              </a:spcBef>
              <a:spcAft>
                <a:spcPts val="0"/>
              </a:spcAft>
              <a:buClr>
                <a:srgbClr val="FD2A00"/>
              </a:buClr>
              <a:buFont typeface="Arial"/>
              <a:buNone/>
            </a:pPr>
            <a:r>
              <a:rPr b="1" i="0" lang="en" sz="1100" u="none" cap="none" strike="noStrike">
                <a:solidFill>
                  <a:srgbClr val="FD2A00"/>
                </a:solidFill>
                <a:latin typeface="Arial"/>
                <a:ea typeface="Arial"/>
                <a:cs typeface="Arial"/>
                <a:sym typeface="Arial"/>
              </a:rPr>
              <a:t>Threat Protection</a:t>
            </a:r>
            <a:endParaRPr/>
          </a:p>
        </p:txBody>
      </p:sp>
      <p:sp>
        <p:nvSpPr>
          <p:cNvPr id="2535" name="Google Shape;2535;p180"/>
          <p:cNvSpPr/>
          <p:nvPr/>
        </p:nvSpPr>
        <p:spPr>
          <a:xfrm>
            <a:off x="6961215" y="1099405"/>
            <a:ext cx="2082600" cy="234000"/>
          </a:xfrm>
          <a:prstGeom prst="rect">
            <a:avLst/>
          </a:prstGeom>
          <a:noFill/>
          <a:ln>
            <a:noFill/>
          </a:ln>
        </p:spPr>
        <p:txBody>
          <a:bodyPr anchorCtr="0" anchor="t" bIns="25325" lIns="25325" spcFirstLastPara="1" rIns="25325" wrap="square" tIns="25325">
            <a:noAutofit/>
          </a:bodyPr>
          <a:lstStyle/>
          <a:p>
            <a:pPr indent="0" lvl="0" marL="0" marR="0" rtl="0" algn="ctr">
              <a:lnSpc>
                <a:spcPct val="100000"/>
              </a:lnSpc>
              <a:spcBef>
                <a:spcPts val="0"/>
              </a:spcBef>
              <a:spcAft>
                <a:spcPts val="0"/>
              </a:spcAft>
              <a:buClr>
                <a:srgbClr val="FD2A00"/>
              </a:buClr>
              <a:buFont typeface="Arial"/>
              <a:buNone/>
            </a:pPr>
            <a:r>
              <a:rPr b="1" i="0" lang="en" sz="1000" u="none" cap="none" strike="noStrike">
                <a:solidFill>
                  <a:srgbClr val="FD2A00"/>
                </a:solidFill>
                <a:latin typeface="Arial"/>
                <a:ea typeface="Arial"/>
                <a:cs typeface="Arial"/>
                <a:sym typeface="Arial"/>
              </a:rPr>
              <a:t>Identity Mgmt &amp; Governance</a:t>
            </a:r>
            <a:endParaRPr/>
          </a:p>
        </p:txBody>
      </p:sp>
      <p:cxnSp>
        <p:nvCxnSpPr>
          <p:cNvPr id="2536" name="Google Shape;2536;p180"/>
          <p:cNvCxnSpPr/>
          <p:nvPr/>
        </p:nvCxnSpPr>
        <p:spPr>
          <a:xfrm>
            <a:off x="891777" y="2849462"/>
            <a:ext cx="1866000" cy="8700"/>
          </a:xfrm>
          <a:prstGeom prst="straightConnector1">
            <a:avLst/>
          </a:prstGeom>
          <a:noFill/>
          <a:ln cap="flat" cmpd="sng" w="12700">
            <a:solidFill>
              <a:srgbClr val="666666"/>
            </a:solidFill>
            <a:prstDash val="dash"/>
            <a:round/>
            <a:headEnd len="sm" w="sm" type="none"/>
            <a:tailEnd len="lg" w="lg" type="triangle"/>
          </a:ln>
        </p:spPr>
      </p:cxnSp>
      <p:sp>
        <p:nvSpPr>
          <p:cNvPr id="2537" name="Google Shape;2537;p180"/>
          <p:cNvSpPr/>
          <p:nvPr/>
        </p:nvSpPr>
        <p:spPr>
          <a:xfrm>
            <a:off x="5382067" y="1398000"/>
            <a:ext cx="774900" cy="481800"/>
          </a:xfrm>
          <a:prstGeom prst="rect">
            <a:avLst/>
          </a:prstGeom>
          <a:solidFill>
            <a:srgbClr val="ED561B"/>
          </a:solidFill>
          <a:ln cap="flat" cmpd="sng" w="9525">
            <a:solidFill>
              <a:srgbClr val="ED561B">
                <a:alpha val="0"/>
              </a:srgbClr>
            </a:solidFill>
            <a:prstDash val="solid"/>
            <a:round/>
            <a:headEnd len="sm" w="sm" type="none"/>
            <a:tailEnd len="sm" w="sm" type="none"/>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FFFFFF"/>
              </a:buClr>
              <a:buFont typeface="Roboto"/>
              <a:buNone/>
            </a:pPr>
            <a:r>
              <a:rPr b="0" i="0" lang="en" sz="900" u="none" cap="none" strike="noStrike">
                <a:solidFill>
                  <a:srgbClr val="FFFFFF"/>
                </a:solidFill>
                <a:latin typeface="Roboto"/>
                <a:ea typeface="Roboto"/>
                <a:cs typeface="Roboto"/>
                <a:sym typeface="Roboto"/>
              </a:rPr>
              <a:t>Management </a:t>
            </a:r>
            <a:br>
              <a:rPr b="0" i="0" lang="en" sz="900" u="none" cap="none" strike="noStrike">
                <a:solidFill>
                  <a:srgbClr val="FFFFFF"/>
                </a:solidFill>
                <a:latin typeface="Roboto"/>
                <a:ea typeface="Roboto"/>
                <a:cs typeface="Roboto"/>
                <a:sym typeface="Roboto"/>
              </a:rPr>
            </a:br>
            <a:r>
              <a:rPr b="0" i="0" lang="en" sz="900" u="none" cap="none" strike="noStrike">
                <a:solidFill>
                  <a:srgbClr val="FFFFFF"/>
                </a:solidFill>
                <a:latin typeface="Roboto"/>
                <a:ea typeface="Roboto"/>
                <a:cs typeface="Roboto"/>
                <a:sym typeface="Roboto"/>
              </a:rPr>
              <a:t>Server</a:t>
            </a:r>
            <a:endParaRPr/>
          </a:p>
        </p:txBody>
      </p:sp>
      <p:sp>
        <p:nvSpPr>
          <p:cNvPr id="2538" name="Google Shape;2538;p180"/>
          <p:cNvSpPr/>
          <p:nvPr/>
        </p:nvSpPr>
        <p:spPr>
          <a:xfrm>
            <a:off x="3563425" y="1398000"/>
            <a:ext cx="774900" cy="481800"/>
          </a:xfrm>
          <a:prstGeom prst="rect">
            <a:avLst/>
          </a:prstGeom>
          <a:solidFill>
            <a:srgbClr val="ED561B"/>
          </a:solidFill>
          <a:ln>
            <a:noFill/>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FFFFFF"/>
              </a:buClr>
              <a:buFont typeface="Roboto"/>
              <a:buNone/>
            </a:pPr>
            <a:r>
              <a:rPr b="0" i="0" lang="en" sz="900" u="none" cap="none" strike="noStrike">
                <a:solidFill>
                  <a:srgbClr val="FFFFFF"/>
                </a:solidFill>
                <a:latin typeface="Roboto"/>
                <a:ea typeface="Roboto"/>
                <a:cs typeface="Roboto"/>
                <a:sym typeface="Roboto"/>
              </a:rPr>
              <a:t>Portal</a:t>
            </a:r>
            <a:endParaRPr/>
          </a:p>
        </p:txBody>
      </p:sp>
      <p:sp>
        <p:nvSpPr>
          <p:cNvPr id="2539" name="Google Shape;2539;p180"/>
          <p:cNvSpPr/>
          <p:nvPr/>
        </p:nvSpPr>
        <p:spPr>
          <a:xfrm>
            <a:off x="4472745" y="1398000"/>
            <a:ext cx="774900" cy="481800"/>
          </a:xfrm>
          <a:prstGeom prst="rect">
            <a:avLst/>
          </a:prstGeom>
          <a:solidFill>
            <a:srgbClr val="ED561B"/>
          </a:solidFill>
          <a:ln cap="flat" cmpd="sng" w="9525">
            <a:solidFill>
              <a:srgbClr val="ED561B">
                <a:alpha val="0"/>
              </a:srgbClr>
            </a:solidFill>
            <a:prstDash val="solid"/>
            <a:round/>
            <a:headEnd len="sm" w="sm" type="none"/>
            <a:tailEnd len="sm" w="sm" type="none"/>
          </a:ln>
        </p:spPr>
        <p:txBody>
          <a:bodyPr anchorCtr="0" anchor="ctr" bIns="22825" lIns="45675" spcFirstLastPara="1" rIns="45675" wrap="square" tIns="22825">
            <a:noAutofit/>
          </a:bodyPr>
          <a:lstStyle/>
          <a:p>
            <a:pPr indent="0" lvl="0" marL="0" marR="0" rtl="0" algn="ctr">
              <a:lnSpc>
                <a:spcPct val="100000"/>
              </a:lnSpc>
              <a:spcBef>
                <a:spcPts val="0"/>
              </a:spcBef>
              <a:spcAft>
                <a:spcPts val="0"/>
              </a:spcAft>
              <a:buClr>
                <a:srgbClr val="FFFFFF"/>
              </a:buClr>
              <a:buFont typeface="Roboto"/>
              <a:buNone/>
            </a:pPr>
            <a:r>
              <a:rPr b="0" i="0" lang="en" sz="900" u="none" cap="none" strike="noStrike">
                <a:solidFill>
                  <a:srgbClr val="FFFFFF"/>
                </a:solidFill>
                <a:latin typeface="Roboto"/>
                <a:ea typeface="Roboto"/>
                <a:cs typeface="Roboto"/>
                <a:sym typeface="Roboto"/>
              </a:rPr>
              <a:t>Analytics</a:t>
            </a:r>
            <a:endParaRPr/>
          </a:p>
        </p:txBody>
      </p:sp>
      <p:sp>
        <p:nvSpPr>
          <p:cNvPr id="2540" name="Google Shape;2540;p180"/>
          <p:cNvSpPr txBox="1"/>
          <p:nvPr/>
        </p:nvSpPr>
        <p:spPr>
          <a:xfrm>
            <a:off x="4158656" y="1030099"/>
            <a:ext cx="1506600" cy="276900"/>
          </a:xfrm>
          <a:prstGeom prst="rect">
            <a:avLst/>
          </a:prstGeom>
          <a:noFill/>
          <a:ln>
            <a:noFill/>
          </a:ln>
        </p:spPr>
        <p:txBody>
          <a:bodyPr anchorCtr="0" anchor="t" bIns="45675" lIns="22825" spcFirstLastPara="1" rIns="22825" wrap="square" tIns="22825">
            <a:noAutofit/>
          </a:bodyPr>
          <a:lstStyle/>
          <a:p>
            <a:pPr indent="0" lvl="0" marL="0" marR="0" rtl="0" algn="ctr">
              <a:lnSpc>
                <a:spcPct val="100000"/>
              </a:lnSpc>
              <a:spcBef>
                <a:spcPts val="0"/>
              </a:spcBef>
              <a:spcAft>
                <a:spcPts val="0"/>
              </a:spcAft>
              <a:buClr>
                <a:srgbClr val="434343"/>
              </a:buClr>
              <a:buFont typeface="Helvetica Neue"/>
              <a:buNone/>
            </a:pPr>
            <a:r>
              <a:rPr b="0" i="0" lang="en" sz="1200" u="none" cap="none" strike="noStrike">
                <a:solidFill>
                  <a:srgbClr val="ED561B"/>
                </a:solidFill>
                <a:latin typeface="Helvetica Neue"/>
                <a:ea typeface="Helvetica Neue"/>
                <a:cs typeface="Helvetica Neue"/>
                <a:sym typeface="Helvetica Neue"/>
              </a:rPr>
              <a:t>API MANAGEMENT</a:t>
            </a:r>
            <a:endParaRPr>
              <a:solidFill>
                <a:srgbClr val="ED561B"/>
              </a:solidFill>
            </a:endParaRPr>
          </a:p>
        </p:txBody>
      </p:sp>
      <p:cxnSp>
        <p:nvCxnSpPr>
          <p:cNvPr id="2541" name="Google Shape;2541;p180"/>
          <p:cNvCxnSpPr/>
          <p:nvPr/>
        </p:nvCxnSpPr>
        <p:spPr>
          <a:xfrm>
            <a:off x="3277171" y="2838314"/>
            <a:ext cx="2322900" cy="15000"/>
          </a:xfrm>
          <a:prstGeom prst="straightConnector1">
            <a:avLst/>
          </a:prstGeom>
          <a:noFill/>
          <a:ln cap="flat" cmpd="sng" w="12700">
            <a:solidFill>
              <a:srgbClr val="666666"/>
            </a:solidFill>
            <a:prstDash val="dash"/>
            <a:round/>
            <a:headEnd len="sm" w="sm" type="none"/>
            <a:tailEnd len="lg" w="lg" type="triangle"/>
          </a:ln>
        </p:spPr>
      </p:cxnSp>
      <p:cxnSp>
        <p:nvCxnSpPr>
          <p:cNvPr id="2542" name="Google Shape;2542;p180"/>
          <p:cNvCxnSpPr/>
          <p:nvPr/>
        </p:nvCxnSpPr>
        <p:spPr>
          <a:xfrm>
            <a:off x="5885203" y="2816017"/>
            <a:ext cx="1866000" cy="8700"/>
          </a:xfrm>
          <a:prstGeom prst="straightConnector1">
            <a:avLst/>
          </a:prstGeom>
          <a:noFill/>
          <a:ln cap="flat" cmpd="sng" w="12700">
            <a:solidFill>
              <a:srgbClr val="666666"/>
            </a:solidFill>
            <a:prstDash val="dash"/>
            <a:round/>
            <a:headEnd len="sm" w="sm" type="none"/>
            <a:tailEnd len="lg" w="lg" type="triangle"/>
          </a:ln>
        </p:spPr>
      </p:cxnSp>
      <p:grpSp>
        <p:nvGrpSpPr>
          <p:cNvPr id="2543" name="Google Shape;2543;p180"/>
          <p:cNvGrpSpPr/>
          <p:nvPr/>
        </p:nvGrpSpPr>
        <p:grpSpPr>
          <a:xfrm>
            <a:off x="4329544" y="2053420"/>
            <a:ext cx="1023011" cy="314334"/>
            <a:chOff x="17683298" y="10700242"/>
            <a:chExt cx="662100" cy="685421"/>
          </a:xfrm>
        </p:grpSpPr>
        <p:sp>
          <p:nvSpPr>
            <p:cNvPr id="2544" name="Google Shape;2544;p180"/>
            <p:cNvSpPr/>
            <p:nvPr/>
          </p:nvSpPr>
          <p:spPr>
            <a:xfrm>
              <a:off x="17683298" y="11031899"/>
              <a:ext cx="662100" cy="195000"/>
            </a:xfrm>
            <a:custGeom>
              <a:rect b="b" l="l" r="r" t="t"/>
              <a:pathLst>
                <a:path extrusionOk="0" h="120000" w="120000">
                  <a:moveTo>
                    <a:pt x="0" y="0"/>
                  </a:moveTo>
                  <a:lnTo>
                    <a:pt x="0" y="46894"/>
                  </a:lnTo>
                  <a:cubicBezTo>
                    <a:pt x="0" y="82200"/>
                    <a:pt x="24111" y="120000"/>
                    <a:pt x="60000" y="120000"/>
                  </a:cubicBezTo>
                  <a:cubicBezTo>
                    <a:pt x="95888" y="120000"/>
                    <a:pt x="120000" y="82200"/>
                    <a:pt x="120000" y="46894"/>
                  </a:cubicBezTo>
                  <a:lnTo>
                    <a:pt x="120000" y="0"/>
                  </a:lnTo>
                  <a:cubicBezTo>
                    <a:pt x="110422" y="32588"/>
                    <a:pt x="87466" y="55016"/>
                    <a:pt x="60000" y="55016"/>
                  </a:cubicBezTo>
                  <a:cubicBezTo>
                    <a:pt x="32533" y="55016"/>
                    <a:pt x="9577" y="32588"/>
                    <a:pt x="0" y="0"/>
                  </a:cubicBezTo>
                  <a:close/>
                </a:path>
              </a:pathLst>
            </a:cu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500" u="none" cap="none" strike="noStrike">
                <a:solidFill>
                  <a:srgbClr val="686868"/>
                </a:solidFill>
                <a:latin typeface="Gill Sans"/>
                <a:ea typeface="Gill Sans"/>
                <a:cs typeface="Gill Sans"/>
                <a:sym typeface="Gill Sans"/>
              </a:endParaRPr>
            </a:p>
          </p:txBody>
        </p:sp>
        <p:sp>
          <p:nvSpPr>
            <p:cNvPr id="2545" name="Google Shape;2545;p180"/>
            <p:cNvSpPr/>
            <p:nvPr/>
          </p:nvSpPr>
          <p:spPr>
            <a:xfrm>
              <a:off x="17683298" y="11164563"/>
              <a:ext cx="662100" cy="221100"/>
            </a:xfrm>
            <a:custGeom>
              <a:rect b="b" l="l" r="r" t="t"/>
              <a:pathLst>
                <a:path extrusionOk="0" h="120000" w="120000">
                  <a:moveTo>
                    <a:pt x="0" y="0"/>
                  </a:moveTo>
                  <a:lnTo>
                    <a:pt x="0" y="41305"/>
                  </a:lnTo>
                  <a:cubicBezTo>
                    <a:pt x="0" y="85433"/>
                    <a:pt x="26355" y="120000"/>
                    <a:pt x="60000" y="120000"/>
                  </a:cubicBezTo>
                  <a:cubicBezTo>
                    <a:pt x="93644" y="120000"/>
                    <a:pt x="120000" y="85433"/>
                    <a:pt x="120000" y="41305"/>
                  </a:cubicBezTo>
                  <a:lnTo>
                    <a:pt x="120000" y="0"/>
                  </a:lnTo>
                  <a:cubicBezTo>
                    <a:pt x="110422" y="28700"/>
                    <a:pt x="87466" y="48455"/>
                    <a:pt x="60000" y="48455"/>
                  </a:cubicBezTo>
                  <a:cubicBezTo>
                    <a:pt x="32533" y="48455"/>
                    <a:pt x="9577" y="28700"/>
                    <a:pt x="0" y="0"/>
                  </a:cubicBezTo>
                  <a:close/>
                </a:path>
              </a:pathLst>
            </a:cu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500" u="none" cap="none" strike="noStrike">
                <a:solidFill>
                  <a:srgbClr val="686868"/>
                </a:solidFill>
                <a:latin typeface="Gill Sans"/>
                <a:ea typeface="Gill Sans"/>
                <a:cs typeface="Gill Sans"/>
                <a:sym typeface="Gill Sans"/>
              </a:endParaRPr>
            </a:p>
          </p:txBody>
        </p:sp>
        <p:sp>
          <p:nvSpPr>
            <p:cNvPr id="2546" name="Google Shape;2546;p180"/>
            <p:cNvSpPr/>
            <p:nvPr/>
          </p:nvSpPr>
          <p:spPr>
            <a:xfrm>
              <a:off x="17683298" y="10899235"/>
              <a:ext cx="662100" cy="195000"/>
            </a:xfrm>
            <a:custGeom>
              <a:rect b="b" l="l" r="r" t="t"/>
              <a:pathLst>
                <a:path extrusionOk="0" h="120000" w="120000">
                  <a:moveTo>
                    <a:pt x="0" y="0"/>
                  </a:moveTo>
                  <a:lnTo>
                    <a:pt x="0" y="46894"/>
                  </a:lnTo>
                  <a:cubicBezTo>
                    <a:pt x="0" y="82200"/>
                    <a:pt x="24111" y="120000"/>
                    <a:pt x="60000" y="120000"/>
                  </a:cubicBezTo>
                  <a:cubicBezTo>
                    <a:pt x="95888" y="120000"/>
                    <a:pt x="120000" y="82200"/>
                    <a:pt x="120000" y="46894"/>
                  </a:cubicBezTo>
                  <a:lnTo>
                    <a:pt x="120000" y="0"/>
                  </a:lnTo>
                  <a:cubicBezTo>
                    <a:pt x="110422" y="32588"/>
                    <a:pt x="87466" y="55016"/>
                    <a:pt x="60000" y="55016"/>
                  </a:cubicBezTo>
                  <a:cubicBezTo>
                    <a:pt x="32533" y="55016"/>
                    <a:pt x="9577" y="32588"/>
                    <a:pt x="0" y="0"/>
                  </a:cubicBezTo>
                  <a:close/>
                </a:path>
              </a:pathLst>
            </a:cu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500" u="none" cap="none" strike="noStrike">
                <a:solidFill>
                  <a:srgbClr val="686868"/>
                </a:solidFill>
                <a:latin typeface="Gill Sans"/>
                <a:ea typeface="Gill Sans"/>
                <a:cs typeface="Gill Sans"/>
                <a:sym typeface="Gill Sans"/>
              </a:endParaRPr>
            </a:p>
          </p:txBody>
        </p:sp>
        <p:sp>
          <p:nvSpPr>
            <p:cNvPr id="2547" name="Google Shape;2547;p180"/>
            <p:cNvSpPr/>
            <p:nvPr/>
          </p:nvSpPr>
          <p:spPr>
            <a:xfrm>
              <a:off x="17683298" y="10700242"/>
              <a:ext cx="662100" cy="265200"/>
            </a:xfrm>
            <a:custGeom>
              <a:rect b="b" l="l" r="r" t="t"/>
              <a:pathLst>
                <a:path extrusionOk="0" h="120000" w="120000">
                  <a:moveTo>
                    <a:pt x="60000" y="120000"/>
                  </a:moveTo>
                  <a:cubicBezTo>
                    <a:pt x="95888" y="120000"/>
                    <a:pt x="120000" y="92077"/>
                    <a:pt x="120000" y="66000"/>
                  </a:cubicBezTo>
                  <a:cubicBezTo>
                    <a:pt x="120000" y="28988"/>
                    <a:pt x="93644" y="0"/>
                    <a:pt x="60000" y="0"/>
                  </a:cubicBezTo>
                  <a:cubicBezTo>
                    <a:pt x="26355" y="0"/>
                    <a:pt x="0" y="28988"/>
                    <a:pt x="0" y="66000"/>
                  </a:cubicBezTo>
                  <a:cubicBezTo>
                    <a:pt x="0" y="92077"/>
                    <a:pt x="24111" y="120000"/>
                    <a:pt x="60000" y="120000"/>
                  </a:cubicBezTo>
                  <a:close/>
                </a:path>
              </a:pathLst>
            </a:cu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500" u="none" cap="none" strike="noStrike">
                <a:solidFill>
                  <a:srgbClr val="686868"/>
                </a:solidFill>
                <a:latin typeface="Gill Sans"/>
                <a:ea typeface="Gill Sans"/>
                <a:cs typeface="Gill Sans"/>
                <a:sym typeface="Gill Sans"/>
              </a:endParaRPr>
            </a:p>
          </p:txBody>
        </p:sp>
      </p:grpSp>
      <p:sp>
        <p:nvSpPr>
          <p:cNvPr id="2548" name="Google Shape;2548;p180"/>
          <p:cNvSpPr txBox="1"/>
          <p:nvPr/>
        </p:nvSpPr>
        <p:spPr>
          <a:xfrm>
            <a:off x="6489448" y="3653437"/>
            <a:ext cx="1166100" cy="736200"/>
          </a:xfrm>
          <a:prstGeom prst="rect">
            <a:avLst/>
          </a:prstGeom>
          <a:noFill/>
          <a:ln>
            <a:noFill/>
          </a:ln>
        </p:spPr>
        <p:txBody>
          <a:bodyPr anchorCtr="0" anchor="t" bIns="45600" lIns="22800" spcFirstLastPara="1" rIns="22800" wrap="square" tIns="22800">
            <a:noAutofit/>
          </a:bodyPr>
          <a:lstStyle/>
          <a:p>
            <a:pPr indent="0" lvl="0" marL="0" marR="0" rtl="0" algn="ctr">
              <a:lnSpc>
                <a:spcPct val="100000"/>
              </a:lnSpc>
              <a:spcBef>
                <a:spcPts val="0"/>
              </a:spcBef>
              <a:spcAft>
                <a:spcPts val="0"/>
              </a:spcAft>
              <a:buClr>
                <a:srgbClr val="FD2A00"/>
              </a:buClr>
              <a:buFont typeface="Roboto"/>
              <a:buNone/>
            </a:pPr>
            <a:r>
              <a:rPr b="1" i="0" lang="en" sz="1000" u="none" cap="none" strike="noStrike">
                <a:solidFill>
                  <a:srgbClr val="FD2A00"/>
                </a:solidFill>
                <a:latin typeface="Roboto"/>
                <a:ea typeface="Roboto"/>
                <a:cs typeface="Roboto"/>
                <a:sym typeface="Roboto"/>
              </a:rPr>
              <a:t>Data Security</a:t>
            </a:r>
            <a:br>
              <a:rPr b="1" i="0" lang="en" sz="1000" u="none" cap="none" strike="noStrike">
                <a:solidFill>
                  <a:srgbClr val="FD2A00"/>
                </a:solidFill>
                <a:latin typeface="Roboto"/>
                <a:ea typeface="Roboto"/>
                <a:cs typeface="Roboto"/>
                <a:sym typeface="Roboto"/>
              </a:rPr>
            </a:br>
            <a:r>
              <a:rPr b="0" i="0" lang="en" sz="1000" u="none" cap="none" strike="noStrike">
                <a:solidFill>
                  <a:srgbClr val="5A5A5A"/>
                </a:solidFill>
                <a:latin typeface="Roboto"/>
                <a:ea typeface="Roboto"/>
                <a:cs typeface="Roboto"/>
                <a:sym typeface="Roboto"/>
              </a:rPr>
              <a:t>Two-way TLS</a:t>
            </a:r>
            <a:endParaRPr/>
          </a:p>
          <a:p>
            <a:pPr indent="0" lvl="0" marL="0" marR="0" rtl="0" algn="ctr">
              <a:lnSpc>
                <a:spcPct val="100000"/>
              </a:lnSpc>
              <a:spcBef>
                <a:spcPts val="0"/>
              </a:spcBef>
              <a:spcAft>
                <a:spcPts val="0"/>
              </a:spcAft>
              <a:buClr>
                <a:srgbClr val="5A5A5A"/>
              </a:buClr>
              <a:buFont typeface="Roboto"/>
              <a:buNone/>
            </a:pPr>
            <a:r>
              <a:rPr b="0" i="0" lang="en" sz="1000" u="none" cap="none" strike="noStrike">
                <a:solidFill>
                  <a:srgbClr val="5A5A5A"/>
                </a:solidFill>
                <a:latin typeface="Roboto"/>
                <a:ea typeface="Roboto"/>
                <a:cs typeface="Roboto"/>
                <a:sym typeface="Roboto"/>
              </a:rPr>
              <a:t>IP Access Control</a:t>
            </a:r>
            <a:endParaRPr/>
          </a:p>
          <a:p>
            <a:pPr indent="0" lvl="0" marL="0" marR="0" rtl="0" algn="ctr">
              <a:lnSpc>
                <a:spcPct val="100000"/>
              </a:lnSpc>
              <a:spcBef>
                <a:spcPts val="0"/>
              </a:spcBef>
              <a:spcAft>
                <a:spcPts val="0"/>
              </a:spcAft>
              <a:buClr>
                <a:srgbClr val="5A5A5A"/>
              </a:buClr>
              <a:buFont typeface="Roboto"/>
              <a:buNone/>
            </a:pPr>
            <a:r>
              <a:rPr b="0" i="0" lang="en" sz="1000" u="none" cap="none" strike="noStrike">
                <a:solidFill>
                  <a:srgbClr val="5A5A5A"/>
                </a:solidFill>
                <a:latin typeface="Roboto"/>
                <a:ea typeface="Roboto"/>
                <a:cs typeface="Roboto"/>
                <a:sym typeface="Roboto"/>
              </a:rPr>
              <a:t>Logging &amp; Auditing</a:t>
            </a:r>
            <a:endParaRPr/>
          </a:p>
        </p:txBody>
      </p:sp>
      <p:sp>
        <p:nvSpPr>
          <p:cNvPr id="2549" name="Google Shape;2549;p180"/>
          <p:cNvSpPr txBox="1"/>
          <p:nvPr/>
        </p:nvSpPr>
        <p:spPr>
          <a:xfrm>
            <a:off x="1602612" y="1501805"/>
            <a:ext cx="1371300" cy="898200"/>
          </a:xfrm>
          <a:prstGeom prst="rect">
            <a:avLst/>
          </a:prstGeom>
          <a:noFill/>
          <a:ln>
            <a:noFill/>
          </a:ln>
        </p:spPr>
        <p:txBody>
          <a:bodyPr anchorCtr="0" anchor="t" bIns="45600" lIns="22800" spcFirstLastPara="1" rIns="22800" wrap="square" tIns="22800">
            <a:noAutofit/>
          </a:bodyPr>
          <a:lstStyle/>
          <a:p>
            <a:pPr indent="0" lvl="0" marL="0" marR="0" rtl="0" algn="ctr">
              <a:lnSpc>
                <a:spcPct val="100000"/>
              </a:lnSpc>
              <a:spcBef>
                <a:spcPts val="0"/>
              </a:spcBef>
              <a:spcAft>
                <a:spcPts val="0"/>
              </a:spcAft>
              <a:buClr>
                <a:srgbClr val="FD2A00"/>
              </a:buClr>
              <a:buFont typeface="Roboto"/>
              <a:buNone/>
            </a:pPr>
            <a:r>
              <a:rPr b="1" i="0" lang="en" sz="1000" u="none" cap="none" strike="noStrike">
                <a:solidFill>
                  <a:srgbClr val="FD2A00"/>
                </a:solidFill>
                <a:latin typeface="Roboto"/>
                <a:ea typeface="Roboto"/>
                <a:cs typeface="Roboto"/>
                <a:sym typeface="Roboto"/>
              </a:rPr>
              <a:t>Data Security</a:t>
            </a:r>
            <a:br>
              <a:rPr b="1" i="0" lang="en" sz="1000" u="none" cap="none" strike="noStrike">
                <a:solidFill>
                  <a:srgbClr val="000000"/>
                </a:solidFill>
                <a:latin typeface="Roboto"/>
                <a:ea typeface="Roboto"/>
                <a:cs typeface="Roboto"/>
                <a:sym typeface="Roboto"/>
              </a:rPr>
            </a:br>
            <a:r>
              <a:rPr b="0" i="0" lang="en" sz="1000" u="none" cap="none" strike="noStrike">
                <a:solidFill>
                  <a:srgbClr val="5A5A5A"/>
                </a:solidFill>
                <a:latin typeface="Roboto"/>
                <a:ea typeface="Roboto"/>
                <a:cs typeface="Roboto"/>
                <a:sym typeface="Roboto"/>
              </a:rPr>
              <a:t>Org Boundaries</a:t>
            </a:r>
            <a:endParaRPr/>
          </a:p>
          <a:p>
            <a:pPr indent="0" lvl="0" marL="0" marR="0" rtl="0" algn="ctr">
              <a:lnSpc>
                <a:spcPct val="100000"/>
              </a:lnSpc>
              <a:spcBef>
                <a:spcPts val="0"/>
              </a:spcBef>
              <a:spcAft>
                <a:spcPts val="0"/>
              </a:spcAft>
              <a:buClr>
                <a:srgbClr val="5A5A5A"/>
              </a:buClr>
              <a:buFont typeface="Roboto"/>
              <a:buNone/>
            </a:pPr>
            <a:r>
              <a:rPr b="0" i="0" lang="en" sz="1000" u="none" cap="none" strike="noStrike">
                <a:solidFill>
                  <a:srgbClr val="5A5A5A"/>
                </a:solidFill>
                <a:latin typeface="Roboto"/>
                <a:ea typeface="Roboto"/>
                <a:cs typeface="Roboto"/>
                <a:sym typeface="Roboto"/>
              </a:rPr>
              <a:t>Encryption</a:t>
            </a:r>
            <a:endParaRPr/>
          </a:p>
          <a:p>
            <a:pPr indent="0" lvl="0" marL="0" marR="0" rtl="0" algn="ctr">
              <a:lnSpc>
                <a:spcPct val="100000"/>
              </a:lnSpc>
              <a:spcBef>
                <a:spcPts val="0"/>
              </a:spcBef>
              <a:spcAft>
                <a:spcPts val="0"/>
              </a:spcAft>
              <a:buClr>
                <a:srgbClr val="5A5A5A"/>
              </a:buClr>
              <a:buFont typeface="Roboto"/>
              <a:buNone/>
            </a:pPr>
            <a:r>
              <a:rPr b="0" i="0" lang="en" sz="1000" u="none" cap="none" strike="noStrike">
                <a:solidFill>
                  <a:srgbClr val="5A5A5A"/>
                </a:solidFill>
                <a:latin typeface="Roboto"/>
                <a:ea typeface="Roboto"/>
                <a:cs typeface="Roboto"/>
                <a:sym typeface="Roboto"/>
              </a:rPr>
              <a:t>SOC 2, PCI-DSS, HIPAA</a:t>
            </a:r>
            <a:endParaRPr/>
          </a:p>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5A5A5A"/>
              </a:solidFill>
              <a:latin typeface="Roboto"/>
              <a:ea typeface="Roboto"/>
              <a:cs typeface="Roboto"/>
              <a:sym typeface="Roboto"/>
            </a:endParaRPr>
          </a:p>
        </p:txBody>
      </p:sp>
      <p:sp>
        <p:nvSpPr>
          <p:cNvPr id="2550" name="Google Shape;2550;p180"/>
          <p:cNvSpPr txBox="1"/>
          <p:nvPr/>
        </p:nvSpPr>
        <p:spPr>
          <a:xfrm>
            <a:off x="5058212" y="3686882"/>
            <a:ext cx="1166100" cy="898200"/>
          </a:xfrm>
          <a:prstGeom prst="rect">
            <a:avLst/>
          </a:prstGeom>
          <a:noFill/>
          <a:ln>
            <a:noFill/>
          </a:ln>
        </p:spPr>
        <p:txBody>
          <a:bodyPr anchorCtr="0" anchor="t" bIns="45600" lIns="22800" spcFirstLastPara="1" rIns="22800" wrap="square" tIns="22800">
            <a:noAutofit/>
          </a:bodyPr>
          <a:lstStyle/>
          <a:p>
            <a:pPr indent="0" lvl="0" marL="0" marR="0" rtl="0" algn="ctr">
              <a:lnSpc>
                <a:spcPct val="100000"/>
              </a:lnSpc>
              <a:spcBef>
                <a:spcPts val="0"/>
              </a:spcBef>
              <a:spcAft>
                <a:spcPts val="0"/>
              </a:spcAft>
              <a:buClr>
                <a:srgbClr val="FD2A00"/>
              </a:buClr>
              <a:buFont typeface="Roboto"/>
              <a:buNone/>
            </a:pPr>
            <a:r>
              <a:rPr b="1" i="0" lang="en" sz="1000" u="none" cap="none" strike="noStrike">
                <a:solidFill>
                  <a:srgbClr val="FD2A00"/>
                </a:solidFill>
                <a:latin typeface="Roboto"/>
                <a:ea typeface="Roboto"/>
                <a:cs typeface="Roboto"/>
                <a:sym typeface="Roboto"/>
              </a:rPr>
              <a:t>Access Control</a:t>
            </a:r>
            <a:br>
              <a:rPr b="1" i="0" lang="en" sz="1000" u="none" cap="none" strike="noStrike">
                <a:solidFill>
                  <a:srgbClr val="000000"/>
                </a:solidFill>
                <a:latin typeface="Roboto"/>
                <a:ea typeface="Roboto"/>
                <a:cs typeface="Roboto"/>
                <a:sym typeface="Roboto"/>
              </a:rPr>
            </a:br>
            <a:r>
              <a:rPr b="0" i="0" lang="en" sz="1000" u="none" cap="none" strike="noStrike">
                <a:solidFill>
                  <a:srgbClr val="5A5A5A"/>
                </a:solidFill>
                <a:latin typeface="Roboto"/>
                <a:ea typeface="Roboto"/>
                <a:cs typeface="Roboto"/>
                <a:sym typeface="Roboto"/>
              </a:rPr>
              <a:t>OAuth2</a:t>
            </a:r>
            <a:endParaRPr/>
          </a:p>
          <a:p>
            <a:pPr indent="0" lvl="0" marL="0" marR="0" rtl="0" algn="ctr">
              <a:lnSpc>
                <a:spcPct val="100000"/>
              </a:lnSpc>
              <a:spcBef>
                <a:spcPts val="0"/>
              </a:spcBef>
              <a:spcAft>
                <a:spcPts val="0"/>
              </a:spcAft>
              <a:buClr>
                <a:srgbClr val="5A5A5A"/>
              </a:buClr>
              <a:buFont typeface="Roboto"/>
              <a:buNone/>
            </a:pPr>
            <a:r>
              <a:rPr b="0" i="0" lang="en" sz="1000" u="none" cap="none" strike="noStrike">
                <a:solidFill>
                  <a:srgbClr val="5A5A5A"/>
                </a:solidFill>
                <a:latin typeface="Roboto"/>
                <a:ea typeface="Roboto"/>
                <a:cs typeface="Roboto"/>
                <a:sym typeface="Roboto"/>
              </a:rPr>
              <a:t>API Key Verification</a:t>
            </a:r>
            <a:endParaRPr/>
          </a:p>
          <a:p>
            <a:pPr indent="0" lvl="0" marL="0" marR="0" rtl="0" algn="ctr">
              <a:lnSpc>
                <a:spcPct val="100000"/>
              </a:lnSpc>
              <a:spcBef>
                <a:spcPts val="0"/>
              </a:spcBef>
              <a:spcAft>
                <a:spcPts val="0"/>
              </a:spcAft>
              <a:buClr>
                <a:srgbClr val="5A5A5A"/>
              </a:buClr>
              <a:buFont typeface="Roboto"/>
              <a:buNone/>
            </a:pPr>
            <a:r>
              <a:rPr b="0" i="0" lang="en" sz="1000" u="none" cap="none" strike="noStrike">
                <a:solidFill>
                  <a:srgbClr val="5A5A5A"/>
                </a:solidFill>
                <a:latin typeface="Roboto"/>
                <a:ea typeface="Roboto"/>
                <a:cs typeface="Roboto"/>
                <a:sym typeface="Roboto"/>
              </a:rPr>
              <a:t>IP Access Control</a:t>
            </a:r>
            <a:endParaRPr/>
          </a:p>
          <a:p>
            <a:pPr indent="0" lvl="0" marL="0" marR="0" rtl="0" algn="ctr">
              <a:lnSpc>
                <a:spcPct val="100000"/>
              </a:lnSpc>
              <a:spcBef>
                <a:spcPts val="0"/>
              </a:spcBef>
              <a:spcAft>
                <a:spcPts val="0"/>
              </a:spcAft>
              <a:buClr>
                <a:srgbClr val="5A5A5A"/>
              </a:buClr>
              <a:buFont typeface="Roboto"/>
              <a:buNone/>
            </a:pPr>
            <a:r>
              <a:rPr b="0" i="0" lang="en" sz="1000" u="none" cap="none" strike="noStrike">
                <a:solidFill>
                  <a:srgbClr val="5A5A5A"/>
                </a:solidFill>
                <a:latin typeface="Roboto"/>
                <a:ea typeface="Roboto"/>
                <a:cs typeface="Roboto"/>
                <a:sym typeface="Roboto"/>
              </a:rPr>
              <a:t>Logging &amp; Auditing</a:t>
            </a:r>
            <a:endParaRPr/>
          </a:p>
        </p:txBody>
      </p:sp>
      <p:sp>
        <p:nvSpPr>
          <p:cNvPr id="2551" name="Google Shape;2551;p180"/>
          <p:cNvSpPr/>
          <p:nvPr/>
        </p:nvSpPr>
        <p:spPr>
          <a:xfrm>
            <a:off x="311698" y="3203608"/>
            <a:ext cx="654000" cy="344400"/>
          </a:xfrm>
          <a:prstGeom prst="rect">
            <a:avLst/>
          </a:prstGeom>
          <a:noFill/>
          <a:ln>
            <a:noFill/>
          </a:ln>
        </p:spPr>
        <p:txBody>
          <a:bodyPr anchorCtr="0" anchor="t" bIns="25325" lIns="25325" spcFirstLastPara="1" rIns="25325" wrap="square" tIns="25325">
            <a:noAutofit/>
          </a:bodyPr>
          <a:lstStyle/>
          <a:p>
            <a:pPr indent="0" lvl="0" marL="0" marR="0" rtl="0" algn="ctr">
              <a:lnSpc>
                <a:spcPct val="50000"/>
              </a:lnSpc>
              <a:spcBef>
                <a:spcPts val="0"/>
              </a:spcBef>
              <a:spcAft>
                <a:spcPts val="0"/>
              </a:spcAft>
              <a:buClr>
                <a:srgbClr val="5A5A5A"/>
              </a:buClr>
              <a:buFont typeface="Roboto"/>
              <a:buNone/>
            </a:pPr>
            <a:r>
              <a:rPr b="1" i="0" lang="en" sz="1100" u="none" cap="none" strike="noStrike">
                <a:solidFill>
                  <a:srgbClr val="5A5A5A"/>
                </a:solidFill>
                <a:latin typeface="Roboto"/>
                <a:ea typeface="Roboto"/>
                <a:cs typeface="Roboto"/>
                <a:sym typeface="Roboto"/>
              </a:rPr>
              <a:t>Partners/ Apps</a:t>
            </a:r>
            <a:endParaRPr/>
          </a:p>
        </p:txBody>
      </p:sp>
      <p:cxnSp>
        <p:nvCxnSpPr>
          <p:cNvPr id="2552" name="Google Shape;2552;p180"/>
          <p:cNvCxnSpPr/>
          <p:nvPr/>
        </p:nvCxnSpPr>
        <p:spPr>
          <a:xfrm rot="5400000">
            <a:off x="1397874" y="3273249"/>
            <a:ext cx="763500" cy="0"/>
          </a:xfrm>
          <a:prstGeom prst="straightConnector1">
            <a:avLst/>
          </a:prstGeom>
          <a:noFill/>
          <a:ln cap="flat" cmpd="sng" w="9525">
            <a:solidFill>
              <a:srgbClr val="999999"/>
            </a:solidFill>
            <a:prstDash val="solid"/>
            <a:round/>
            <a:headEnd len="sm" w="sm" type="none"/>
            <a:tailEnd len="sm" w="sm" type="none"/>
          </a:ln>
        </p:spPr>
      </p:cxnSp>
      <p:cxnSp>
        <p:nvCxnSpPr>
          <p:cNvPr id="2553" name="Google Shape;2553;p180"/>
          <p:cNvCxnSpPr>
            <a:endCxn id="2534" idx="0"/>
          </p:cNvCxnSpPr>
          <p:nvPr/>
        </p:nvCxnSpPr>
        <p:spPr>
          <a:xfrm>
            <a:off x="4037798" y="3114547"/>
            <a:ext cx="10200" cy="576600"/>
          </a:xfrm>
          <a:prstGeom prst="straightConnector1">
            <a:avLst/>
          </a:prstGeom>
          <a:noFill/>
          <a:ln cap="flat" cmpd="sng" w="9525">
            <a:solidFill>
              <a:srgbClr val="999999"/>
            </a:solidFill>
            <a:prstDash val="solid"/>
            <a:round/>
            <a:headEnd len="sm" w="sm" type="none"/>
            <a:tailEnd len="sm" w="sm" type="none"/>
          </a:ln>
        </p:spPr>
      </p:cxnSp>
      <p:cxnSp>
        <p:nvCxnSpPr>
          <p:cNvPr id="2554" name="Google Shape;2554;p180"/>
          <p:cNvCxnSpPr>
            <a:endCxn id="2550" idx="0"/>
          </p:cNvCxnSpPr>
          <p:nvPr/>
        </p:nvCxnSpPr>
        <p:spPr>
          <a:xfrm>
            <a:off x="4949462" y="3092282"/>
            <a:ext cx="691800" cy="594600"/>
          </a:xfrm>
          <a:prstGeom prst="straightConnector1">
            <a:avLst/>
          </a:prstGeom>
          <a:noFill/>
          <a:ln cap="flat" cmpd="sng" w="9525">
            <a:solidFill>
              <a:srgbClr val="999999"/>
            </a:solidFill>
            <a:prstDash val="solid"/>
            <a:round/>
            <a:headEnd len="sm" w="sm" type="none"/>
            <a:tailEnd len="sm" w="sm" type="none"/>
          </a:ln>
        </p:spPr>
      </p:cxnSp>
      <p:cxnSp>
        <p:nvCxnSpPr>
          <p:cNvPr id="2555" name="Google Shape;2555;p180"/>
          <p:cNvCxnSpPr/>
          <p:nvPr/>
        </p:nvCxnSpPr>
        <p:spPr>
          <a:xfrm>
            <a:off x="2797392" y="1665180"/>
            <a:ext cx="1521000" cy="564300"/>
          </a:xfrm>
          <a:prstGeom prst="straightConnector1">
            <a:avLst/>
          </a:prstGeom>
          <a:noFill/>
          <a:ln cap="flat" cmpd="sng" w="9525">
            <a:solidFill>
              <a:srgbClr val="999999"/>
            </a:solidFill>
            <a:prstDash val="solid"/>
            <a:round/>
            <a:headEnd len="sm" w="sm" type="none"/>
            <a:tailEnd len="sm" w="sm" type="none"/>
          </a:ln>
        </p:spPr>
      </p:cxnSp>
      <p:cxnSp>
        <p:nvCxnSpPr>
          <p:cNvPr id="2556" name="Google Shape;2556;p180"/>
          <p:cNvCxnSpPr/>
          <p:nvPr/>
        </p:nvCxnSpPr>
        <p:spPr>
          <a:xfrm rot="5400000">
            <a:off x="6730555" y="3273249"/>
            <a:ext cx="763500" cy="0"/>
          </a:xfrm>
          <a:prstGeom prst="straightConnector1">
            <a:avLst/>
          </a:prstGeom>
          <a:noFill/>
          <a:ln cap="flat" cmpd="sng" w="9525">
            <a:solidFill>
              <a:srgbClr val="999999"/>
            </a:solidFill>
            <a:prstDash val="solid"/>
            <a:round/>
            <a:headEnd len="sm" w="sm" type="none"/>
            <a:tailEnd len="sm" w="sm" type="none"/>
          </a:ln>
        </p:spPr>
      </p:cxnSp>
      <p:cxnSp>
        <p:nvCxnSpPr>
          <p:cNvPr id="2557" name="Google Shape;2557;p180"/>
          <p:cNvCxnSpPr/>
          <p:nvPr/>
        </p:nvCxnSpPr>
        <p:spPr>
          <a:xfrm flipH="1" rot="10800000">
            <a:off x="6056350" y="1720325"/>
            <a:ext cx="1236300" cy="966300"/>
          </a:xfrm>
          <a:prstGeom prst="straightConnector1">
            <a:avLst/>
          </a:prstGeom>
          <a:noFill/>
          <a:ln cap="flat" cmpd="sng" w="9525">
            <a:solidFill>
              <a:srgbClr val="999999"/>
            </a:solidFill>
            <a:prstDash val="solid"/>
            <a:round/>
            <a:headEnd len="sm" w="sm" type="none"/>
            <a:tailEnd len="sm" w="sm" type="none"/>
          </a:ln>
        </p:spPr>
      </p:cxnSp>
      <p:cxnSp>
        <p:nvCxnSpPr>
          <p:cNvPr id="2558" name="Google Shape;2558;p180"/>
          <p:cNvCxnSpPr>
            <a:stCxn id="2537" idx="3"/>
          </p:cNvCxnSpPr>
          <p:nvPr/>
        </p:nvCxnSpPr>
        <p:spPr>
          <a:xfrm flipH="1" rot="10800000">
            <a:off x="6156967" y="1333500"/>
            <a:ext cx="1213500" cy="305400"/>
          </a:xfrm>
          <a:prstGeom prst="straightConnector1">
            <a:avLst/>
          </a:prstGeom>
          <a:noFill/>
          <a:ln cap="flat" cmpd="sng" w="9525">
            <a:solidFill>
              <a:srgbClr val="999999"/>
            </a:solidFill>
            <a:prstDash val="solid"/>
            <a:round/>
            <a:headEnd len="sm" w="sm" type="none"/>
            <a:tailEnd len="sm" w="sm" type="none"/>
          </a:ln>
        </p:spPr>
      </p:cxnSp>
      <p:grpSp>
        <p:nvGrpSpPr>
          <p:cNvPr id="2559" name="Google Shape;2559;p180"/>
          <p:cNvGrpSpPr/>
          <p:nvPr/>
        </p:nvGrpSpPr>
        <p:grpSpPr>
          <a:xfrm>
            <a:off x="430924" y="2570323"/>
            <a:ext cx="415565" cy="567009"/>
            <a:chOff x="0" y="0"/>
            <a:chExt cx="834300" cy="1088100"/>
          </a:xfrm>
        </p:grpSpPr>
        <p:sp>
          <p:nvSpPr>
            <p:cNvPr id="2560" name="Google Shape;2560;p180"/>
            <p:cNvSpPr/>
            <p:nvPr/>
          </p:nvSpPr>
          <p:spPr>
            <a:xfrm>
              <a:off x="0" y="0"/>
              <a:ext cx="834300" cy="1088100"/>
            </a:xfrm>
            <a:custGeom>
              <a:rect b="b" l="l" r="r" t="t"/>
              <a:pathLst>
                <a:path extrusionOk="0" h="120000" w="12000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666666"/>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2561" name="Google Shape;2561;p180"/>
            <p:cNvSpPr/>
            <p:nvPr/>
          </p:nvSpPr>
          <p:spPr>
            <a:xfrm>
              <a:off x="219087"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666666"/>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2562" name="Google Shape;2562;p180"/>
            <p:cNvSpPr/>
            <p:nvPr/>
          </p:nvSpPr>
          <p:spPr>
            <a:xfrm>
              <a:off x="360851"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666666"/>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2563" name="Google Shape;2563;p180"/>
            <p:cNvSpPr/>
            <p:nvPr/>
          </p:nvSpPr>
          <p:spPr>
            <a:xfrm>
              <a:off x="506908"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666666"/>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2564" name="Google Shape;2564;p180"/>
            <p:cNvSpPr/>
            <p:nvPr/>
          </p:nvSpPr>
          <p:spPr>
            <a:xfrm>
              <a:off x="219087" y="399512"/>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666666"/>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2565" name="Google Shape;2565;p180"/>
            <p:cNvSpPr/>
            <p:nvPr/>
          </p:nvSpPr>
          <p:spPr>
            <a:xfrm>
              <a:off x="360851" y="399512"/>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666666"/>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2566" name="Google Shape;2566;p180"/>
            <p:cNvSpPr/>
            <p:nvPr/>
          </p:nvSpPr>
          <p:spPr>
            <a:xfrm>
              <a:off x="506908" y="399512"/>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666666"/>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2567" name="Google Shape;2567;p180"/>
            <p:cNvSpPr/>
            <p:nvPr/>
          </p:nvSpPr>
          <p:spPr>
            <a:xfrm>
              <a:off x="219087" y="541275"/>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666666"/>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2568" name="Google Shape;2568;p180"/>
            <p:cNvSpPr/>
            <p:nvPr/>
          </p:nvSpPr>
          <p:spPr>
            <a:xfrm>
              <a:off x="360851" y="541275"/>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666666"/>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grpSp>
      <p:sp>
        <p:nvSpPr>
          <p:cNvPr id="2569" name="Google Shape;2569;p180"/>
          <p:cNvSpPr/>
          <p:nvPr/>
        </p:nvSpPr>
        <p:spPr>
          <a:xfrm>
            <a:off x="3880101" y="2580112"/>
            <a:ext cx="333000" cy="387600"/>
          </a:xfrm>
          <a:custGeom>
            <a:rect b="b" l="l" r="r" t="t"/>
            <a:pathLst>
              <a:path extrusionOk="0" h="120000" w="120000">
                <a:moveTo>
                  <a:pt x="115291" y="40000"/>
                </a:moveTo>
                <a:lnTo>
                  <a:pt x="96759" y="40000"/>
                </a:lnTo>
                <a:lnTo>
                  <a:pt x="96759" y="35921"/>
                </a:lnTo>
                <a:cubicBezTo>
                  <a:pt x="96759" y="33421"/>
                  <a:pt x="96607" y="30921"/>
                  <a:pt x="96000" y="28552"/>
                </a:cubicBezTo>
                <a:cubicBezTo>
                  <a:pt x="95088" y="23815"/>
                  <a:pt x="93265" y="19473"/>
                  <a:pt x="90531" y="15657"/>
                </a:cubicBezTo>
                <a:cubicBezTo>
                  <a:pt x="89316" y="13815"/>
                  <a:pt x="87797" y="11973"/>
                  <a:pt x="86126" y="10394"/>
                </a:cubicBezTo>
                <a:cubicBezTo>
                  <a:pt x="84455" y="8815"/>
                  <a:pt x="82632" y="7368"/>
                  <a:pt x="80658" y="6052"/>
                </a:cubicBezTo>
                <a:cubicBezTo>
                  <a:pt x="78683" y="4736"/>
                  <a:pt x="76556" y="3684"/>
                  <a:pt x="74430" y="2763"/>
                </a:cubicBezTo>
                <a:cubicBezTo>
                  <a:pt x="72151" y="1842"/>
                  <a:pt x="69873" y="1184"/>
                  <a:pt x="67443" y="657"/>
                </a:cubicBezTo>
                <a:cubicBezTo>
                  <a:pt x="65012" y="263"/>
                  <a:pt x="62430" y="0"/>
                  <a:pt x="59848" y="0"/>
                </a:cubicBezTo>
                <a:cubicBezTo>
                  <a:pt x="57265" y="0"/>
                  <a:pt x="54835" y="263"/>
                  <a:pt x="52405" y="657"/>
                </a:cubicBezTo>
                <a:cubicBezTo>
                  <a:pt x="49974" y="1184"/>
                  <a:pt x="47696" y="1842"/>
                  <a:pt x="45417" y="2763"/>
                </a:cubicBezTo>
                <a:cubicBezTo>
                  <a:pt x="43139" y="3684"/>
                  <a:pt x="41164" y="4736"/>
                  <a:pt x="39189" y="6052"/>
                </a:cubicBezTo>
                <a:cubicBezTo>
                  <a:pt x="37215" y="7368"/>
                  <a:pt x="35392" y="8815"/>
                  <a:pt x="33721" y="10394"/>
                </a:cubicBezTo>
                <a:cubicBezTo>
                  <a:pt x="32050" y="11973"/>
                  <a:pt x="30531" y="13815"/>
                  <a:pt x="29164" y="15657"/>
                </a:cubicBezTo>
                <a:cubicBezTo>
                  <a:pt x="26582" y="19473"/>
                  <a:pt x="24759" y="23815"/>
                  <a:pt x="23696" y="28552"/>
                </a:cubicBezTo>
                <a:cubicBezTo>
                  <a:pt x="23240" y="30921"/>
                  <a:pt x="22936" y="33421"/>
                  <a:pt x="22936" y="35921"/>
                </a:cubicBezTo>
                <a:lnTo>
                  <a:pt x="22936" y="40000"/>
                </a:lnTo>
                <a:lnTo>
                  <a:pt x="4556" y="40000"/>
                </a:lnTo>
                <a:cubicBezTo>
                  <a:pt x="1974" y="40000"/>
                  <a:pt x="0" y="41710"/>
                  <a:pt x="0" y="43947"/>
                </a:cubicBezTo>
                <a:lnTo>
                  <a:pt x="0" y="115789"/>
                </a:lnTo>
                <a:cubicBezTo>
                  <a:pt x="0" y="118026"/>
                  <a:pt x="1974" y="119868"/>
                  <a:pt x="4556" y="119868"/>
                </a:cubicBezTo>
                <a:lnTo>
                  <a:pt x="115291" y="119868"/>
                </a:lnTo>
                <a:cubicBezTo>
                  <a:pt x="117873" y="119868"/>
                  <a:pt x="119848" y="118026"/>
                  <a:pt x="119848" y="115789"/>
                </a:cubicBezTo>
                <a:lnTo>
                  <a:pt x="119848" y="43947"/>
                </a:lnTo>
                <a:cubicBezTo>
                  <a:pt x="119848" y="41710"/>
                  <a:pt x="117873" y="40000"/>
                  <a:pt x="115291" y="40000"/>
                </a:cubicBezTo>
                <a:close/>
                <a:moveTo>
                  <a:pt x="64556" y="78815"/>
                </a:moveTo>
                <a:lnTo>
                  <a:pt x="64556" y="83947"/>
                </a:lnTo>
                <a:lnTo>
                  <a:pt x="64556" y="95657"/>
                </a:lnTo>
                <a:cubicBezTo>
                  <a:pt x="64556" y="97894"/>
                  <a:pt x="62278" y="99736"/>
                  <a:pt x="59848" y="99736"/>
                </a:cubicBezTo>
                <a:cubicBezTo>
                  <a:pt x="57265" y="99736"/>
                  <a:pt x="55291" y="97894"/>
                  <a:pt x="55291" y="95657"/>
                </a:cubicBezTo>
                <a:lnTo>
                  <a:pt x="55291" y="79868"/>
                </a:lnTo>
                <a:lnTo>
                  <a:pt x="55291" y="78815"/>
                </a:lnTo>
                <a:cubicBezTo>
                  <a:pt x="52556" y="77368"/>
                  <a:pt x="50734" y="74868"/>
                  <a:pt x="50734" y="71842"/>
                </a:cubicBezTo>
                <a:cubicBezTo>
                  <a:pt x="50734" y="67500"/>
                  <a:pt x="54683" y="63947"/>
                  <a:pt x="59848" y="63947"/>
                </a:cubicBezTo>
                <a:cubicBezTo>
                  <a:pt x="64860" y="63947"/>
                  <a:pt x="69113" y="67500"/>
                  <a:pt x="69113" y="71842"/>
                </a:cubicBezTo>
                <a:cubicBezTo>
                  <a:pt x="69113" y="74868"/>
                  <a:pt x="67291" y="77368"/>
                  <a:pt x="64556" y="78815"/>
                </a:cubicBezTo>
                <a:close/>
                <a:moveTo>
                  <a:pt x="87645" y="40000"/>
                </a:moveTo>
                <a:lnTo>
                  <a:pt x="32202" y="40000"/>
                </a:lnTo>
                <a:lnTo>
                  <a:pt x="32202" y="35921"/>
                </a:lnTo>
                <a:cubicBezTo>
                  <a:pt x="32202" y="33421"/>
                  <a:pt x="32658" y="30789"/>
                  <a:pt x="33265" y="28289"/>
                </a:cubicBezTo>
                <a:cubicBezTo>
                  <a:pt x="34177" y="24868"/>
                  <a:pt x="35848" y="21710"/>
                  <a:pt x="37822" y="18815"/>
                </a:cubicBezTo>
                <a:cubicBezTo>
                  <a:pt x="38886" y="17368"/>
                  <a:pt x="40101" y="16052"/>
                  <a:pt x="41468" y="14868"/>
                </a:cubicBezTo>
                <a:cubicBezTo>
                  <a:pt x="44050" y="12499"/>
                  <a:pt x="47240" y="10526"/>
                  <a:pt x="50886" y="9342"/>
                </a:cubicBezTo>
                <a:cubicBezTo>
                  <a:pt x="53620" y="8421"/>
                  <a:pt x="56658" y="8026"/>
                  <a:pt x="59848" y="8026"/>
                </a:cubicBezTo>
                <a:cubicBezTo>
                  <a:pt x="65316" y="8026"/>
                  <a:pt x="70025" y="9342"/>
                  <a:pt x="73974" y="11710"/>
                </a:cubicBezTo>
                <a:cubicBezTo>
                  <a:pt x="75645" y="12631"/>
                  <a:pt x="77012" y="13684"/>
                  <a:pt x="78379" y="14868"/>
                </a:cubicBezTo>
                <a:cubicBezTo>
                  <a:pt x="79746" y="16052"/>
                  <a:pt x="80810" y="17368"/>
                  <a:pt x="81873" y="18815"/>
                </a:cubicBezTo>
                <a:cubicBezTo>
                  <a:pt x="83544" y="20921"/>
                  <a:pt x="84759" y="23289"/>
                  <a:pt x="85670" y="25789"/>
                </a:cubicBezTo>
                <a:cubicBezTo>
                  <a:pt x="86886" y="29078"/>
                  <a:pt x="87645" y="32499"/>
                  <a:pt x="87645" y="35921"/>
                </a:cubicBezTo>
                <a:lnTo>
                  <a:pt x="87645" y="40000"/>
                </a:lnTo>
                <a:close/>
              </a:path>
            </a:pathLst>
          </a:custGeom>
          <a:solidFill>
            <a:srgbClr val="666666"/>
          </a:solidFill>
          <a:ln>
            <a:noFill/>
          </a:ln>
        </p:spPr>
        <p:txBody>
          <a:bodyPr anchorCtr="0" anchor="ctr" bIns="22825" lIns="45675" spcFirstLastPara="1" rIns="45675" wrap="square" tIns="22825">
            <a:noAutofit/>
          </a:bodyPr>
          <a:lstStyle/>
          <a:p>
            <a:pPr indent="0" lvl="0" marL="0" marR="0" rtl="0" algn="r">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grpSp>
        <p:nvGrpSpPr>
          <p:cNvPr id="2570" name="Google Shape;2570;p180"/>
          <p:cNvGrpSpPr/>
          <p:nvPr/>
        </p:nvGrpSpPr>
        <p:grpSpPr>
          <a:xfrm>
            <a:off x="4657600" y="2541374"/>
            <a:ext cx="498154" cy="488192"/>
            <a:chOff x="14284302" y="5034157"/>
            <a:chExt cx="786477" cy="786519"/>
          </a:xfrm>
        </p:grpSpPr>
        <p:sp>
          <p:nvSpPr>
            <p:cNvPr id="2571" name="Google Shape;2571;p180"/>
            <p:cNvSpPr/>
            <p:nvPr/>
          </p:nvSpPr>
          <p:spPr>
            <a:xfrm>
              <a:off x="14284302" y="5275576"/>
              <a:ext cx="545100" cy="545100"/>
            </a:xfrm>
            <a:custGeom>
              <a:rect b="b" l="l" r="r" t="t"/>
              <a:pathLst>
                <a:path extrusionOk="0" h="120000" w="120000">
                  <a:moveTo>
                    <a:pt x="108933" y="59481"/>
                  </a:moveTo>
                  <a:cubicBezTo>
                    <a:pt x="108933" y="56023"/>
                    <a:pt x="108587" y="52564"/>
                    <a:pt x="107896" y="49106"/>
                  </a:cubicBezTo>
                  <a:lnTo>
                    <a:pt x="119654" y="42190"/>
                  </a:lnTo>
                  <a:lnTo>
                    <a:pt x="104438" y="16253"/>
                  </a:lnTo>
                  <a:lnTo>
                    <a:pt x="93025" y="23170"/>
                  </a:lnTo>
                  <a:cubicBezTo>
                    <a:pt x="87838" y="18674"/>
                    <a:pt x="82997" y="14870"/>
                    <a:pt x="75389" y="12795"/>
                  </a:cubicBezTo>
                  <a:lnTo>
                    <a:pt x="75389" y="0"/>
                  </a:lnTo>
                  <a:lnTo>
                    <a:pt x="45302" y="0"/>
                  </a:lnTo>
                  <a:lnTo>
                    <a:pt x="45302" y="12795"/>
                  </a:lnTo>
                  <a:cubicBezTo>
                    <a:pt x="37694" y="14870"/>
                    <a:pt x="32507" y="18674"/>
                    <a:pt x="27319" y="23170"/>
                  </a:cubicBezTo>
                  <a:lnTo>
                    <a:pt x="15216" y="16253"/>
                  </a:lnTo>
                  <a:lnTo>
                    <a:pt x="0" y="42190"/>
                  </a:lnTo>
                  <a:lnTo>
                    <a:pt x="12103" y="49106"/>
                  </a:lnTo>
                  <a:cubicBezTo>
                    <a:pt x="11412" y="52564"/>
                    <a:pt x="10720" y="56023"/>
                    <a:pt x="10720" y="59481"/>
                  </a:cubicBezTo>
                  <a:cubicBezTo>
                    <a:pt x="10720" y="62939"/>
                    <a:pt x="11412" y="66397"/>
                    <a:pt x="12103" y="69855"/>
                  </a:cubicBezTo>
                  <a:lnTo>
                    <a:pt x="0" y="76426"/>
                  </a:lnTo>
                  <a:lnTo>
                    <a:pt x="15216" y="102708"/>
                  </a:lnTo>
                  <a:lnTo>
                    <a:pt x="27319" y="95792"/>
                  </a:lnTo>
                  <a:cubicBezTo>
                    <a:pt x="32507" y="100288"/>
                    <a:pt x="37694" y="104092"/>
                    <a:pt x="45302" y="106167"/>
                  </a:cubicBezTo>
                  <a:lnTo>
                    <a:pt x="45302" y="119654"/>
                  </a:lnTo>
                  <a:lnTo>
                    <a:pt x="75389" y="119654"/>
                  </a:lnTo>
                  <a:lnTo>
                    <a:pt x="75389" y="106167"/>
                  </a:lnTo>
                  <a:cubicBezTo>
                    <a:pt x="82997" y="104092"/>
                    <a:pt x="87838" y="100288"/>
                    <a:pt x="93025" y="95792"/>
                  </a:cubicBezTo>
                  <a:lnTo>
                    <a:pt x="104783" y="102708"/>
                  </a:lnTo>
                  <a:lnTo>
                    <a:pt x="119654" y="76426"/>
                  </a:lnTo>
                  <a:lnTo>
                    <a:pt x="107896" y="69855"/>
                  </a:lnTo>
                  <a:cubicBezTo>
                    <a:pt x="108587" y="66397"/>
                    <a:pt x="108933" y="62939"/>
                    <a:pt x="108933" y="59481"/>
                  </a:cubicBezTo>
                </a:path>
              </a:pathLst>
            </a:custGeom>
            <a:solidFill>
              <a:srgbClr val="666666"/>
            </a:solidFill>
            <a:ln cap="flat" cmpd="sng" w="9525">
              <a:solidFill>
                <a:srgbClr val="F3F3F3">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2572" name="Google Shape;2572;p180"/>
            <p:cNvSpPr/>
            <p:nvPr/>
          </p:nvSpPr>
          <p:spPr>
            <a:xfrm>
              <a:off x="14456756" y="5441130"/>
              <a:ext cx="207000" cy="207000"/>
            </a:xfrm>
            <a:custGeom>
              <a:rect b="b" l="l" r="r" t="t"/>
              <a:pathLst>
                <a:path extrusionOk="0" h="120000" w="120000">
                  <a:moveTo>
                    <a:pt x="119090" y="60000"/>
                  </a:moveTo>
                  <a:cubicBezTo>
                    <a:pt x="119090" y="70909"/>
                    <a:pt x="116363" y="80000"/>
                    <a:pt x="110909" y="90000"/>
                  </a:cubicBezTo>
                  <a:cubicBezTo>
                    <a:pt x="105454" y="99090"/>
                    <a:pt x="98181" y="106363"/>
                    <a:pt x="89090" y="111818"/>
                  </a:cubicBezTo>
                  <a:cubicBezTo>
                    <a:pt x="79090" y="117272"/>
                    <a:pt x="70000" y="119090"/>
                    <a:pt x="59090" y="119090"/>
                  </a:cubicBezTo>
                  <a:cubicBezTo>
                    <a:pt x="48181" y="119090"/>
                    <a:pt x="38181" y="117272"/>
                    <a:pt x="29090" y="111818"/>
                  </a:cubicBezTo>
                  <a:cubicBezTo>
                    <a:pt x="19090" y="106363"/>
                    <a:pt x="13636" y="99090"/>
                    <a:pt x="8181" y="90000"/>
                  </a:cubicBezTo>
                  <a:cubicBezTo>
                    <a:pt x="1818" y="80000"/>
                    <a:pt x="0" y="70909"/>
                    <a:pt x="0" y="60000"/>
                  </a:cubicBezTo>
                  <a:cubicBezTo>
                    <a:pt x="0" y="49090"/>
                    <a:pt x="1818" y="39090"/>
                    <a:pt x="8181" y="30000"/>
                  </a:cubicBezTo>
                  <a:cubicBezTo>
                    <a:pt x="13636" y="20000"/>
                    <a:pt x="19090" y="13636"/>
                    <a:pt x="29090" y="8181"/>
                  </a:cubicBezTo>
                  <a:cubicBezTo>
                    <a:pt x="38181" y="2727"/>
                    <a:pt x="48181" y="0"/>
                    <a:pt x="59090" y="0"/>
                  </a:cubicBezTo>
                  <a:cubicBezTo>
                    <a:pt x="70000" y="0"/>
                    <a:pt x="79090" y="2727"/>
                    <a:pt x="89090" y="8181"/>
                  </a:cubicBezTo>
                  <a:cubicBezTo>
                    <a:pt x="98181" y="13636"/>
                    <a:pt x="105454" y="20000"/>
                    <a:pt x="110909" y="30000"/>
                  </a:cubicBezTo>
                  <a:cubicBezTo>
                    <a:pt x="116363" y="39090"/>
                    <a:pt x="119090" y="49090"/>
                    <a:pt x="119090" y="60000"/>
                  </a:cubicBezTo>
                </a:path>
              </a:pathLst>
            </a:custGeom>
            <a:solidFill>
              <a:srgbClr val="FFFFFF"/>
            </a:solidFill>
            <a:ln cap="flat" cmpd="sng" w="9525">
              <a:solidFill>
                <a:srgbClr val="F3F3F3">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2573" name="Google Shape;2573;p180"/>
            <p:cNvSpPr/>
            <p:nvPr/>
          </p:nvSpPr>
          <p:spPr>
            <a:xfrm>
              <a:off x="14767178" y="5034157"/>
              <a:ext cx="303600" cy="310500"/>
            </a:xfrm>
            <a:custGeom>
              <a:rect b="b" l="l" r="r" t="t"/>
              <a:pathLst>
                <a:path extrusionOk="0" h="120000" w="120000">
                  <a:moveTo>
                    <a:pt x="107564" y="59695"/>
                  </a:moveTo>
                  <a:cubicBezTo>
                    <a:pt x="107564" y="56040"/>
                    <a:pt x="106943" y="52385"/>
                    <a:pt x="105699" y="48730"/>
                  </a:cubicBezTo>
                  <a:lnTo>
                    <a:pt x="119378" y="41421"/>
                  </a:lnTo>
                  <a:lnTo>
                    <a:pt x="105699" y="18274"/>
                  </a:lnTo>
                  <a:lnTo>
                    <a:pt x="92642" y="25583"/>
                  </a:lnTo>
                  <a:cubicBezTo>
                    <a:pt x="87668" y="20710"/>
                    <a:pt x="81450" y="17055"/>
                    <a:pt x="74611" y="15228"/>
                  </a:cubicBezTo>
                  <a:lnTo>
                    <a:pt x="74611" y="0"/>
                  </a:lnTo>
                  <a:lnTo>
                    <a:pt x="47253" y="0"/>
                  </a:lnTo>
                  <a:lnTo>
                    <a:pt x="47253" y="15228"/>
                  </a:lnTo>
                  <a:cubicBezTo>
                    <a:pt x="40414" y="17055"/>
                    <a:pt x="32953" y="20710"/>
                    <a:pt x="27979" y="25583"/>
                  </a:cubicBezTo>
                  <a:lnTo>
                    <a:pt x="14300" y="18274"/>
                  </a:lnTo>
                  <a:lnTo>
                    <a:pt x="0" y="41421"/>
                  </a:lnTo>
                  <a:lnTo>
                    <a:pt x="13678" y="48730"/>
                  </a:lnTo>
                  <a:cubicBezTo>
                    <a:pt x="13056" y="52385"/>
                    <a:pt x="12435" y="56040"/>
                    <a:pt x="12435" y="59695"/>
                  </a:cubicBezTo>
                  <a:cubicBezTo>
                    <a:pt x="12435" y="63350"/>
                    <a:pt x="13056" y="67005"/>
                    <a:pt x="13678" y="70659"/>
                  </a:cubicBezTo>
                  <a:lnTo>
                    <a:pt x="0" y="77969"/>
                  </a:lnTo>
                  <a:lnTo>
                    <a:pt x="13678" y="101116"/>
                  </a:lnTo>
                  <a:lnTo>
                    <a:pt x="27979" y="93197"/>
                  </a:lnTo>
                  <a:cubicBezTo>
                    <a:pt x="32953" y="98071"/>
                    <a:pt x="40414" y="102335"/>
                    <a:pt x="47253" y="104162"/>
                  </a:cubicBezTo>
                  <a:lnTo>
                    <a:pt x="47253" y="119390"/>
                  </a:lnTo>
                  <a:lnTo>
                    <a:pt x="74611" y="119390"/>
                  </a:lnTo>
                  <a:lnTo>
                    <a:pt x="74611" y="104162"/>
                  </a:lnTo>
                  <a:cubicBezTo>
                    <a:pt x="81450" y="102335"/>
                    <a:pt x="87668" y="98071"/>
                    <a:pt x="92642" y="93197"/>
                  </a:cubicBezTo>
                  <a:lnTo>
                    <a:pt x="106321" y="101116"/>
                  </a:lnTo>
                  <a:lnTo>
                    <a:pt x="119378" y="77969"/>
                  </a:lnTo>
                  <a:lnTo>
                    <a:pt x="106321" y="70659"/>
                  </a:lnTo>
                  <a:cubicBezTo>
                    <a:pt x="106943" y="67005"/>
                    <a:pt x="107564" y="63350"/>
                    <a:pt x="107564" y="59695"/>
                  </a:cubicBezTo>
                </a:path>
              </a:pathLst>
            </a:custGeom>
            <a:solidFill>
              <a:srgbClr val="666666"/>
            </a:solidFill>
            <a:ln cap="flat" cmpd="sng" w="9525">
              <a:solidFill>
                <a:srgbClr val="F3F3F3">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2574" name="Google Shape;2574;p180"/>
            <p:cNvSpPr/>
            <p:nvPr/>
          </p:nvSpPr>
          <p:spPr>
            <a:xfrm>
              <a:off x="14863738" y="5137614"/>
              <a:ext cx="103500" cy="103500"/>
            </a:xfrm>
            <a:custGeom>
              <a:rect b="b" l="l" r="r" t="t"/>
              <a:pathLst>
                <a:path extrusionOk="0" h="120000" w="120000">
                  <a:moveTo>
                    <a:pt x="118181" y="59104"/>
                  </a:moveTo>
                  <a:cubicBezTo>
                    <a:pt x="118181" y="69850"/>
                    <a:pt x="116363" y="78805"/>
                    <a:pt x="110909" y="87761"/>
                  </a:cubicBezTo>
                  <a:cubicBezTo>
                    <a:pt x="105454" y="96716"/>
                    <a:pt x="98181" y="103880"/>
                    <a:pt x="89090" y="109253"/>
                  </a:cubicBezTo>
                  <a:cubicBezTo>
                    <a:pt x="78181" y="114626"/>
                    <a:pt x="69090" y="118208"/>
                    <a:pt x="58181" y="118208"/>
                  </a:cubicBezTo>
                  <a:cubicBezTo>
                    <a:pt x="47272" y="118208"/>
                    <a:pt x="38181" y="114626"/>
                    <a:pt x="29090" y="109253"/>
                  </a:cubicBezTo>
                  <a:cubicBezTo>
                    <a:pt x="20000" y="103880"/>
                    <a:pt x="12727" y="96716"/>
                    <a:pt x="7272" y="87761"/>
                  </a:cubicBezTo>
                  <a:cubicBezTo>
                    <a:pt x="1818" y="78805"/>
                    <a:pt x="0" y="69850"/>
                    <a:pt x="0" y="59104"/>
                  </a:cubicBezTo>
                  <a:cubicBezTo>
                    <a:pt x="0" y="48358"/>
                    <a:pt x="1818" y="39402"/>
                    <a:pt x="7272" y="30447"/>
                  </a:cubicBezTo>
                  <a:cubicBezTo>
                    <a:pt x="12727" y="19701"/>
                    <a:pt x="20000" y="14328"/>
                    <a:pt x="29090" y="8955"/>
                  </a:cubicBezTo>
                  <a:cubicBezTo>
                    <a:pt x="38181" y="3582"/>
                    <a:pt x="47272" y="0"/>
                    <a:pt x="58181" y="0"/>
                  </a:cubicBezTo>
                  <a:cubicBezTo>
                    <a:pt x="69090" y="0"/>
                    <a:pt x="78181" y="3582"/>
                    <a:pt x="89090" y="8955"/>
                  </a:cubicBezTo>
                  <a:cubicBezTo>
                    <a:pt x="98181" y="14328"/>
                    <a:pt x="105454" y="19701"/>
                    <a:pt x="110909" y="30447"/>
                  </a:cubicBezTo>
                  <a:cubicBezTo>
                    <a:pt x="116363" y="39402"/>
                    <a:pt x="118181" y="48358"/>
                    <a:pt x="118181" y="59104"/>
                  </a:cubicBezTo>
                </a:path>
              </a:pathLst>
            </a:custGeom>
            <a:solidFill>
              <a:srgbClr val="F3F3F3"/>
            </a:solidFill>
            <a:ln cap="flat" cmpd="sng" w="9525">
              <a:solidFill>
                <a:srgbClr val="F3F3F3">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grpSp>
      <p:grpSp>
        <p:nvGrpSpPr>
          <p:cNvPr id="2575" name="Google Shape;2575;p180"/>
          <p:cNvGrpSpPr/>
          <p:nvPr/>
        </p:nvGrpSpPr>
        <p:grpSpPr>
          <a:xfrm>
            <a:off x="5621835" y="2652844"/>
            <a:ext cx="467457" cy="455046"/>
            <a:chOff x="0" y="0"/>
            <a:chExt cx="1058552" cy="1060466"/>
          </a:xfrm>
        </p:grpSpPr>
        <p:sp>
          <p:nvSpPr>
            <p:cNvPr id="2576" name="Google Shape;2576;p180"/>
            <p:cNvSpPr/>
            <p:nvPr/>
          </p:nvSpPr>
          <p:spPr>
            <a:xfrm>
              <a:off x="0" y="143513"/>
              <a:ext cx="484500" cy="342900"/>
            </a:xfrm>
            <a:custGeom>
              <a:rect b="b" l="l" r="r" t="t"/>
              <a:pathLst>
                <a:path extrusionOk="0" h="120000" w="120000">
                  <a:moveTo>
                    <a:pt x="120000" y="107438"/>
                  </a:moveTo>
                  <a:cubicBezTo>
                    <a:pt x="120000" y="95333"/>
                    <a:pt x="114394" y="83944"/>
                    <a:pt x="106844" y="80900"/>
                  </a:cubicBez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11"/>
                    <a:pt x="33488" y="9777"/>
                    <a:pt x="22672"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cubicBezTo>
                    <a:pt x="120000" y="120000"/>
                    <a:pt x="120000" y="107438"/>
                    <a:pt x="120000" y="107438"/>
                  </a:cubicBezTo>
                  <a:close/>
                </a:path>
              </a:pathLst>
            </a:cu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sp>
          <p:nvSpPr>
            <p:cNvPr id="2577" name="Google Shape;2577;p180"/>
            <p:cNvSpPr/>
            <p:nvPr/>
          </p:nvSpPr>
          <p:spPr>
            <a:xfrm>
              <a:off x="89694" y="0"/>
              <a:ext cx="296100" cy="138900"/>
            </a:xfrm>
            <a:custGeom>
              <a:rect b="b" l="l" r="r" t="t"/>
              <a:pathLst>
                <a:path extrusionOk="0" h="120000" w="120000">
                  <a:moveTo>
                    <a:pt x="62961" y="89417"/>
                  </a:moveTo>
                  <a:cubicBezTo>
                    <a:pt x="64588" y="85954"/>
                    <a:pt x="66872" y="84314"/>
                    <a:pt x="69161" y="85040"/>
                  </a:cubicBezTo>
                  <a:cubicBezTo>
                    <a:pt x="71433" y="85748"/>
                    <a:pt x="73416" y="88720"/>
                    <a:pt x="74505" y="93040"/>
                  </a:cubicBezTo>
                  <a:cubicBezTo>
                    <a:pt x="77622" y="105422"/>
                    <a:pt x="86361" y="114977"/>
                    <a:pt x="97872" y="118594"/>
                  </a:cubicBezTo>
                  <a:cubicBezTo>
                    <a:pt x="107744" y="121708"/>
                    <a:pt x="116044" y="119182"/>
                    <a:pt x="120000" y="115622"/>
                  </a:cubicBezTo>
                  <a:cubicBezTo>
                    <a:pt x="114361" y="49805"/>
                    <a:pt x="89133" y="0"/>
                    <a:pt x="58933" y="0"/>
                  </a:cubicBezTo>
                  <a:cubicBezTo>
                    <a:pt x="31577" y="0"/>
                    <a:pt x="8327" y="40920"/>
                    <a:pt x="0" y="97548"/>
                  </a:cubicBezTo>
                  <a:lnTo>
                    <a:pt x="550" y="95880"/>
                  </a:lnTo>
                  <a:cubicBezTo>
                    <a:pt x="12461" y="113828"/>
                    <a:pt x="47005" y="123428"/>
                    <a:pt x="62961" y="89417"/>
                  </a:cubicBezTo>
                  <a:close/>
                </a:path>
              </a:pathLst>
            </a:cu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sp>
          <p:nvSpPr>
            <p:cNvPr id="2578" name="Google Shape;2578;p180"/>
            <p:cNvSpPr/>
            <p:nvPr/>
          </p:nvSpPr>
          <p:spPr>
            <a:xfrm>
              <a:off x="574052" y="143513"/>
              <a:ext cx="484500" cy="342900"/>
            </a:xfrm>
            <a:custGeom>
              <a:rect b="b" l="l" r="r" t="t"/>
              <a:pathLst>
                <a:path extrusionOk="0" h="120000" w="120000">
                  <a:moveTo>
                    <a:pt x="106844" y="80900"/>
                  </a:move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11"/>
                    <a:pt x="33488" y="9777"/>
                    <a:pt x="22666"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lnTo>
                    <a:pt x="120000" y="107438"/>
                  </a:lnTo>
                  <a:cubicBezTo>
                    <a:pt x="120000" y="95333"/>
                    <a:pt x="114394" y="83944"/>
                    <a:pt x="106844" y="80900"/>
                  </a:cubicBezTo>
                  <a:close/>
                </a:path>
              </a:pathLst>
            </a:cu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sp>
          <p:nvSpPr>
            <p:cNvPr id="2579" name="Google Shape;2579;p180"/>
            <p:cNvSpPr/>
            <p:nvPr/>
          </p:nvSpPr>
          <p:spPr>
            <a:xfrm>
              <a:off x="663747" y="0"/>
              <a:ext cx="296100" cy="138900"/>
            </a:xfrm>
            <a:custGeom>
              <a:rect b="b" l="l" r="r" t="t"/>
              <a:pathLst>
                <a:path extrusionOk="0" h="120000" w="120000">
                  <a:moveTo>
                    <a:pt x="62961" y="89417"/>
                  </a:moveTo>
                  <a:cubicBezTo>
                    <a:pt x="64583" y="85954"/>
                    <a:pt x="66888" y="84314"/>
                    <a:pt x="69161" y="85040"/>
                  </a:cubicBezTo>
                  <a:cubicBezTo>
                    <a:pt x="71433" y="85748"/>
                    <a:pt x="73416" y="88720"/>
                    <a:pt x="74505" y="93040"/>
                  </a:cubicBezTo>
                  <a:cubicBezTo>
                    <a:pt x="77622" y="105422"/>
                    <a:pt x="86361" y="114977"/>
                    <a:pt x="97872" y="118594"/>
                  </a:cubicBezTo>
                  <a:cubicBezTo>
                    <a:pt x="107744" y="121708"/>
                    <a:pt x="116044" y="119182"/>
                    <a:pt x="120000" y="115622"/>
                  </a:cubicBezTo>
                  <a:cubicBezTo>
                    <a:pt x="114361" y="49805"/>
                    <a:pt x="89133" y="0"/>
                    <a:pt x="58933" y="0"/>
                  </a:cubicBezTo>
                  <a:cubicBezTo>
                    <a:pt x="31577" y="0"/>
                    <a:pt x="8327" y="40920"/>
                    <a:pt x="0" y="97548"/>
                  </a:cubicBezTo>
                  <a:lnTo>
                    <a:pt x="550" y="95880"/>
                  </a:lnTo>
                  <a:cubicBezTo>
                    <a:pt x="12461" y="113828"/>
                    <a:pt x="47005" y="123428"/>
                    <a:pt x="62961" y="89417"/>
                  </a:cubicBezTo>
                  <a:close/>
                </a:path>
              </a:pathLst>
            </a:cu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sp>
          <p:nvSpPr>
            <p:cNvPr id="2580" name="Google Shape;2580;p180"/>
            <p:cNvSpPr/>
            <p:nvPr/>
          </p:nvSpPr>
          <p:spPr>
            <a:xfrm>
              <a:off x="358782" y="574054"/>
              <a:ext cx="296100" cy="138900"/>
            </a:xfrm>
            <a:custGeom>
              <a:rect b="b" l="l" r="r" t="t"/>
              <a:pathLst>
                <a:path extrusionOk="0" h="120000" w="120000">
                  <a:moveTo>
                    <a:pt x="0" y="97534"/>
                  </a:moveTo>
                  <a:lnTo>
                    <a:pt x="550" y="95866"/>
                  </a:lnTo>
                  <a:cubicBezTo>
                    <a:pt x="12461" y="113812"/>
                    <a:pt x="47005" y="123410"/>
                    <a:pt x="62961" y="89404"/>
                  </a:cubicBezTo>
                  <a:cubicBezTo>
                    <a:pt x="64588" y="85936"/>
                    <a:pt x="66872" y="84279"/>
                    <a:pt x="69161" y="85027"/>
                  </a:cubicBezTo>
                  <a:cubicBezTo>
                    <a:pt x="71433" y="85736"/>
                    <a:pt x="73416" y="88707"/>
                    <a:pt x="74505" y="93026"/>
                  </a:cubicBezTo>
                  <a:cubicBezTo>
                    <a:pt x="77622" y="105407"/>
                    <a:pt x="86361" y="114960"/>
                    <a:pt x="97872" y="118577"/>
                  </a:cubicBezTo>
                  <a:cubicBezTo>
                    <a:pt x="107744" y="121714"/>
                    <a:pt x="116044" y="119177"/>
                    <a:pt x="120000" y="115606"/>
                  </a:cubicBezTo>
                  <a:cubicBezTo>
                    <a:pt x="114361" y="49798"/>
                    <a:pt x="89138" y="0"/>
                    <a:pt x="58933" y="0"/>
                  </a:cubicBezTo>
                  <a:cubicBezTo>
                    <a:pt x="31577" y="0"/>
                    <a:pt x="8327" y="40914"/>
                    <a:pt x="0" y="97534"/>
                  </a:cubicBezTo>
                  <a:close/>
                </a:path>
              </a:pathLst>
            </a:cu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sp>
          <p:nvSpPr>
            <p:cNvPr id="2581" name="Google Shape;2581;p180"/>
            <p:cNvSpPr/>
            <p:nvPr/>
          </p:nvSpPr>
          <p:spPr>
            <a:xfrm>
              <a:off x="269086" y="717566"/>
              <a:ext cx="484500" cy="342900"/>
            </a:xfrm>
            <a:custGeom>
              <a:rect b="b" l="l" r="r" t="t"/>
              <a:pathLst>
                <a:path extrusionOk="0" h="120000" w="120000">
                  <a:moveTo>
                    <a:pt x="106844" y="80900"/>
                  </a:move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05"/>
                    <a:pt x="33488" y="9777"/>
                    <a:pt x="22666"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lnTo>
                    <a:pt x="120000" y="107438"/>
                  </a:lnTo>
                  <a:cubicBezTo>
                    <a:pt x="120000" y="95333"/>
                    <a:pt x="114394" y="83944"/>
                    <a:pt x="106844" y="80900"/>
                  </a:cubicBezTo>
                  <a:close/>
                </a:path>
              </a:pathLst>
            </a:cu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sp>
          <p:nvSpPr>
            <p:cNvPr id="2582" name="Google Shape;2582;p180"/>
            <p:cNvSpPr/>
            <p:nvPr/>
          </p:nvSpPr>
          <p:spPr>
            <a:xfrm>
              <a:off x="143514" y="520235"/>
              <a:ext cx="149100" cy="149100"/>
            </a:xfrm>
            <a:custGeom>
              <a:rect b="b" l="l" r="r" t="t"/>
              <a:pathLst>
                <a:path extrusionOk="0" h="120000" w="120000">
                  <a:moveTo>
                    <a:pt x="115769" y="115767"/>
                  </a:moveTo>
                  <a:cubicBezTo>
                    <a:pt x="121415" y="110124"/>
                    <a:pt x="121415" y="100978"/>
                    <a:pt x="115769" y="95335"/>
                  </a:cubicBezTo>
                  <a:lnTo>
                    <a:pt x="24667" y="4232"/>
                  </a:lnTo>
                  <a:cubicBezTo>
                    <a:pt x="19026" y="-1410"/>
                    <a:pt x="9882" y="-1410"/>
                    <a:pt x="4236" y="4232"/>
                  </a:cubicBezTo>
                  <a:cubicBezTo>
                    <a:pt x="-1410" y="9875"/>
                    <a:pt x="-1410" y="19021"/>
                    <a:pt x="4236" y="24664"/>
                  </a:cubicBezTo>
                  <a:lnTo>
                    <a:pt x="95338" y="115767"/>
                  </a:lnTo>
                  <a:cubicBezTo>
                    <a:pt x="98158" y="118589"/>
                    <a:pt x="101854" y="120000"/>
                    <a:pt x="105556" y="120000"/>
                  </a:cubicBezTo>
                  <a:cubicBezTo>
                    <a:pt x="109252" y="120000"/>
                    <a:pt x="112948" y="118589"/>
                    <a:pt x="115769" y="115767"/>
                  </a:cubicBezTo>
                  <a:close/>
                </a:path>
              </a:pathLst>
            </a:cu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sp>
          <p:nvSpPr>
            <p:cNvPr id="2583" name="Google Shape;2583;p180"/>
            <p:cNvSpPr/>
            <p:nvPr/>
          </p:nvSpPr>
          <p:spPr>
            <a:xfrm>
              <a:off x="753447" y="520235"/>
              <a:ext cx="149100" cy="149100"/>
            </a:xfrm>
            <a:custGeom>
              <a:rect b="b" l="l" r="r" t="t"/>
              <a:pathLst>
                <a:path extrusionOk="0" h="120000" w="120000">
                  <a:moveTo>
                    <a:pt x="95333" y="4232"/>
                  </a:moveTo>
                  <a:lnTo>
                    <a:pt x="4236" y="95335"/>
                  </a:lnTo>
                  <a:cubicBezTo>
                    <a:pt x="-1410" y="100978"/>
                    <a:pt x="-1410" y="110124"/>
                    <a:pt x="4236" y="115767"/>
                  </a:cubicBezTo>
                  <a:cubicBezTo>
                    <a:pt x="7056" y="118589"/>
                    <a:pt x="10752" y="120000"/>
                    <a:pt x="14448" y="120000"/>
                  </a:cubicBezTo>
                  <a:cubicBezTo>
                    <a:pt x="18150" y="120000"/>
                    <a:pt x="21846" y="118589"/>
                    <a:pt x="24666" y="115767"/>
                  </a:cubicBezTo>
                  <a:lnTo>
                    <a:pt x="115763" y="24664"/>
                  </a:lnTo>
                  <a:cubicBezTo>
                    <a:pt x="121410" y="19021"/>
                    <a:pt x="121410" y="9875"/>
                    <a:pt x="115763" y="4232"/>
                  </a:cubicBezTo>
                  <a:cubicBezTo>
                    <a:pt x="110123" y="-1410"/>
                    <a:pt x="100974" y="-1410"/>
                    <a:pt x="95333" y="4232"/>
                  </a:cubicBezTo>
                  <a:close/>
                </a:path>
              </a:pathLst>
            </a:cu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5A5A5A"/>
                </a:solidFill>
                <a:latin typeface="Helvetica Neue"/>
                <a:ea typeface="Helvetica Neue"/>
                <a:cs typeface="Helvetica Neue"/>
                <a:sym typeface="Helvetica Neue"/>
              </a:endParaRPr>
            </a:p>
          </p:txBody>
        </p:sp>
      </p:grpSp>
      <p:sp>
        <p:nvSpPr>
          <p:cNvPr id="2584" name="Google Shape;2584;p180"/>
          <p:cNvSpPr txBox="1"/>
          <p:nvPr/>
        </p:nvSpPr>
        <p:spPr>
          <a:xfrm>
            <a:off x="277847" y="398119"/>
            <a:ext cx="6487500" cy="566700"/>
          </a:xfrm>
          <a:prstGeom prst="rect">
            <a:avLst/>
          </a:prstGeom>
          <a:noFill/>
          <a:ln>
            <a:noFill/>
          </a:ln>
        </p:spPr>
        <p:txBody>
          <a:bodyPr anchorCtr="0" anchor="t" bIns="68625" lIns="68625" spcFirstLastPara="1" rIns="68625" wrap="square" tIns="68625">
            <a:noAutofit/>
          </a:bodyPr>
          <a:lstStyle/>
          <a:p>
            <a:pPr indent="0" lvl="0" marL="0" marR="0" rtl="0" algn="l">
              <a:lnSpc>
                <a:spcPct val="100000"/>
              </a:lnSpc>
              <a:spcBef>
                <a:spcPts val="0"/>
              </a:spcBef>
              <a:spcAft>
                <a:spcPts val="0"/>
              </a:spcAft>
              <a:buClr>
                <a:srgbClr val="000000"/>
              </a:buClr>
              <a:buSzPts val="400"/>
              <a:buFont typeface="Arial"/>
              <a:buNone/>
            </a:pPr>
            <a:r>
              <a:rPr lang="en" sz="2100">
                <a:solidFill>
                  <a:srgbClr val="DD3303"/>
                </a:solidFill>
                <a:latin typeface="Roboto"/>
                <a:ea typeface="Roboto"/>
                <a:cs typeface="Roboto"/>
                <a:sym typeface="Roboto"/>
              </a:rPr>
              <a:t>Layered Security &amp; Governance</a:t>
            </a:r>
            <a:endParaRPr sz="2100">
              <a:solidFill>
                <a:srgbClr val="DD3303"/>
              </a:solidFill>
              <a:latin typeface="Roboto"/>
              <a:ea typeface="Roboto"/>
              <a:cs typeface="Roboto"/>
              <a:sym typeface="Roboto"/>
            </a:endParaRPr>
          </a:p>
          <a:p>
            <a:pPr indent="0" lvl="0" marL="0" rtl="0">
              <a:spcBef>
                <a:spcPts val="0"/>
              </a:spcBef>
              <a:spcAft>
                <a:spcPts val="0"/>
              </a:spcAft>
              <a:buNone/>
            </a:pPr>
            <a:r>
              <a:t/>
            </a:r>
            <a:endParaRPr sz="2100">
              <a:solidFill>
                <a:srgbClr val="058DC7"/>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9" name="Shape 2589"/>
        <p:cNvGrpSpPr/>
        <p:nvPr/>
      </p:nvGrpSpPr>
      <p:grpSpPr>
        <a:xfrm>
          <a:off x="0" y="0"/>
          <a:ext cx="0" cy="0"/>
          <a:chOff x="0" y="0"/>
          <a:chExt cx="0" cy="0"/>
        </a:xfrm>
      </p:grpSpPr>
      <p:sp>
        <p:nvSpPr>
          <p:cNvPr id="2590" name="Google Shape;2590;p181"/>
          <p:cNvSpPr txBox="1"/>
          <p:nvPr/>
        </p:nvSpPr>
        <p:spPr>
          <a:xfrm>
            <a:off x="277847" y="398119"/>
            <a:ext cx="6487500" cy="566700"/>
          </a:xfrm>
          <a:prstGeom prst="rect">
            <a:avLst/>
          </a:prstGeom>
          <a:noFill/>
          <a:ln>
            <a:noFill/>
          </a:ln>
        </p:spPr>
        <p:txBody>
          <a:bodyPr anchorCtr="0" anchor="t" bIns="68625" lIns="68625" spcFirstLastPara="1" rIns="68625" wrap="square" tIns="68625">
            <a:noAutofit/>
          </a:bodyPr>
          <a:lstStyle/>
          <a:p>
            <a:pPr indent="0" lvl="0" marL="0" rtl="0">
              <a:spcBef>
                <a:spcPts val="0"/>
              </a:spcBef>
              <a:spcAft>
                <a:spcPts val="0"/>
              </a:spcAft>
              <a:buNone/>
            </a:pPr>
            <a:r>
              <a:rPr lang="en" sz="2100">
                <a:solidFill>
                  <a:schemeClr val="accent1"/>
                </a:solidFill>
                <a:latin typeface="Roboto"/>
                <a:ea typeface="Roboto"/>
                <a:cs typeface="Roboto"/>
                <a:sym typeface="Roboto"/>
              </a:rPr>
              <a:t>Apigee Sense</a:t>
            </a:r>
            <a:endParaRPr sz="2100">
              <a:solidFill>
                <a:schemeClr val="accent1"/>
              </a:solidFill>
              <a:latin typeface="Roboto"/>
              <a:ea typeface="Roboto"/>
              <a:cs typeface="Roboto"/>
              <a:sym typeface="Roboto"/>
            </a:endParaRPr>
          </a:p>
        </p:txBody>
      </p:sp>
      <p:pic>
        <p:nvPicPr>
          <p:cNvPr id="2591" name="Google Shape;2591;p181"/>
          <p:cNvPicPr preferRelativeResize="0"/>
          <p:nvPr/>
        </p:nvPicPr>
        <p:blipFill>
          <a:blip r:embed="rId3">
            <a:alphaModFix/>
          </a:blip>
          <a:stretch>
            <a:fillRect/>
          </a:stretch>
        </p:blipFill>
        <p:spPr>
          <a:xfrm>
            <a:off x="1706925" y="899744"/>
            <a:ext cx="6112123" cy="387388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6" name="Shape 2596"/>
        <p:cNvGrpSpPr/>
        <p:nvPr/>
      </p:nvGrpSpPr>
      <p:grpSpPr>
        <a:xfrm>
          <a:off x="0" y="0"/>
          <a:ext cx="0" cy="0"/>
          <a:chOff x="0" y="0"/>
          <a:chExt cx="0" cy="0"/>
        </a:xfrm>
      </p:grpSpPr>
      <p:sp>
        <p:nvSpPr>
          <p:cNvPr id="2597" name="Google Shape;2597;p182"/>
          <p:cNvSpPr/>
          <p:nvPr/>
        </p:nvSpPr>
        <p:spPr>
          <a:xfrm>
            <a:off x="3315986" y="1478687"/>
            <a:ext cx="2520300" cy="2520300"/>
          </a:xfrm>
          <a:prstGeom prst="ellipse">
            <a:avLst/>
          </a:prstGeom>
          <a:noFill/>
          <a:ln cap="flat" cmpd="sng" w="19050">
            <a:solidFill>
              <a:schemeClr val="accent1"/>
            </a:solidFill>
            <a:prstDash val="dot"/>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598" name="Google Shape;2598;p182"/>
          <p:cNvSpPr/>
          <p:nvPr/>
        </p:nvSpPr>
        <p:spPr>
          <a:xfrm>
            <a:off x="5186027" y="3282202"/>
            <a:ext cx="511800" cy="511800"/>
          </a:xfrm>
          <a:custGeom>
            <a:rect b="b" l="l" r="r" t="t"/>
            <a:pathLst>
              <a:path extrusionOk="0" h="120000" w="120000">
                <a:moveTo>
                  <a:pt x="120000" y="60250"/>
                </a:moveTo>
                <a:cubicBezTo>
                  <a:pt x="120000" y="71155"/>
                  <a:pt x="117522" y="80577"/>
                  <a:pt x="112066" y="90250"/>
                </a:cubicBezTo>
                <a:cubicBezTo>
                  <a:pt x="106611" y="99666"/>
                  <a:pt x="99422" y="106361"/>
                  <a:pt x="90000" y="111816"/>
                </a:cubicBezTo>
                <a:cubicBezTo>
                  <a:pt x="80333" y="117522"/>
                  <a:pt x="70911" y="120000"/>
                  <a:pt x="60000" y="120000"/>
                </a:cubicBezTo>
                <a:cubicBezTo>
                  <a:pt x="48844" y="120000"/>
                  <a:pt x="39422" y="117522"/>
                  <a:pt x="30000" y="111816"/>
                </a:cubicBezTo>
                <a:cubicBezTo>
                  <a:pt x="20333" y="106361"/>
                  <a:pt x="13388" y="99666"/>
                  <a:pt x="7933" y="90250"/>
                </a:cubicBezTo>
                <a:cubicBezTo>
                  <a:pt x="2233" y="80577"/>
                  <a:pt x="0" y="71155"/>
                  <a:pt x="0" y="60250"/>
                </a:cubicBezTo>
                <a:cubicBezTo>
                  <a:pt x="0" y="49088"/>
                  <a:pt x="2233" y="39422"/>
                  <a:pt x="7933" y="30000"/>
                </a:cubicBezTo>
                <a:cubicBezTo>
                  <a:pt x="13388" y="20333"/>
                  <a:pt x="20333" y="13638"/>
                  <a:pt x="30000" y="8183"/>
                </a:cubicBezTo>
                <a:cubicBezTo>
                  <a:pt x="39422" y="2477"/>
                  <a:pt x="49088" y="0"/>
                  <a:pt x="60000" y="0"/>
                </a:cubicBezTo>
                <a:cubicBezTo>
                  <a:pt x="71155" y="0"/>
                  <a:pt x="80333" y="2477"/>
                  <a:pt x="90000" y="8183"/>
                </a:cubicBezTo>
                <a:cubicBezTo>
                  <a:pt x="99422" y="13638"/>
                  <a:pt x="106611" y="20333"/>
                  <a:pt x="112066" y="30000"/>
                </a:cubicBezTo>
                <a:cubicBezTo>
                  <a:pt x="117522" y="39422"/>
                  <a:pt x="120000" y="49088"/>
                  <a:pt x="120000" y="60250"/>
                </a:cubicBezTo>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599" name="Google Shape;2599;p182"/>
          <p:cNvSpPr/>
          <p:nvPr/>
        </p:nvSpPr>
        <p:spPr>
          <a:xfrm>
            <a:off x="4312630" y="1259053"/>
            <a:ext cx="513600" cy="5130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600" name="Google Shape;2600;p182"/>
          <p:cNvSpPr/>
          <p:nvPr/>
        </p:nvSpPr>
        <p:spPr>
          <a:xfrm>
            <a:off x="5186026" y="1659613"/>
            <a:ext cx="513600" cy="5130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601" name="Google Shape;2601;p182"/>
          <p:cNvSpPr/>
          <p:nvPr/>
        </p:nvSpPr>
        <p:spPr>
          <a:xfrm>
            <a:off x="3442068" y="3282196"/>
            <a:ext cx="512700" cy="5127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602" name="Google Shape;2602;p182"/>
          <p:cNvSpPr/>
          <p:nvPr/>
        </p:nvSpPr>
        <p:spPr>
          <a:xfrm>
            <a:off x="3697063" y="900591"/>
            <a:ext cx="1758000" cy="352200"/>
          </a:xfrm>
          <a:prstGeom prst="rect">
            <a:avLst/>
          </a:prstGeom>
          <a:noFill/>
          <a:ln>
            <a:noFill/>
          </a:ln>
        </p:spPr>
        <p:txBody>
          <a:bodyPr anchorCtr="0" anchor="b" bIns="34300" lIns="34300" spcFirstLastPara="1" rIns="34300" wrap="square" tIns="34300">
            <a:noAutofit/>
          </a:bodyPr>
          <a:lstStyle/>
          <a:p>
            <a:pPr indent="0" lvl="0" marL="0" marR="0" rtl="0" algn="ct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Design</a:t>
            </a:r>
            <a:endParaRPr sz="1300">
              <a:solidFill>
                <a:srgbClr val="666666"/>
              </a:solidFill>
              <a:latin typeface="Roboto"/>
              <a:ea typeface="Roboto"/>
              <a:cs typeface="Roboto"/>
              <a:sym typeface="Roboto"/>
            </a:endParaRPr>
          </a:p>
        </p:txBody>
      </p:sp>
      <p:sp>
        <p:nvSpPr>
          <p:cNvPr id="2603" name="Google Shape;2603;p182"/>
          <p:cNvSpPr/>
          <p:nvPr/>
        </p:nvSpPr>
        <p:spPr>
          <a:xfrm>
            <a:off x="5830260" y="1760246"/>
            <a:ext cx="3253800" cy="3522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Develop</a:t>
            </a:r>
            <a:endParaRPr sz="1300">
              <a:solidFill>
                <a:srgbClr val="666666"/>
              </a:solidFill>
              <a:latin typeface="Roboto"/>
              <a:ea typeface="Roboto"/>
              <a:cs typeface="Roboto"/>
              <a:sym typeface="Roboto"/>
            </a:endParaRPr>
          </a:p>
        </p:txBody>
      </p:sp>
      <p:sp>
        <p:nvSpPr>
          <p:cNvPr id="2604" name="Google Shape;2604;p182"/>
          <p:cNvSpPr/>
          <p:nvPr/>
        </p:nvSpPr>
        <p:spPr>
          <a:xfrm>
            <a:off x="6182354" y="2582944"/>
            <a:ext cx="640500" cy="3522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Secure</a:t>
            </a:r>
            <a:endParaRPr sz="1300">
              <a:solidFill>
                <a:srgbClr val="666666"/>
              </a:solidFill>
              <a:latin typeface="Roboto"/>
              <a:ea typeface="Roboto"/>
              <a:cs typeface="Roboto"/>
              <a:sym typeface="Roboto"/>
            </a:endParaRPr>
          </a:p>
        </p:txBody>
      </p:sp>
      <p:sp>
        <p:nvSpPr>
          <p:cNvPr id="2605" name="Google Shape;2605;p182"/>
          <p:cNvSpPr/>
          <p:nvPr/>
        </p:nvSpPr>
        <p:spPr>
          <a:xfrm>
            <a:off x="5850694" y="3382836"/>
            <a:ext cx="2692800" cy="3522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i="0" lang="en" sz="1300" u="none" cap="none" strike="noStrike">
                <a:solidFill>
                  <a:schemeClr val="accent1"/>
                </a:solidFill>
                <a:latin typeface="Roboto"/>
                <a:ea typeface="Roboto"/>
                <a:cs typeface="Roboto"/>
                <a:sym typeface="Roboto"/>
              </a:rPr>
              <a:t>Publish</a:t>
            </a:r>
            <a:endParaRPr sz="1300">
              <a:solidFill>
                <a:schemeClr val="accent1"/>
              </a:solidFill>
              <a:latin typeface="Roboto"/>
              <a:ea typeface="Roboto"/>
              <a:cs typeface="Roboto"/>
              <a:sym typeface="Roboto"/>
            </a:endParaRPr>
          </a:p>
        </p:txBody>
      </p:sp>
      <p:sp>
        <p:nvSpPr>
          <p:cNvPr id="2606" name="Google Shape;2606;p182"/>
          <p:cNvSpPr/>
          <p:nvPr/>
        </p:nvSpPr>
        <p:spPr>
          <a:xfrm>
            <a:off x="2589623" y="3382838"/>
            <a:ext cx="724800" cy="3522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Monitor</a:t>
            </a:r>
            <a:endParaRPr sz="1300">
              <a:solidFill>
                <a:srgbClr val="666666"/>
              </a:solidFill>
              <a:latin typeface="Roboto"/>
              <a:ea typeface="Roboto"/>
              <a:cs typeface="Roboto"/>
              <a:sym typeface="Roboto"/>
            </a:endParaRPr>
          </a:p>
        </p:txBody>
      </p:sp>
      <p:sp>
        <p:nvSpPr>
          <p:cNvPr id="2607" name="Google Shape;2607;p182"/>
          <p:cNvSpPr/>
          <p:nvPr/>
        </p:nvSpPr>
        <p:spPr>
          <a:xfrm>
            <a:off x="2237502" y="2582944"/>
            <a:ext cx="724800" cy="3522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Analyze</a:t>
            </a:r>
            <a:endParaRPr sz="1300">
              <a:solidFill>
                <a:srgbClr val="666666"/>
              </a:solidFill>
              <a:latin typeface="Roboto"/>
              <a:ea typeface="Roboto"/>
              <a:cs typeface="Roboto"/>
              <a:sym typeface="Roboto"/>
            </a:endParaRPr>
          </a:p>
        </p:txBody>
      </p:sp>
      <p:sp>
        <p:nvSpPr>
          <p:cNvPr id="2608" name="Google Shape;2608;p182"/>
          <p:cNvSpPr/>
          <p:nvPr/>
        </p:nvSpPr>
        <p:spPr>
          <a:xfrm>
            <a:off x="2494979" y="1760250"/>
            <a:ext cx="814500" cy="2958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Monetize</a:t>
            </a:r>
            <a:endParaRPr sz="1300">
              <a:solidFill>
                <a:srgbClr val="666666"/>
              </a:solidFill>
              <a:latin typeface="Roboto"/>
              <a:ea typeface="Roboto"/>
              <a:cs typeface="Roboto"/>
              <a:sym typeface="Roboto"/>
            </a:endParaRPr>
          </a:p>
        </p:txBody>
      </p:sp>
      <p:sp>
        <p:nvSpPr>
          <p:cNvPr id="2609" name="Google Shape;2609;p182"/>
          <p:cNvSpPr/>
          <p:nvPr/>
        </p:nvSpPr>
        <p:spPr>
          <a:xfrm>
            <a:off x="3549348" y="4221849"/>
            <a:ext cx="2053500" cy="352200"/>
          </a:xfrm>
          <a:prstGeom prst="rect">
            <a:avLst/>
          </a:prstGeom>
          <a:noFill/>
          <a:ln>
            <a:noFill/>
          </a:ln>
        </p:spPr>
        <p:txBody>
          <a:bodyPr anchorCtr="0" anchor="t" bIns="34300" lIns="34300" spcFirstLastPara="1" rIns="34300" wrap="square" tIns="34300">
            <a:noAutofit/>
          </a:bodyPr>
          <a:lstStyle/>
          <a:p>
            <a:pPr indent="0" lvl="0" marL="0" marR="0" rtl="0" algn="ct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Scale</a:t>
            </a:r>
            <a:endParaRPr sz="1300">
              <a:solidFill>
                <a:srgbClr val="666666"/>
              </a:solidFill>
              <a:latin typeface="Roboto"/>
              <a:ea typeface="Roboto"/>
              <a:cs typeface="Roboto"/>
              <a:sym typeface="Roboto"/>
            </a:endParaRPr>
          </a:p>
        </p:txBody>
      </p:sp>
      <p:sp>
        <p:nvSpPr>
          <p:cNvPr id="2610" name="Google Shape;2610;p182"/>
          <p:cNvSpPr/>
          <p:nvPr/>
        </p:nvSpPr>
        <p:spPr>
          <a:xfrm>
            <a:off x="5543803" y="2482522"/>
            <a:ext cx="512700" cy="5127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611" name="Google Shape;2611;p182"/>
          <p:cNvSpPr/>
          <p:nvPr/>
        </p:nvSpPr>
        <p:spPr>
          <a:xfrm>
            <a:off x="3441092" y="1640605"/>
            <a:ext cx="513600" cy="5130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612" name="Google Shape;2612;p182"/>
          <p:cNvSpPr/>
          <p:nvPr/>
        </p:nvSpPr>
        <p:spPr>
          <a:xfrm>
            <a:off x="5704058" y="2613442"/>
            <a:ext cx="192060" cy="250695"/>
          </a:xfrm>
          <a:custGeom>
            <a:rect b="b" l="l" r="r" t="t"/>
            <a:pathLst>
              <a:path extrusionOk="0" h="1098" w="842">
                <a:moveTo>
                  <a:pt x="737" y="367"/>
                </a:moveTo>
                <a:lnTo>
                  <a:pt x="683" y="367"/>
                </a:lnTo>
                <a:lnTo>
                  <a:pt x="683" y="263"/>
                </a:lnTo>
                <a:cubicBezTo>
                  <a:pt x="683" y="119"/>
                  <a:pt x="568" y="0"/>
                  <a:pt x="421" y="0"/>
                </a:cubicBezTo>
                <a:cubicBezTo>
                  <a:pt x="274" y="0"/>
                  <a:pt x="158" y="116"/>
                  <a:pt x="158" y="263"/>
                </a:cubicBezTo>
                <a:lnTo>
                  <a:pt x="158" y="367"/>
                </a:lnTo>
                <a:lnTo>
                  <a:pt x="105" y="367"/>
                </a:lnTo>
                <a:cubicBezTo>
                  <a:pt x="48" y="367"/>
                  <a:pt x="0" y="415"/>
                  <a:pt x="0" y="471"/>
                </a:cubicBezTo>
                <a:lnTo>
                  <a:pt x="0" y="992"/>
                </a:lnTo>
                <a:cubicBezTo>
                  <a:pt x="0" y="1049"/>
                  <a:pt x="48" y="1097"/>
                  <a:pt x="105" y="1097"/>
                </a:cubicBezTo>
                <a:lnTo>
                  <a:pt x="731" y="1097"/>
                </a:lnTo>
                <a:cubicBezTo>
                  <a:pt x="788" y="1097"/>
                  <a:pt x="836" y="1049"/>
                  <a:pt x="836" y="992"/>
                </a:cubicBezTo>
                <a:lnTo>
                  <a:pt x="836" y="471"/>
                </a:lnTo>
                <a:cubicBezTo>
                  <a:pt x="841" y="412"/>
                  <a:pt x="796" y="367"/>
                  <a:pt x="737" y="367"/>
                </a:cubicBezTo>
                <a:close/>
                <a:moveTo>
                  <a:pt x="424" y="834"/>
                </a:moveTo>
                <a:cubicBezTo>
                  <a:pt x="367" y="834"/>
                  <a:pt x="319" y="786"/>
                  <a:pt x="319" y="731"/>
                </a:cubicBezTo>
                <a:cubicBezTo>
                  <a:pt x="319" y="675"/>
                  <a:pt x="368" y="627"/>
                  <a:pt x="424" y="627"/>
                </a:cubicBezTo>
                <a:cubicBezTo>
                  <a:pt x="481" y="627"/>
                  <a:pt x="528" y="675"/>
                  <a:pt x="528" y="731"/>
                </a:cubicBezTo>
                <a:cubicBezTo>
                  <a:pt x="528" y="786"/>
                  <a:pt x="483" y="834"/>
                  <a:pt x="424" y="834"/>
                </a:cubicBezTo>
                <a:close/>
                <a:moveTo>
                  <a:pt x="263" y="367"/>
                </a:moveTo>
                <a:lnTo>
                  <a:pt x="263" y="263"/>
                </a:lnTo>
                <a:cubicBezTo>
                  <a:pt x="263" y="172"/>
                  <a:pt x="337" y="102"/>
                  <a:pt x="424" y="102"/>
                </a:cubicBezTo>
                <a:cubicBezTo>
                  <a:pt x="512" y="102"/>
                  <a:pt x="585" y="175"/>
                  <a:pt x="585" y="263"/>
                </a:cubicBezTo>
                <a:lnTo>
                  <a:pt x="585" y="367"/>
                </a:lnTo>
                <a:lnTo>
                  <a:pt x="263" y="367"/>
                </a:ln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2613" name="Google Shape;2613;p182"/>
          <p:cNvSpPr/>
          <p:nvPr/>
        </p:nvSpPr>
        <p:spPr>
          <a:xfrm>
            <a:off x="5327152" y="1796752"/>
            <a:ext cx="231277" cy="23861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2614" name="Google Shape;2614;p182"/>
          <p:cNvSpPr/>
          <p:nvPr/>
        </p:nvSpPr>
        <p:spPr>
          <a:xfrm>
            <a:off x="3633294" y="1782357"/>
            <a:ext cx="130337" cy="229881"/>
          </a:xfrm>
          <a:custGeom>
            <a:rect b="b" l="l" r="r" t="t"/>
            <a:pathLst>
              <a:path extrusionOk="0" h="1012" w="574">
                <a:moveTo>
                  <a:pt x="308" y="443"/>
                </a:moveTo>
                <a:cubicBezTo>
                  <a:pt x="181" y="410"/>
                  <a:pt x="138" y="376"/>
                  <a:pt x="138" y="322"/>
                </a:cubicBezTo>
                <a:cubicBezTo>
                  <a:pt x="138" y="260"/>
                  <a:pt x="195" y="218"/>
                  <a:pt x="291" y="218"/>
                </a:cubicBezTo>
                <a:cubicBezTo>
                  <a:pt x="389" y="218"/>
                  <a:pt x="429" y="266"/>
                  <a:pt x="432" y="336"/>
                </a:cubicBezTo>
                <a:lnTo>
                  <a:pt x="556" y="336"/>
                </a:lnTo>
                <a:cubicBezTo>
                  <a:pt x="553" y="240"/>
                  <a:pt x="494" y="150"/>
                  <a:pt x="375" y="122"/>
                </a:cubicBezTo>
                <a:lnTo>
                  <a:pt x="375" y="0"/>
                </a:lnTo>
                <a:lnTo>
                  <a:pt x="206" y="0"/>
                </a:lnTo>
                <a:lnTo>
                  <a:pt x="206" y="122"/>
                </a:lnTo>
                <a:cubicBezTo>
                  <a:pt x="96" y="144"/>
                  <a:pt x="8" y="215"/>
                  <a:pt x="8" y="325"/>
                </a:cubicBezTo>
                <a:cubicBezTo>
                  <a:pt x="8" y="455"/>
                  <a:pt x="116" y="520"/>
                  <a:pt x="274" y="556"/>
                </a:cubicBezTo>
                <a:cubicBezTo>
                  <a:pt x="415" y="590"/>
                  <a:pt x="443" y="638"/>
                  <a:pt x="443" y="692"/>
                </a:cubicBezTo>
                <a:cubicBezTo>
                  <a:pt x="443" y="731"/>
                  <a:pt x="415" y="793"/>
                  <a:pt x="291" y="793"/>
                </a:cubicBezTo>
                <a:cubicBezTo>
                  <a:pt x="175" y="793"/>
                  <a:pt x="130" y="743"/>
                  <a:pt x="124" y="675"/>
                </a:cubicBezTo>
                <a:lnTo>
                  <a:pt x="0" y="675"/>
                </a:lnTo>
                <a:cubicBezTo>
                  <a:pt x="6" y="799"/>
                  <a:pt x="99" y="867"/>
                  <a:pt x="206" y="889"/>
                </a:cubicBezTo>
                <a:lnTo>
                  <a:pt x="206" y="1011"/>
                </a:lnTo>
                <a:lnTo>
                  <a:pt x="375" y="1011"/>
                </a:lnTo>
                <a:lnTo>
                  <a:pt x="375" y="889"/>
                </a:lnTo>
                <a:cubicBezTo>
                  <a:pt x="485" y="870"/>
                  <a:pt x="573" y="805"/>
                  <a:pt x="573" y="689"/>
                </a:cubicBezTo>
                <a:cubicBezTo>
                  <a:pt x="570" y="534"/>
                  <a:pt x="435" y="477"/>
                  <a:pt x="308" y="443"/>
                </a:cubicBezTo>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Roboto"/>
              <a:ea typeface="Roboto"/>
              <a:cs typeface="Roboto"/>
              <a:sym typeface="Roboto"/>
            </a:endParaRPr>
          </a:p>
        </p:txBody>
      </p:sp>
      <p:sp>
        <p:nvSpPr>
          <p:cNvPr id="2615" name="Google Shape;2615;p182"/>
          <p:cNvSpPr/>
          <p:nvPr/>
        </p:nvSpPr>
        <p:spPr>
          <a:xfrm>
            <a:off x="4314043" y="3705496"/>
            <a:ext cx="512700" cy="5127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616" name="Google Shape;2616;p182"/>
          <p:cNvSpPr/>
          <p:nvPr/>
        </p:nvSpPr>
        <p:spPr>
          <a:xfrm>
            <a:off x="4465474" y="3857868"/>
            <a:ext cx="207900" cy="207600"/>
          </a:xfrm>
          <a:prstGeom prst="ellipse">
            <a:avLst/>
          </a:prstGeom>
          <a:noFill/>
          <a:ln cap="flat" cmpd="sng" w="28575">
            <a:solidFill>
              <a:srgbClr val="FFFFFF"/>
            </a:solidFill>
            <a:prstDash val="solid"/>
            <a:miter lim="8000"/>
            <a:headEnd len="sm" w="sm" type="none"/>
            <a:tailEnd len="sm" w="sm" type="none"/>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617" name="Google Shape;2617;p182"/>
          <p:cNvSpPr/>
          <p:nvPr/>
        </p:nvSpPr>
        <p:spPr>
          <a:xfrm>
            <a:off x="4498713" y="3920966"/>
            <a:ext cx="141000" cy="141000"/>
          </a:xfrm>
          <a:prstGeom prst="ellipse">
            <a:avLst/>
          </a:prstGeom>
          <a:noFill/>
          <a:ln cap="flat" cmpd="sng" w="28575">
            <a:solidFill>
              <a:srgbClr val="FFFFFF"/>
            </a:solidFill>
            <a:prstDash val="solid"/>
            <a:miter lim="8000"/>
            <a:headEnd len="sm" w="sm" type="none"/>
            <a:tailEnd len="sm" w="sm" type="none"/>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618" name="Google Shape;2618;p182"/>
          <p:cNvSpPr/>
          <p:nvPr/>
        </p:nvSpPr>
        <p:spPr>
          <a:xfrm>
            <a:off x="4524150" y="3967749"/>
            <a:ext cx="90000" cy="90300"/>
          </a:xfrm>
          <a:prstGeom prst="ellipse">
            <a:avLst/>
          </a:prstGeom>
          <a:solidFill>
            <a:srgbClr val="FFFFFF"/>
          </a:solidFill>
          <a:ln cap="flat" cmpd="sng" w="9525">
            <a:solidFill>
              <a:srgbClr val="FFFFFF">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pic>
        <p:nvPicPr>
          <p:cNvPr descr="ic_speedometer_white_48dp.png" id="2619" name="Google Shape;2619;p182"/>
          <p:cNvPicPr preferRelativeResize="0"/>
          <p:nvPr/>
        </p:nvPicPr>
        <p:blipFill>
          <a:blip r:embed="rId3">
            <a:alphaModFix/>
          </a:blip>
          <a:stretch>
            <a:fillRect/>
          </a:stretch>
        </p:blipFill>
        <p:spPr>
          <a:xfrm>
            <a:off x="3572460" y="3433350"/>
            <a:ext cx="250786" cy="250786"/>
          </a:xfrm>
          <a:prstGeom prst="rect">
            <a:avLst/>
          </a:prstGeom>
          <a:noFill/>
          <a:ln>
            <a:noFill/>
          </a:ln>
        </p:spPr>
      </p:pic>
      <p:sp>
        <p:nvSpPr>
          <p:cNvPr id="2620" name="Google Shape;2620;p182"/>
          <p:cNvSpPr/>
          <p:nvPr/>
        </p:nvSpPr>
        <p:spPr>
          <a:xfrm>
            <a:off x="5351905" y="3435468"/>
            <a:ext cx="192060" cy="219019"/>
          </a:xfrm>
          <a:custGeom>
            <a:rect b="b" l="l" r="r" t="t"/>
            <a:pathLst>
              <a:path extrusionOk="0" h="904" w="792">
                <a:moveTo>
                  <a:pt x="0" y="0"/>
                </a:moveTo>
                <a:lnTo>
                  <a:pt x="0" y="113"/>
                </a:lnTo>
                <a:lnTo>
                  <a:pt x="788" y="113"/>
                </a:lnTo>
                <a:lnTo>
                  <a:pt x="788" y="0"/>
                </a:lnTo>
                <a:lnTo>
                  <a:pt x="0" y="0"/>
                </a:lnTo>
                <a:close/>
                <a:moveTo>
                  <a:pt x="0" y="564"/>
                </a:moveTo>
                <a:lnTo>
                  <a:pt x="226" y="564"/>
                </a:lnTo>
                <a:lnTo>
                  <a:pt x="226" y="903"/>
                </a:lnTo>
                <a:lnTo>
                  <a:pt x="565" y="903"/>
                </a:lnTo>
                <a:lnTo>
                  <a:pt x="565" y="564"/>
                </a:lnTo>
                <a:lnTo>
                  <a:pt x="791" y="564"/>
                </a:lnTo>
                <a:lnTo>
                  <a:pt x="395" y="169"/>
                </a:lnTo>
                <a:lnTo>
                  <a:pt x="0" y="564"/>
                </a:ln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pic>
        <p:nvPicPr>
          <p:cNvPr descr="ic_palette_white_48dp.png" id="2621" name="Google Shape;2621;p182"/>
          <p:cNvPicPr preferRelativeResize="0"/>
          <p:nvPr/>
        </p:nvPicPr>
        <p:blipFill>
          <a:blip r:embed="rId4">
            <a:alphaModFix/>
          </a:blip>
          <a:stretch>
            <a:fillRect/>
          </a:stretch>
        </p:blipFill>
        <p:spPr>
          <a:xfrm>
            <a:off x="4428348" y="1367569"/>
            <a:ext cx="295505" cy="295505"/>
          </a:xfrm>
          <a:prstGeom prst="rect">
            <a:avLst/>
          </a:prstGeom>
          <a:noFill/>
          <a:ln>
            <a:noFill/>
          </a:ln>
        </p:spPr>
      </p:pic>
      <p:sp>
        <p:nvSpPr>
          <p:cNvPr id="2622" name="Google Shape;2622;p182"/>
          <p:cNvSpPr/>
          <p:nvPr/>
        </p:nvSpPr>
        <p:spPr>
          <a:xfrm>
            <a:off x="3095796" y="2482307"/>
            <a:ext cx="511800" cy="511800"/>
          </a:xfrm>
          <a:custGeom>
            <a:rect b="b" l="l" r="r" t="t"/>
            <a:pathLst>
              <a:path extrusionOk="0" h="120000" w="120000">
                <a:moveTo>
                  <a:pt x="120000" y="60250"/>
                </a:moveTo>
                <a:cubicBezTo>
                  <a:pt x="120000" y="71155"/>
                  <a:pt x="117522" y="80577"/>
                  <a:pt x="112066" y="90250"/>
                </a:cubicBezTo>
                <a:cubicBezTo>
                  <a:pt x="106611" y="99666"/>
                  <a:pt x="99422" y="106361"/>
                  <a:pt x="90000" y="111816"/>
                </a:cubicBezTo>
                <a:cubicBezTo>
                  <a:pt x="80333" y="117522"/>
                  <a:pt x="70911" y="120000"/>
                  <a:pt x="60000" y="120000"/>
                </a:cubicBezTo>
                <a:cubicBezTo>
                  <a:pt x="48844" y="120000"/>
                  <a:pt x="39422" y="117522"/>
                  <a:pt x="30000" y="111816"/>
                </a:cubicBezTo>
                <a:cubicBezTo>
                  <a:pt x="20333" y="106361"/>
                  <a:pt x="13388" y="99666"/>
                  <a:pt x="7933" y="90250"/>
                </a:cubicBezTo>
                <a:cubicBezTo>
                  <a:pt x="2233" y="80577"/>
                  <a:pt x="0" y="71155"/>
                  <a:pt x="0" y="60250"/>
                </a:cubicBezTo>
                <a:cubicBezTo>
                  <a:pt x="0" y="49088"/>
                  <a:pt x="2233" y="39422"/>
                  <a:pt x="7933" y="30000"/>
                </a:cubicBezTo>
                <a:cubicBezTo>
                  <a:pt x="13388" y="20333"/>
                  <a:pt x="20333" y="13638"/>
                  <a:pt x="30000" y="8183"/>
                </a:cubicBezTo>
                <a:cubicBezTo>
                  <a:pt x="39422" y="2477"/>
                  <a:pt x="49088" y="0"/>
                  <a:pt x="60000" y="0"/>
                </a:cubicBezTo>
                <a:cubicBezTo>
                  <a:pt x="71155" y="0"/>
                  <a:pt x="80333" y="2477"/>
                  <a:pt x="90000" y="8183"/>
                </a:cubicBezTo>
                <a:cubicBezTo>
                  <a:pt x="99422" y="13638"/>
                  <a:pt x="106611" y="20333"/>
                  <a:pt x="112066" y="30000"/>
                </a:cubicBezTo>
                <a:cubicBezTo>
                  <a:pt x="117522" y="39422"/>
                  <a:pt x="120000" y="49088"/>
                  <a:pt x="120000" y="60250"/>
                </a:cubicBezTo>
              </a:path>
            </a:pathLst>
          </a:custGeom>
          <a:solidFill>
            <a:srgbClr val="666666"/>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300" u="none" cap="none" strike="noStrike">
              <a:solidFill>
                <a:srgbClr val="5A5A5A"/>
              </a:solidFill>
              <a:latin typeface="Roboto"/>
              <a:ea typeface="Roboto"/>
              <a:cs typeface="Roboto"/>
              <a:sym typeface="Roboto"/>
            </a:endParaRPr>
          </a:p>
        </p:txBody>
      </p:sp>
      <p:pic>
        <p:nvPicPr>
          <p:cNvPr descr="ic_chart_bar_white_48dp.png" id="2623" name="Google Shape;2623;p182"/>
          <p:cNvPicPr preferRelativeResize="0"/>
          <p:nvPr/>
        </p:nvPicPr>
        <p:blipFill>
          <a:blip r:embed="rId5">
            <a:alphaModFix/>
          </a:blip>
          <a:stretch>
            <a:fillRect/>
          </a:stretch>
        </p:blipFill>
        <p:spPr>
          <a:xfrm>
            <a:off x="3226364" y="2612691"/>
            <a:ext cx="250786" cy="250786"/>
          </a:xfrm>
          <a:prstGeom prst="rect">
            <a:avLst/>
          </a:prstGeom>
          <a:noFill/>
          <a:ln>
            <a:noFill/>
          </a:ln>
        </p:spPr>
      </p:pic>
      <p:sp>
        <p:nvSpPr>
          <p:cNvPr id="2624" name="Google Shape;2624;p182"/>
          <p:cNvSpPr/>
          <p:nvPr/>
        </p:nvSpPr>
        <p:spPr>
          <a:xfrm>
            <a:off x="3796833" y="1960446"/>
            <a:ext cx="1558500" cy="1556700"/>
          </a:xfrm>
          <a:prstGeom prst="ellipse">
            <a:avLst/>
          </a:prstGeom>
          <a:noFill/>
          <a:ln cap="flat" cmpd="sng" w="19050">
            <a:solidFill>
              <a:schemeClr val="accent1"/>
            </a:solidFill>
            <a:prstDash val="dot"/>
            <a:bevel/>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625" name="Google Shape;2625;p182"/>
          <p:cNvSpPr txBox="1"/>
          <p:nvPr/>
        </p:nvSpPr>
        <p:spPr>
          <a:xfrm>
            <a:off x="4044360" y="2921944"/>
            <a:ext cx="1055400" cy="295800"/>
          </a:xfrm>
          <a:prstGeom prst="rect">
            <a:avLst/>
          </a:prstGeom>
          <a:noFill/>
          <a:ln>
            <a:noFill/>
          </a:ln>
        </p:spPr>
        <p:txBody>
          <a:bodyPr anchorCtr="0" anchor="t" bIns="68500" lIns="68500" spcFirstLastPara="1" rIns="68500" wrap="square" tIns="68500">
            <a:noAutofit/>
          </a:bodyPr>
          <a:lstStyle/>
          <a:p>
            <a:pPr indent="0" lvl="0" marL="0" rtl="0" algn="ctr">
              <a:spcBef>
                <a:spcPts val="0"/>
              </a:spcBef>
              <a:spcAft>
                <a:spcPts val="0"/>
              </a:spcAft>
              <a:buNone/>
            </a:pPr>
            <a:r>
              <a:rPr lang="en" sz="1300">
                <a:solidFill>
                  <a:schemeClr val="accent1"/>
                </a:solidFill>
                <a:latin typeface="Roboto"/>
                <a:ea typeface="Roboto"/>
                <a:cs typeface="Roboto"/>
                <a:sym typeface="Roboto"/>
              </a:rPr>
              <a:t>Edge</a:t>
            </a:r>
            <a:endParaRPr sz="1300">
              <a:solidFill>
                <a:schemeClr val="accent1"/>
              </a:solidFill>
              <a:latin typeface="Roboto"/>
              <a:ea typeface="Roboto"/>
              <a:cs typeface="Roboto"/>
              <a:sym typeface="Roboto"/>
            </a:endParaRPr>
          </a:p>
        </p:txBody>
      </p:sp>
      <p:sp>
        <p:nvSpPr>
          <p:cNvPr id="2626" name="Google Shape;2626;p182"/>
          <p:cNvSpPr/>
          <p:nvPr/>
        </p:nvSpPr>
        <p:spPr>
          <a:xfrm>
            <a:off x="4269665" y="2259602"/>
            <a:ext cx="597900" cy="675000"/>
          </a:xfrm>
          <a:custGeom>
            <a:rect b="b" l="l" r="r" t="t"/>
            <a:pathLst>
              <a:path extrusionOk="0" h="120000" w="120000">
                <a:moveTo>
                  <a:pt x="116444" y="29568"/>
                </a:moveTo>
                <a:lnTo>
                  <a:pt x="58166" y="29568"/>
                </a:lnTo>
                <a:cubicBezTo>
                  <a:pt x="55366" y="29568"/>
                  <a:pt x="53644" y="26993"/>
                  <a:pt x="55044" y="24899"/>
                </a:cubicBezTo>
                <a:lnTo>
                  <a:pt x="67322" y="6119"/>
                </a:lnTo>
                <a:cubicBezTo>
                  <a:pt x="68294" y="4596"/>
                  <a:pt x="67755" y="2693"/>
                  <a:pt x="66033" y="1836"/>
                </a:cubicBezTo>
                <a:lnTo>
                  <a:pt x="63338" y="403"/>
                </a:lnTo>
                <a:cubicBezTo>
                  <a:pt x="61616" y="-453"/>
                  <a:pt x="59461" y="117"/>
                  <a:pt x="58494" y="1545"/>
                </a:cubicBezTo>
                <a:lnTo>
                  <a:pt x="29300" y="46243"/>
                </a:lnTo>
                <a:cubicBezTo>
                  <a:pt x="27900" y="48342"/>
                  <a:pt x="24561" y="48342"/>
                  <a:pt x="23161" y="46243"/>
                </a:cubicBezTo>
                <a:lnTo>
                  <a:pt x="10877" y="27469"/>
                </a:lnTo>
                <a:cubicBezTo>
                  <a:pt x="9911" y="25946"/>
                  <a:pt x="7755" y="25470"/>
                  <a:pt x="6033" y="26326"/>
                </a:cubicBezTo>
                <a:lnTo>
                  <a:pt x="3338" y="27659"/>
                </a:lnTo>
                <a:cubicBezTo>
                  <a:pt x="1616" y="28516"/>
                  <a:pt x="1077" y="30520"/>
                  <a:pt x="2044" y="31948"/>
                </a:cubicBezTo>
                <a:lnTo>
                  <a:pt x="31133" y="76646"/>
                </a:lnTo>
                <a:cubicBezTo>
                  <a:pt x="32533" y="78745"/>
                  <a:pt x="30805" y="81315"/>
                  <a:pt x="28116" y="81315"/>
                </a:cubicBezTo>
                <a:lnTo>
                  <a:pt x="3555" y="81315"/>
                </a:lnTo>
                <a:cubicBezTo>
                  <a:pt x="1616" y="81315"/>
                  <a:pt x="0" y="82749"/>
                  <a:pt x="0" y="84462"/>
                </a:cubicBezTo>
                <a:lnTo>
                  <a:pt x="0" y="87228"/>
                </a:lnTo>
                <a:cubicBezTo>
                  <a:pt x="0" y="89036"/>
                  <a:pt x="1616" y="90369"/>
                  <a:pt x="3555" y="90369"/>
                </a:cubicBezTo>
                <a:lnTo>
                  <a:pt x="61833" y="90369"/>
                </a:lnTo>
                <a:cubicBezTo>
                  <a:pt x="64633" y="90369"/>
                  <a:pt x="66355" y="93040"/>
                  <a:pt x="64955" y="95134"/>
                </a:cubicBezTo>
                <a:lnTo>
                  <a:pt x="52677" y="113913"/>
                </a:lnTo>
                <a:cubicBezTo>
                  <a:pt x="51705" y="115436"/>
                  <a:pt x="52244" y="117340"/>
                  <a:pt x="53966" y="118197"/>
                </a:cubicBezTo>
                <a:lnTo>
                  <a:pt x="56661" y="119535"/>
                </a:lnTo>
                <a:cubicBezTo>
                  <a:pt x="58383" y="120487"/>
                  <a:pt x="60538" y="119916"/>
                  <a:pt x="61505" y="118393"/>
                </a:cubicBezTo>
                <a:lnTo>
                  <a:pt x="90700" y="73790"/>
                </a:lnTo>
                <a:cubicBezTo>
                  <a:pt x="92100" y="71690"/>
                  <a:pt x="95438" y="71690"/>
                  <a:pt x="96838" y="73790"/>
                </a:cubicBezTo>
                <a:lnTo>
                  <a:pt x="109122" y="92564"/>
                </a:lnTo>
                <a:cubicBezTo>
                  <a:pt x="110088" y="94087"/>
                  <a:pt x="112244" y="94563"/>
                  <a:pt x="113966" y="93706"/>
                </a:cubicBezTo>
                <a:lnTo>
                  <a:pt x="116661" y="92278"/>
                </a:lnTo>
                <a:cubicBezTo>
                  <a:pt x="118383" y="91422"/>
                  <a:pt x="118922" y="89512"/>
                  <a:pt x="117955" y="87989"/>
                </a:cubicBezTo>
                <a:lnTo>
                  <a:pt x="88866" y="43387"/>
                </a:lnTo>
                <a:cubicBezTo>
                  <a:pt x="87466" y="41287"/>
                  <a:pt x="89194" y="38622"/>
                  <a:pt x="91883" y="38622"/>
                </a:cubicBezTo>
                <a:lnTo>
                  <a:pt x="116444" y="38622"/>
                </a:lnTo>
                <a:cubicBezTo>
                  <a:pt x="118383" y="38622"/>
                  <a:pt x="120000" y="37284"/>
                  <a:pt x="120000" y="35475"/>
                </a:cubicBezTo>
                <a:lnTo>
                  <a:pt x="120000" y="32709"/>
                </a:lnTo>
                <a:cubicBezTo>
                  <a:pt x="120000" y="30996"/>
                  <a:pt x="118383" y="29568"/>
                  <a:pt x="116444" y="29568"/>
                </a:cubicBezTo>
                <a:close/>
                <a:moveTo>
                  <a:pt x="59566" y="71024"/>
                </a:moveTo>
                <a:cubicBezTo>
                  <a:pt x="52677" y="71024"/>
                  <a:pt x="47072" y="66164"/>
                  <a:pt x="47072" y="59966"/>
                </a:cubicBezTo>
                <a:cubicBezTo>
                  <a:pt x="47072" y="53868"/>
                  <a:pt x="52677" y="48913"/>
                  <a:pt x="59566" y="48913"/>
                </a:cubicBezTo>
                <a:cubicBezTo>
                  <a:pt x="66461" y="48913"/>
                  <a:pt x="72066" y="53868"/>
                  <a:pt x="72066" y="59966"/>
                </a:cubicBezTo>
                <a:cubicBezTo>
                  <a:pt x="72066" y="66164"/>
                  <a:pt x="66461" y="71024"/>
                  <a:pt x="59566" y="71024"/>
                </a:cubicBezTo>
                <a:close/>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0" name="Shape 2630"/>
        <p:cNvGrpSpPr/>
        <p:nvPr/>
      </p:nvGrpSpPr>
      <p:grpSpPr>
        <a:xfrm>
          <a:off x="0" y="0"/>
          <a:ext cx="0" cy="0"/>
          <a:chOff x="0" y="0"/>
          <a:chExt cx="0" cy="0"/>
        </a:xfrm>
      </p:grpSpPr>
      <p:sp>
        <p:nvSpPr>
          <p:cNvPr id="2631" name="Google Shape;2631;p183"/>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rgbClr val="000000"/>
              </a:buClr>
              <a:buSzPts val="800"/>
              <a:buFont typeface="Arial"/>
              <a:buNone/>
            </a:pPr>
            <a:r>
              <a:rPr lang="en" sz="2100"/>
              <a:t>Make it Easy for Developers to Use your APIs</a:t>
            </a:r>
            <a:endParaRPr sz="2100"/>
          </a:p>
          <a:p>
            <a:pPr indent="0" lvl="0" marL="0" rtl="0">
              <a:spcBef>
                <a:spcPts val="0"/>
              </a:spcBef>
              <a:spcAft>
                <a:spcPts val="0"/>
              </a:spcAft>
              <a:buClr>
                <a:srgbClr val="000000"/>
              </a:buClr>
              <a:buSzPts val="800"/>
              <a:buFont typeface="Arial"/>
              <a:buNone/>
            </a:pPr>
            <a:r>
              <a:t/>
            </a:r>
            <a:endParaRPr sz="2100"/>
          </a:p>
          <a:p>
            <a:pPr indent="0" lvl="0" marL="0" rtl="0">
              <a:spcBef>
                <a:spcPts val="0"/>
              </a:spcBef>
              <a:spcAft>
                <a:spcPts val="0"/>
              </a:spcAft>
              <a:buClr>
                <a:srgbClr val="000000"/>
              </a:buClr>
              <a:buSzPts val="800"/>
              <a:buFont typeface="Arial"/>
              <a:buNone/>
            </a:pPr>
            <a:r>
              <a:t/>
            </a:r>
            <a:endParaRPr sz="2100"/>
          </a:p>
          <a:p>
            <a:pPr indent="0" lvl="0" marL="0" marR="0" rtl="0" algn="l">
              <a:lnSpc>
                <a:spcPct val="100000"/>
              </a:lnSpc>
              <a:spcBef>
                <a:spcPts val="0"/>
              </a:spcBef>
              <a:spcAft>
                <a:spcPts val="0"/>
              </a:spcAft>
              <a:buClr>
                <a:schemeClr val="accent1"/>
              </a:buClr>
              <a:buSzPts val="1400"/>
              <a:buFont typeface="Roboto"/>
              <a:buNone/>
            </a:pPr>
            <a:r>
              <a:t/>
            </a:r>
            <a:endParaRPr/>
          </a:p>
        </p:txBody>
      </p:sp>
      <p:sp>
        <p:nvSpPr>
          <p:cNvPr id="2632" name="Google Shape;2632;p183"/>
          <p:cNvSpPr txBox="1"/>
          <p:nvPr>
            <p:ph idx="1" type="body"/>
          </p:nvPr>
        </p:nvSpPr>
        <p:spPr>
          <a:xfrm>
            <a:off x="817287" y="741264"/>
            <a:ext cx="2310600" cy="3216900"/>
          </a:xfrm>
          <a:prstGeom prst="rect">
            <a:avLst/>
          </a:prstGeom>
          <a:noFill/>
          <a:ln>
            <a:noFill/>
          </a:ln>
        </p:spPr>
        <p:txBody>
          <a:bodyPr anchorCtr="0" anchor="t" bIns="91425" lIns="91425" spcFirstLastPara="1" rIns="91425" wrap="square" tIns="91425">
            <a:noAutofit/>
          </a:bodyPr>
          <a:lstStyle/>
          <a:p>
            <a:pPr indent="0" lvl="0" marL="114300" marR="0" rtl="0" algn="ctr">
              <a:lnSpc>
                <a:spcPct val="100000"/>
              </a:lnSpc>
              <a:spcBef>
                <a:spcPts val="0"/>
              </a:spcBef>
              <a:spcAft>
                <a:spcPts val="0"/>
              </a:spcAft>
              <a:buClr>
                <a:schemeClr val="dk1"/>
              </a:buClr>
              <a:buSzPts val="1800"/>
              <a:buFont typeface="Arial"/>
              <a:buNone/>
            </a:pPr>
            <a:r>
              <a:rPr b="1" lang="en" sz="1500"/>
              <a:t>Automatic or Manual Registration</a:t>
            </a:r>
            <a:endParaRPr b="0" i="0" sz="1500" u="none" cap="none" strike="noStrike">
              <a:solidFill>
                <a:schemeClr val="dk1"/>
              </a:solidFill>
              <a:latin typeface="Roboto"/>
              <a:ea typeface="Roboto"/>
              <a:cs typeface="Roboto"/>
              <a:sym typeface="Roboto"/>
            </a:endParaRPr>
          </a:p>
        </p:txBody>
      </p:sp>
      <p:sp>
        <p:nvSpPr>
          <p:cNvPr id="2633" name="Google Shape;2633;p183"/>
          <p:cNvSpPr txBox="1"/>
          <p:nvPr>
            <p:ph idx="2" type="body"/>
          </p:nvPr>
        </p:nvSpPr>
        <p:spPr>
          <a:xfrm>
            <a:off x="3575122" y="741263"/>
            <a:ext cx="2310600" cy="3216900"/>
          </a:xfrm>
          <a:prstGeom prst="rect">
            <a:avLst/>
          </a:prstGeom>
          <a:noFill/>
          <a:ln>
            <a:noFill/>
          </a:ln>
        </p:spPr>
        <p:txBody>
          <a:bodyPr anchorCtr="0" anchor="t" bIns="91425" lIns="91425" spcFirstLastPara="1" rIns="91425" wrap="square" tIns="91425">
            <a:noAutofit/>
          </a:bodyPr>
          <a:lstStyle/>
          <a:p>
            <a:pPr indent="0" lvl="0" marL="114300" marR="0" rtl="0" algn="ctr">
              <a:lnSpc>
                <a:spcPct val="100000"/>
              </a:lnSpc>
              <a:spcBef>
                <a:spcPts val="0"/>
              </a:spcBef>
              <a:spcAft>
                <a:spcPts val="0"/>
              </a:spcAft>
              <a:buClr>
                <a:schemeClr val="dk1"/>
              </a:buClr>
              <a:buSzPts val="1800"/>
              <a:buFont typeface="Arial"/>
              <a:buNone/>
            </a:pPr>
            <a:r>
              <a:rPr b="1" lang="en" sz="1500"/>
              <a:t>Self-service app key requests</a:t>
            </a:r>
            <a:endParaRPr b="0" i="0" sz="1500" u="none" cap="none" strike="noStrike">
              <a:solidFill>
                <a:schemeClr val="dk1"/>
              </a:solidFill>
              <a:latin typeface="Roboto"/>
              <a:ea typeface="Roboto"/>
              <a:cs typeface="Roboto"/>
              <a:sym typeface="Roboto"/>
            </a:endParaRPr>
          </a:p>
        </p:txBody>
      </p:sp>
      <p:sp>
        <p:nvSpPr>
          <p:cNvPr id="2634" name="Google Shape;2634;p183"/>
          <p:cNvSpPr txBox="1"/>
          <p:nvPr>
            <p:ph idx="3" type="body"/>
          </p:nvPr>
        </p:nvSpPr>
        <p:spPr>
          <a:xfrm>
            <a:off x="6339031" y="741262"/>
            <a:ext cx="2310600" cy="3216900"/>
          </a:xfrm>
          <a:prstGeom prst="rect">
            <a:avLst/>
          </a:prstGeom>
          <a:noFill/>
          <a:ln>
            <a:noFill/>
          </a:ln>
        </p:spPr>
        <p:txBody>
          <a:bodyPr anchorCtr="0" anchor="t" bIns="91425" lIns="91425" spcFirstLastPara="1" rIns="91425" wrap="square" tIns="91425">
            <a:noAutofit/>
          </a:bodyPr>
          <a:lstStyle/>
          <a:p>
            <a:pPr indent="0" lvl="0" marL="114300" marR="0" rtl="0" algn="ctr">
              <a:lnSpc>
                <a:spcPct val="100000"/>
              </a:lnSpc>
              <a:spcBef>
                <a:spcPts val="0"/>
              </a:spcBef>
              <a:spcAft>
                <a:spcPts val="0"/>
              </a:spcAft>
              <a:buClr>
                <a:schemeClr val="dk1"/>
              </a:buClr>
              <a:buSzPts val="1800"/>
              <a:buFont typeface="Arial"/>
              <a:buNone/>
            </a:pPr>
            <a:r>
              <a:rPr b="1" lang="en" sz="1500"/>
              <a:t>Self-documenting</a:t>
            </a:r>
            <a:endParaRPr b="0" i="0" sz="1500" u="none" cap="none" strike="noStrike">
              <a:solidFill>
                <a:schemeClr val="dk1"/>
              </a:solidFill>
              <a:latin typeface="Roboto"/>
              <a:ea typeface="Roboto"/>
              <a:cs typeface="Roboto"/>
              <a:sym typeface="Roboto"/>
            </a:endParaRPr>
          </a:p>
        </p:txBody>
      </p:sp>
      <p:cxnSp>
        <p:nvCxnSpPr>
          <p:cNvPr id="2635" name="Google Shape;2635;p183"/>
          <p:cNvCxnSpPr/>
          <p:nvPr/>
        </p:nvCxnSpPr>
        <p:spPr>
          <a:xfrm rot="10800000">
            <a:off x="3351458" y="1073682"/>
            <a:ext cx="0" cy="2229600"/>
          </a:xfrm>
          <a:prstGeom prst="straightConnector1">
            <a:avLst/>
          </a:prstGeom>
          <a:noFill/>
          <a:ln cap="flat" cmpd="sng" w="12700">
            <a:solidFill>
              <a:schemeClr val="accent1"/>
            </a:solidFill>
            <a:prstDash val="solid"/>
            <a:round/>
            <a:headEnd len="sm" w="sm" type="none"/>
            <a:tailEnd len="sm" w="sm" type="none"/>
          </a:ln>
        </p:spPr>
      </p:cxnSp>
      <p:cxnSp>
        <p:nvCxnSpPr>
          <p:cNvPr id="2636" name="Google Shape;2636;p183"/>
          <p:cNvCxnSpPr/>
          <p:nvPr/>
        </p:nvCxnSpPr>
        <p:spPr>
          <a:xfrm rot="10800000">
            <a:off x="6112336" y="1073682"/>
            <a:ext cx="0" cy="2229600"/>
          </a:xfrm>
          <a:prstGeom prst="straightConnector1">
            <a:avLst/>
          </a:prstGeom>
          <a:noFill/>
          <a:ln cap="flat" cmpd="sng" w="12700">
            <a:solidFill>
              <a:schemeClr val="accent1"/>
            </a:solidFill>
            <a:prstDash val="solid"/>
            <a:round/>
            <a:headEnd len="sm" w="sm" type="none"/>
            <a:tailEnd len="sm" w="sm" type="none"/>
          </a:ln>
        </p:spPr>
      </p:cxnSp>
      <p:pic>
        <p:nvPicPr>
          <p:cNvPr id="2637" name="Google Shape;2637;p183"/>
          <p:cNvPicPr preferRelativeResize="0"/>
          <p:nvPr/>
        </p:nvPicPr>
        <p:blipFill>
          <a:blip r:embed="rId3">
            <a:alphaModFix/>
          </a:blip>
          <a:stretch>
            <a:fillRect/>
          </a:stretch>
        </p:blipFill>
        <p:spPr>
          <a:xfrm>
            <a:off x="6338974" y="1470984"/>
            <a:ext cx="2287602" cy="1755184"/>
          </a:xfrm>
          <a:prstGeom prst="rect">
            <a:avLst/>
          </a:prstGeom>
          <a:noFill/>
          <a:ln>
            <a:noFill/>
          </a:ln>
        </p:spPr>
      </p:pic>
      <p:pic>
        <p:nvPicPr>
          <p:cNvPr id="2638" name="Google Shape;2638;p183"/>
          <p:cNvPicPr preferRelativeResize="0"/>
          <p:nvPr/>
        </p:nvPicPr>
        <p:blipFill>
          <a:blip r:embed="rId4">
            <a:alphaModFix/>
          </a:blip>
          <a:stretch>
            <a:fillRect/>
          </a:stretch>
        </p:blipFill>
        <p:spPr>
          <a:xfrm>
            <a:off x="3588096" y="1467815"/>
            <a:ext cx="2287607" cy="1761525"/>
          </a:xfrm>
          <a:prstGeom prst="rect">
            <a:avLst/>
          </a:prstGeom>
          <a:noFill/>
          <a:ln>
            <a:noFill/>
          </a:ln>
        </p:spPr>
      </p:pic>
      <p:pic>
        <p:nvPicPr>
          <p:cNvPr id="2639" name="Google Shape;2639;p183"/>
          <p:cNvPicPr preferRelativeResize="0"/>
          <p:nvPr/>
        </p:nvPicPr>
        <p:blipFill>
          <a:blip r:embed="rId5">
            <a:alphaModFix/>
          </a:blip>
          <a:stretch>
            <a:fillRect/>
          </a:stretch>
        </p:blipFill>
        <p:spPr>
          <a:xfrm>
            <a:off x="494410" y="1470994"/>
            <a:ext cx="2717186" cy="1755168"/>
          </a:xfrm>
          <a:prstGeom prst="rect">
            <a:avLst/>
          </a:prstGeom>
          <a:noFill/>
          <a:ln>
            <a:noFill/>
          </a:ln>
        </p:spPr>
      </p:pic>
      <p:sp>
        <p:nvSpPr>
          <p:cNvPr id="2640" name="Google Shape;2640;p183"/>
          <p:cNvSpPr/>
          <p:nvPr/>
        </p:nvSpPr>
        <p:spPr>
          <a:xfrm>
            <a:off x="2309062" y="3407324"/>
            <a:ext cx="4525800" cy="13347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641" name="Google Shape;2641;p183"/>
          <p:cNvGrpSpPr/>
          <p:nvPr/>
        </p:nvGrpSpPr>
        <p:grpSpPr>
          <a:xfrm>
            <a:off x="2432952" y="3449460"/>
            <a:ext cx="382514" cy="353543"/>
            <a:chOff x="1298864" y="2143682"/>
            <a:chExt cx="258368" cy="238800"/>
          </a:xfrm>
        </p:grpSpPr>
        <p:sp>
          <p:nvSpPr>
            <p:cNvPr id="2642" name="Google Shape;2642;p183"/>
            <p:cNvSpPr/>
            <p:nvPr/>
          </p:nvSpPr>
          <p:spPr>
            <a:xfrm>
              <a:off x="1298864" y="2143682"/>
              <a:ext cx="104100" cy="238800"/>
            </a:xfrm>
            <a:custGeom>
              <a:rect b="b" l="l" r="r" t="t"/>
              <a:pathLst>
                <a:path extrusionOk="0" h="120000" w="120000">
                  <a:moveTo>
                    <a:pt x="94737" y="0"/>
                  </a:moveTo>
                  <a:lnTo>
                    <a:pt x="120000" y="17499"/>
                  </a:lnTo>
                  <a:cubicBezTo>
                    <a:pt x="98947" y="21333"/>
                    <a:pt x="83445" y="27041"/>
                    <a:pt x="73492" y="34625"/>
                  </a:cubicBezTo>
                  <a:cubicBezTo>
                    <a:pt x="63540" y="42208"/>
                    <a:pt x="57990" y="53249"/>
                    <a:pt x="56841" y="67749"/>
                  </a:cubicBezTo>
                  <a:lnTo>
                    <a:pt x="110813" y="67749"/>
                  </a:lnTo>
                  <a:lnTo>
                    <a:pt x="110813" y="120000"/>
                  </a:lnTo>
                  <a:lnTo>
                    <a:pt x="0" y="120000"/>
                  </a:lnTo>
                  <a:lnTo>
                    <a:pt x="0" y="78750"/>
                  </a:lnTo>
                  <a:cubicBezTo>
                    <a:pt x="0" y="56416"/>
                    <a:pt x="6124" y="40250"/>
                    <a:pt x="18372" y="30250"/>
                  </a:cubicBezTo>
                  <a:cubicBezTo>
                    <a:pt x="34449" y="16916"/>
                    <a:pt x="59903" y="6833"/>
                    <a:pt x="947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43" name="Google Shape;2643;p183"/>
            <p:cNvSpPr/>
            <p:nvPr/>
          </p:nvSpPr>
          <p:spPr>
            <a:xfrm>
              <a:off x="1453132" y="2143682"/>
              <a:ext cx="104100" cy="238800"/>
            </a:xfrm>
            <a:custGeom>
              <a:rect b="b" l="l" r="r" t="t"/>
              <a:pathLst>
                <a:path extrusionOk="0" h="120000" w="120000">
                  <a:moveTo>
                    <a:pt x="94736" y="0"/>
                  </a:moveTo>
                  <a:lnTo>
                    <a:pt x="120000" y="17499"/>
                  </a:lnTo>
                  <a:cubicBezTo>
                    <a:pt x="98947" y="21333"/>
                    <a:pt x="83444" y="27041"/>
                    <a:pt x="73493" y="34625"/>
                  </a:cubicBezTo>
                  <a:cubicBezTo>
                    <a:pt x="63540" y="42208"/>
                    <a:pt x="57990" y="53249"/>
                    <a:pt x="56842" y="67749"/>
                  </a:cubicBezTo>
                  <a:lnTo>
                    <a:pt x="110812" y="67749"/>
                  </a:lnTo>
                  <a:lnTo>
                    <a:pt x="110812" y="120000"/>
                  </a:lnTo>
                  <a:lnTo>
                    <a:pt x="0" y="120000"/>
                  </a:lnTo>
                  <a:lnTo>
                    <a:pt x="0" y="78750"/>
                  </a:lnTo>
                  <a:cubicBezTo>
                    <a:pt x="0" y="56416"/>
                    <a:pt x="6124" y="40250"/>
                    <a:pt x="18373" y="30250"/>
                  </a:cubicBezTo>
                  <a:cubicBezTo>
                    <a:pt x="34450" y="16916"/>
                    <a:pt x="59904" y="6833"/>
                    <a:pt x="94736"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644" name="Google Shape;2644;p183"/>
          <p:cNvSpPr/>
          <p:nvPr/>
        </p:nvSpPr>
        <p:spPr>
          <a:xfrm>
            <a:off x="2550654" y="3495519"/>
            <a:ext cx="4042800" cy="1246500"/>
          </a:xfrm>
          <a:prstGeom prst="rect">
            <a:avLst/>
          </a:prstGeom>
          <a:noFill/>
          <a:ln>
            <a:noFill/>
          </a:ln>
        </p:spPr>
        <p:txBody>
          <a:bodyPr anchorCtr="0" anchor="t" bIns="45700" lIns="91425" spcFirstLastPara="1" rIns="91425" wrap="square" tIns="45700">
            <a:noAutofit/>
          </a:bodyPr>
          <a:lstStyle/>
          <a:p>
            <a:pPr indent="-114300" lvl="0" marL="114300" marR="0" rtl="0" algn="ctr">
              <a:lnSpc>
                <a:spcPct val="100000"/>
              </a:lnSpc>
              <a:spcBef>
                <a:spcPts val="0"/>
              </a:spcBef>
              <a:spcAft>
                <a:spcPts val="0"/>
              </a:spcAft>
              <a:buClr>
                <a:schemeClr val="lt1"/>
              </a:buClr>
              <a:buSzPts val="1400"/>
              <a:buFont typeface="Roboto"/>
              <a:buNone/>
            </a:pPr>
            <a:r>
              <a:rPr lang="en" sz="2400">
                <a:solidFill>
                  <a:schemeClr val="dk1"/>
                </a:solidFill>
                <a:latin typeface="Roboto"/>
                <a:ea typeface="Roboto"/>
                <a:cs typeface="Roboto"/>
                <a:sym typeface="Roboto"/>
              </a:rPr>
              <a:t>Reduced time to first app from 4 weeks to 6 hours.</a:t>
            </a:r>
            <a:endParaRPr b="0" i="0" sz="2400" u="none" cap="none" strike="noStrike">
              <a:solidFill>
                <a:schemeClr val="dk1"/>
              </a:solidFill>
              <a:latin typeface="Roboto"/>
              <a:ea typeface="Roboto"/>
              <a:cs typeface="Roboto"/>
              <a:sym typeface="Roboto"/>
            </a:endParaRPr>
          </a:p>
          <a:p>
            <a:pPr indent="-88900" lvl="0" marL="114300" marR="0" rtl="0" algn="r">
              <a:lnSpc>
                <a:spcPct val="100000"/>
              </a:lnSpc>
              <a:spcBef>
                <a:spcPts val="1800"/>
              </a:spcBef>
              <a:spcAft>
                <a:spcPts val="0"/>
              </a:spcAft>
              <a:buClr>
                <a:schemeClr val="lt1"/>
              </a:buClr>
              <a:buSzPts val="1400"/>
              <a:buFont typeface="Roboto"/>
              <a:buNone/>
            </a:pPr>
            <a:r>
              <a:rPr lang="en" sz="1200">
                <a:solidFill>
                  <a:schemeClr val="dk1"/>
                </a:solidFill>
                <a:latin typeface="Roboto"/>
                <a:ea typeface="Roboto"/>
                <a:cs typeface="Roboto"/>
                <a:sym typeface="Roboto"/>
              </a:rPr>
              <a:t>Online Education Provider</a:t>
            </a:r>
            <a:endParaRPr b="0" i="0" sz="1200" u="none" cap="none" strike="noStrike">
              <a:solidFill>
                <a:schemeClr val="dk1"/>
              </a:solidFill>
              <a:latin typeface="Roboto"/>
              <a:ea typeface="Roboto"/>
              <a:cs typeface="Roboto"/>
              <a:sym typeface="Roboto"/>
            </a:endParaRPr>
          </a:p>
        </p:txBody>
      </p:sp>
      <p:sp>
        <p:nvSpPr>
          <p:cNvPr id="2645" name="Google Shape;2645;p183"/>
          <p:cNvSpPr txBox="1"/>
          <p:nvPr/>
        </p:nvSpPr>
        <p:spPr>
          <a:xfrm>
            <a:off x="-56" y="4680174"/>
            <a:ext cx="9144000" cy="61800"/>
          </a:xfrm>
          <a:prstGeom prst="rect">
            <a:avLst/>
          </a:prstGeom>
          <a:solidFill>
            <a:schemeClr val="accent1"/>
          </a:solidFill>
          <a:ln>
            <a:noFill/>
          </a:ln>
        </p:spPr>
        <p:txBody>
          <a:bodyPr anchorCtr="0" anchor="ctr" bIns="548625" lIns="548625" spcFirstLastPara="1" rIns="548625" wrap="square" tIns="548625">
            <a:noAutofit/>
          </a:bodyPr>
          <a:lstStyle/>
          <a:p>
            <a:pPr indent="-114300" lvl="0" marL="114300" marR="0" rtl="0" algn="ctr">
              <a:lnSpc>
                <a:spcPct val="120000"/>
              </a:lnSpc>
              <a:spcBef>
                <a:spcPts val="0"/>
              </a:spcBef>
              <a:spcAft>
                <a:spcPts val="0"/>
              </a:spcAft>
              <a:buClr>
                <a:schemeClr val="lt1"/>
              </a:buClr>
              <a:buSzPts val="1400"/>
              <a:buFont typeface="Roboto"/>
              <a:buNone/>
            </a:pPr>
            <a:r>
              <a:t/>
            </a:r>
            <a:endParaRPr b="0" i="0" sz="1400" u="none" cap="none" strike="noStrike">
              <a:solidFill>
                <a:schemeClr val="lt1"/>
              </a:solidFill>
              <a:latin typeface="Roboto"/>
              <a:ea typeface="Roboto"/>
              <a:cs typeface="Roboto"/>
              <a:sym typeface="Roboto"/>
            </a:endParaRPr>
          </a:p>
        </p:txBody>
      </p:sp>
    </p:spTree>
  </p:cSld>
  <p:clrMapOvr>
    <a:masterClrMapping/>
  </p:clrMapOvr>
  <p:transition spd="med">
    <p:fade thruBlk="1"/>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9" name="Shape 2649"/>
        <p:cNvGrpSpPr/>
        <p:nvPr/>
      </p:nvGrpSpPr>
      <p:grpSpPr>
        <a:xfrm>
          <a:off x="0" y="0"/>
          <a:ext cx="0" cy="0"/>
          <a:chOff x="0" y="0"/>
          <a:chExt cx="0" cy="0"/>
        </a:xfrm>
      </p:grpSpPr>
      <p:sp>
        <p:nvSpPr>
          <p:cNvPr id="2650" name="Google Shape;2650;p184"/>
          <p:cNvSpPr txBox="1"/>
          <p:nvPr>
            <p:ph type="title"/>
          </p:nvPr>
        </p:nvSpPr>
        <p:spPr>
          <a:xfrm>
            <a:off x="459388" y="218142"/>
            <a:ext cx="8225100" cy="523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400"/>
              <a:buFont typeface="Arial"/>
              <a:buNone/>
            </a:pPr>
            <a:r>
              <a:rPr lang="en" sz="2100"/>
              <a:t>Testable, Automatable, OpenAPI Spec based - Documentation</a:t>
            </a:r>
            <a:endParaRPr sz="2100"/>
          </a:p>
          <a:p>
            <a:pPr indent="0" lvl="0" marL="0" rtl="0">
              <a:spcBef>
                <a:spcPts val="0"/>
              </a:spcBef>
              <a:spcAft>
                <a:spcPts val="0"/>
              </a:spcAft>
              <a:buClr>
                <a:schemeClr val="dk1"/>
              </a:buClr>
              <a:buSzPts val="400"/>
              <a:buFont typeface="Arial"/>
              <a:buNone/>
            </a:pPr>
            <a:r>
              <a:rPr lang="en" sz="1300">
                <a:solidFill>
                  <a:srgbClr val="666666"/>
                </a:solidFill>
              </a:rPr>
              <a:t>SmartDocs</a:t>
            </a:r>
            <a:endParaRPr sz="1300">
              <a:solidFill>
                <a:srgbClr val="666666"/>
              </a:solidFill>
            </a:endParaRPr>
          </a:p>
          <a:p>
            <a:pPr indent="0" lvl="0" marL="0" rtl="0">
              <a:spcBef>
                <a:spcPts val="0"/>
              </a:spcBef>
              <a:spcAft>
                <a:spcPts val="0"/>
              </a:spcAft>
              <a:buClr>
                <a:schemeClr val="dk1"/>
              </a:buClr>
              <a:buSzPts val="400"/>
              <a:buFont typeface="Arial"/>
              <a:buNone/>
            </a:pPr>
            <a:r>
              <a:t/>
            </a:r>
            <a:endParaRPr sz="2100"/>
          </a:p>
          <a:p>
            <a:pPr indent="0" lvl="0" marL="0" rtl="0">
              <a:spcBef>
                <a:spcPts val="0"/>
              </a:spcBef>
              <a:spcAft>
                <a:spcPts val="0"/>
              </a:spcAft>
              <a:buClr>
                <a:schemeClr val="dk1"/>
              </a:buClr>
              <a:buSzPts val="400"/>
              <a:buFont typeface="Arial"/>
              <a:buNone/>
            </a:pPr>
            <a:r>
              <a:t/>
            </a:r>
            <a:endParaRPr sz="2100"/>
          </a:p>
          <a:p>
            <a:pPr indent="0" lvl="0" marL="0" rtl="0">
              <a:spcBef>
                <a:spcPts val="0"/>
              </a:spcBef>
              <a:spcAft>
                <a:spcPts val="0"/>
              </a:spcAft>
              <a:buClr>
                <a:srgbClr val="000000"/>
              </a:buClr>
              <a:buSzPts val="800"/>
              <a:buFont typeface="Arial"/>
              <a:buNone/>
            </a:pPr>
            <a:r>
              <a:t/>
            </a:r>
            <a:endParaRPr sz="2100"/>
          </a:p>
          <a:p>
            <a:pPr indent="0" lvl="0" marL="0" marR="0" rtl="0" algn="l">
              <a:lnSpc>
                <a:spcPct val="100000"/>
              </a:lnSpc>
              <a:spcBef>
                <a:spcPts val="0"/>
              </a:spcBef>
              <a:spcAft>
                <a:spcPts val="0"/>
              </a:spcAft>
              <a:buClr>
                <a:schemeClr val="accent1"/>
              </a:buClr>
              <a:buSzPts val="1400"/>
              <a:buFont typeface="Roboto"/>
              <a:buNone/>
            </a:pPr>
            <a:r>
              <a:t/>
            </a:r>
            <a:endParaRPr/>
          </a:p>
        </p:txBody>
      </p:sp>
      <p:cxnSp>
        <p:nvCxnSpPr>
          <p:cNvPr id="2651" name="Google Shape;2651;p184"/>
          <p:cNvCxnSpPr/>
          <p:nvPr/>
        </p:nvCxnSpPr>
        <p:spPr>
          <a:xfrm rot="10800000">
            <a:off x="4573438" y="1396165"/>
            <a:ext cx="0" cy="2765700"/>
          </a:xfrm>
          <a:prstGeom prst="straightConnector1">
            <a:avLst/>
          </a:prstGeom>
          <a:noFill/>
          <a:ln cap="flat" cmpd="sng" w="12700">
            <a:solidFill>
              <a:schemeClr val="accent1"/>
            </a:solidFill>
            <a:prstDash val="solid"/>
            <a:round/>
            <a:headEnd len="sm" w="sm" type="none"/>
            <a:tailEnd len="sm" w="sm" type="none"/>
          </a:ln>
        </p:spPr>
      </p:cxnSp>
      <p:pic>
        <p:nvPicPr>
          <p:cNvPr id="2652" name="Google Shape;2652;p184"/>
          <p:cNvPicPr preferRelativeResize="0"/>
          <p:nvPr/>
        </p:nvPicPr>
        <p:blipFill>
          <a:blip r:embed="rId3">
            <a:alphaModFix/>
          </a:blip>
          <a:stretch>
            <a:fillRect/>
          </a:stretch>
        </p:blipFill>
        <p:spPr>
          <a:xfrm>
            <a:off x="5473432" y="1273125"/>
            <a:ext cx="2788259" cy="3169178"/>
          </a:xfrm>
          <a:prstGeom prst="rect">
            <a:avLst/>
          </a:prstGeom>
          <a:noFill/>
          <a:ln>
            <a:noFill/>
          </a:ln>
        </p:spPr>
      </p:pic>
      <p:pic>
        <p:nvPicPr>
          <p:cNvPr id="2653" name="Google Shape;2653;p184"/>
          <p:cNvPicPr preferRelativeResize="0"/>
          <p:nvPr/>
        </p:nvPicPr>
        <p:blipFill>
          <a:blip r:embed="rId4">
            <a:alphaModFix/>
          </a:blip>
          <a:stretch>
            <a:fillRect/>
          </a:stretch>
        </p:blipFill>
        <p:spPr>
          <a:xfrm>
            <a:off x="686320" y="1276144"/>
            <a:ext cx="3519668" cy="3163134"/>
          </a:xfrm>
          <a:prstGeom prst="rect">
            <a:avLst/>
          </a:prstGeom>
          <a:noFill/>
          <a:ln>
            <a:noFill/>
          </a:ln>
        </p:spPr>
      </p:pic>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sp>
        <p:nvSpPr>
          <p:cNvPr id="906" name="Google Shape;906;p140"/>
          <p:cNvSpPr txBox="1"/>
          <p:nvPr>
            <p:ph type="title"/>
          </p:nvPr>
        </p:nvSpPr>
        <p:spPr>
          <a:xfrm>
            <a:off x="459388" y="218142"/>
            <a:ext cx="8225100" cy="52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Retail Use Cases</a:t>
            </a:r>
            <a:endParaRPr/>
          </a:p>
        </p:txBody>
      </p:sp>
      <p:sp>
        <p:nvSpPr>
          <p:cNvPr id="907" name="Google Shape;907;p140"/>
          <p:cNvSpPr/>
          <p:nvPr/>
        </p:nvSpPr>
        <p:spPr>
          <a:xfrm>
            <a:off x="4556365" y="2895211"/>
            <a:ext cx="1908300" cy="377100"/>
          </a:xfrm>
          <a:prstGeom prst="rect">
            <a:avLst/>
          </a:prstGeom>
          <a:noFill/>
          <a:ln cap="flat" cmpd="sng" w="9525">
            <a:solidFill>
              <a:schemeClr val="accent1"/>
            </a:solidFill>
            <a:prstDash val="solid"/>
            <a:round/>
            <a:headEnd len="sm" w="sm" type="none"/>
            <a:tailEnd len="sm" w="sm" type="none"/>
          </a:ln>
        </p:spPr>
        <p:txBody>
          <a:bodyPr anchorCtr="0" anchor="t" bIns="34300" lIns="68600" spcFirstLastPara="1" rIns="68600" wrap="square" tIns="34300">
            <a:noAutofit/>
          </a:bodyPr>
          <a:lstStyle/>
          <a:p>
            <a:pPr indent="0" lvl="0" marL="0" marR="0" rtl="0" algn="ctr">
              <a:spcBef>
                <a:spcPts val="0"/>
              </a:spcBef>
              <a:spcAft>
                <a:spcPts val="0"/>
              </a:spcAft>
              <a:buNone/>
            </a:pPr>
            <a:r>
              <a:rPr lang="en" sz="1000">
                <a:solidFill>
                  <a:srgbClr val="595959"/>
                </a:solidFill>
                <a:latin typeface="Arial"/>
                <a:ea typeface="Arial"/>
                <a:cs typeface="Arial"/>
                <a:sym typeface="Arial"/>
              </a:rPr>
              <a:t>Increase revenue </a:t>
            </a:r>
            <a:r>
              <a:rPr lang="en" sz="1000">
                <a:solidFill>
                  <a:srgbClr val="FF0000"/>
                </a:solidFill>
                <a:latin typeface="Helvetica Neue"/>
                <a:ea typeface="Helvetica Neue"/>
                <a:cs typeface="Helvetica Neue"/>
                <a:sym typeface="Helvetica Neue"/>
              </a:rPr>
              <a:t>growth</a:t>
            </a:r>
            <a:r>
              <a:rPr lang="en" sz="1000">
                <a:solidFill>
                  <a:srgbClr val="595959"/>
                </a:solidFill>
                <a:latin typeface="Helvetica Neue"/>
                <a:ea typeface="Helvetica Neue"/>
                <a:cs typeface="Helvetica Neue"/>
                <a:sym typeface="Helvetica Neue"/>
              </a:rPr>
              <a:t> through mobile</a:t>
            </a:r>
            <a:endParaRPr/>
          </a:p>
        </p:txBody>
      </p:sp>
      <p:sp>
        <p:nvSpPr>
          <p:cNvPr id="908" name="Google Shape;908;p140"/>
          <p:cNvSpPr/>
          <p:nvPr/>
        </p:nvSpPr>
        <p:spPr>
          <a:xfrm>
            <a:off x="4556365" y="3937745"/>
            <a:ext cx="1908300" cy="377100"/>
          </a:xfrm>
          <a:prstGeom prst="rect">
            <a:avLst/>
          </a:prstGeom>
          <a:noFill/>
          <a:ln cap="flat" cmpd="sng" w="9525">
            <a:solidFill>
              <a:schemeClr val="accent1"/>
            </a:solidFill>
            <a:prstDash val="solid"/>
            <a:round/>
            <a:headEnd len="sm" w="sm" type="none"/>
            <a:tailEnd len="sm" w="sm" type="none"/>
          </a:ln>
        </p:spPr>
        <p:txBody>
          <a:bodyPr anchorCtr="0" anchor="t" bIns="34300" lIns="68600" spcFirstLastPara="1" rIns="68600" wrap="square" tIns="34300">
            <a:noAutofit/>
          </a:bodyPr>
          <a:lstStyle/>
          <a:p>
            <a:pPr indent="0" lvl="0" marL="0" marR="0" rtl="0" algn="ctr">
              <a:spcBef>
                <a:spcPts val="0"/>
              </a:spcBef>
              <a:spcAft>
                <a:spcPts val="0"/>
              </a:spcAft>
              <a:buNone/>
            </a:pPr>
            <a:r>
              <a:rPr lang="en" sz="1000">
                <a:solidFill>
                  <a:srgbClr val="000000"/>
                </a:solidFill>
                <a:latin typeface="Arial"/>
                <a:ea typeface="Arial"/>
                <a:cs typeface="Arial"/>
                <a:sym typeface="Arial"/>
              </a:rPr>
              <a:t>Increase reach by adding </a:t>
            </a:r>
            <a:r>
              <a:rPr lang="en" sz="1000">
                <a:solidFill>
                  <a:srgbClr val="FF0000"/>
                </a:solidFill>
                <a:latin typeface="Helvetica Neue"/>
                <a:ea typeface="Helvetica Neue"/>
                <a:cs typeface="Helvetica Neue"/>
                <a:sym typeface="Helvetica Neue"/>
              </a:rPr>
              <a:t>more</a:t>
            </a:r>
            <a:r>
              <a:rPr lang="en" sz="1000">
                <a:solidFill>
                  <a:srgbClr val="5C7032"/>
                </a:solidFill>
                <a:latin typeface="Helvetica Neue"/>
                <a:ea typeface="Helvetica Neue"/>
                <a:cs typeface="Helvetica Neue"/>
                <a:sym typeface="Helvetica Neue"/>
              </a:rPr>
              <a:t> </a:t>
            </a:r>
            <a:r>
              <a:rPr lang="en" sz="1000">
                <a:solidFill>
                  <a:srgbClr val="FF0000"/>
                </a:solidFill>
                <a:latin typeface="Helvetica Neue"/>
                <a:ea typeface="Helvetica Neue"/>
                <a:cs typeface="Helvetica Neue"/>
                <a:sym typeface="Helvetica Neue"/>
              </a:rPr>
              <a:t>partners to ecosystem</a:t>
            </a:r>
            <a:endParaRPr/>
          </a:p>
        </p:txBody>
      </p:sp>
      <p:sp>
        <p:nvSpPr>
          <p:cNvPr id="909" name="Google Shape;909;p140"/>
          <p:cNvSpPr/>
          <p:nvPr/>
        </p:nvSpPr>
        <p:spPr>
          <a:xfrm>
            <a:off x="6598617" y="2400217"/>
            <a:ext cx="2088900" cy="377100"/>
          </a:xfrm>
          <a:prstGeom prst="rect">
            <a:avLst/>
          </a:prstGeom>
          <a:noFill/>
          <a:ln cap="flat" cmpd="sng" w="9525">
            <a:solidFill>
              <a:schemeClr val="accent3"/>
            </a:solidFill>
            <a:prstDash val="solid"/>
            <a:round/>
            <a:headEnd len="sm" w="sm" type="none"/>
            <a:tailEnd len="sm" w="sm" type="none"/>
          </a:ln>
        </p:spPr>
        <p:txBody>
          <a:bodyPr anchorCtr="0" anchor="t" bIns="34300" lIns="68600" spcFirstLastPara="1" rIns="68600" wrap="square" tIns="34300">
            <a:noAutofit/>
          </a:bodyPr>
          <a:lstStyle/>
          <a:p>
            <a:pPr indent="0" lvl="0" marL="0" marR="0" rtl="0" algn="ctr">
              <a:spcBef>
                <a:spcPts val="0"/>
              </a:spcBef>
              <a:spcAft>
                <a:spcPts val="0"/>
              </a:spcAft>
              <a:buNone/>
            </a:pPr>
            <a:r>
              <a:rPr lang="en" sz="1000">
                <a:solidFill>
                  <a:srgbClr val="000000"/>
                </a:solidFill>
                <a:latin typeface="Arial"/>
                <a:ea typeface="Arial"/>
                <a:cs typeface="Arial"/>
                <a:sym typeface="Arial"/>
              </a:rPr>
              <a:t>Increase customer satisfaction with </a:t>
            </a:r>
            <a:r>
              <a:rPr lang="en" sz="1000">
                <a:solidFill>
                  <a:schemeClr val="accent3"/>
                </a:solidFill>
                <a:latin typeface="Helvetica Neue"/>
                <a:ea typeface="Helvetica Neue"/>
                <a:cs typeface="Helvetica Neue"/>
                <a:sym typeface="Helvetica Neue"/>
              </a:rPr>
              <a:t>omnichannel</a:t>
            </a:r>
            <a:r>
              <a:rPr lang="en" sz="1000">
                <a:solidFill>
                  <a:srgbClr val="000000"/>
                </a:solidFill>
                <a:latin typeface="Arial"/>
                <a:ea typeface="Arial"/>
                <a:cs typeface="Arial"/>
                <a:sym typeface="Arial"/>
              </a:rPr>
              <a:t> engagement </a:t>
            </a:r>
            <a:endParaRPr/>
          </a:p>
        </p:txBody>
      </p:sp>
      <p:sp>
        <p:nvSpPr>
          <p:cNvPr id="910" name="Google Shape;910;p140"/>
          <p:cNvSpPr/>
          <p:nvPr/>
        </p:nvSpPr>
        <p:spPr>
          <a:xfrm>
            <a:off x="6598617" y="2921533"/>
            <a:ext cx="2103900" cy="377100"/>
          </a:xfrm>
          <a:prstGeom prst="rect">
            <a:avLst/>
          </a:prstGeom>
          <a:noFill/>
          <a:ln cap="flat" cmpd="sng" w="9525">
            <a:solidFill>
              <a:schemeClr val="accent3"/>
            </a:solidFill>
            <a:prstDash val="solid"/>
            <a:round/>
            <a:headEnd len="sm" w="sm" type="none"/>
            <a:tailEnd len="sm" w="sm" type="none"/>
          </a:ln>
        </p:spPr>
        <p:txBody>
          <a:bodyPr anchorCtr="0" anchor="t" bIns="34300" lIns="68600" spcFirstLastPara="1" rIns="68600" wrap="square" tIns="34300">
            <a:noAutofit/>
          </a:bodyPr>
          <a:lstStyle/>
          <a:p>
            <a:pPr indent="0" lvl="0" marL="0" marR="0" rtl="0" algn="ctr">
              <a:spcBef>
                <a:spcPts val="0"/>
              </a:spcBef>
              <a:spcAft>
                <a:spcPts val="0"/>
              </a:spcAft>
              <a:buNone/>
            </a:pPr>
            <a:r>
              <a:rPr lang="en" sz="1000">
                <a:solidFill>
                  <a:srgbClr val="000000"/>
                </a:solidFill>
                <a:latin typeface="Arial"/>
                <a:ea typeface="Arial"/>
                <a:cs typeface="Arial"/>
                <a:sym typeface="Arial"/>
              </a:rPr>
              <a:t>Better service with in-store </a:t>
            </a:r>
            <a:r>
              <a:rPr lang="en" sz="1000">
                <a:solidFill>
                  <a:schemeClr val="accent3"/>
                </a:solidFill>
                <a:latin typeface="Helvetica Neue"/>
                <a:ea typeface="Helvetica Neue"/>
                <a:cs typeface="Helvetica Neue"/>
                <a:sym typeface="Helvetica Neue"/>
              </a:rPr>
              <a:t>kiosks and omnichannel </a:t>
            </a:r>
            <a:r>
              <a:rPr lang="en" sz="1000">
                <a:solidFill>
                  <a:srgbClr val="000000"/>
                </a:solidFill>
                <a:latin typeface="Arial"/>
                <a:ea typeface="Arial"/>
                <a:cs typeface="Arial"/>
                <a:sym typeface="Arial"/>
              </a:rPr>
              <a:t>engagement</a:t>
            </a:r>
            <a:endParaRPr/>
          </a:p>
        </p:txBody>
      </p:sp>
      <p:sp>
        <p:nvSpPr>
          <p:cNvPr id="911" name="Google Shape;911;p140"/>
          <p:cNvSpPr/>
          <p:nvPr/>
        </p:nvSpPr>
        <p:spPr>
          <a:xfrm>
            <a:off x="6598617" y="3433908"/>
            <a:ext cx="2088900" cy="377100"/>
          </a:xfrm>
          <a:prstGeom prst="rect">
            <a:avLst/>
          </a:prstGeom>
          <a:noFill/>
          <a:ln cap="flat" cmpd="sng" w="9525">
            <a:solidFill>
              <a:schemeClr val="accent3"/>
            </a:solidFill>
            <a:prstDash val="solid"/>
            <a:round/>
            <a:headEnd len="sm" w="sm" type="none"/>
            <a:tailEnd len="sm" w="sm" type="none"/>
          </a:ln>
        </p:spPr>
        <p:txBody>
          <a:bodyPr anchorCtr="0" anchor="t" bIns="34300" lIns="68600" spcFirstLastPara="1" rIns="68600" wrap="square" tIns="34300">
            <a:noAutofit/>
          </a:bodyPr>
          <a:lstStyle/>
          <a:p>
            <a:pPr indent="0" lvl="0" marL="0" marR="0" rtl="0" algn="ctr">
              <a:spcBef>
                <a:spcPts val="0"/>
              </a:spcBef>
              <a:spcAft>
                <a:spcPts val="0"/>
              </a:spcAft>
              <a:buNone/>
            </a:pPr>
            <a:r>
              <a:rPr lang="en" sz="1000">
                <a:solidFill>
                  <a:srgbClr val="000000"/>
                </a:solidFill>
                <a:latin typeface="Arial"/>
                <a:ea typeface="Arial"/>
                <a:cs typeface="Arial"/>
                <a:sym typeface="Arial"/>
              </a:rPr>
              <a:t>Increase loyalty with </a:t>
            </a:r>
            <a:r>
              <a:rPr lang="en" sz="1000">
                <a:solidFill>
                  <a:schemeClr val="accent3"/>
                </a:solidFill>
                <a:latin typeface="Helvetica Neue"/>
                <a:ea typeface="Helvetica Neue"/>
                <a:cs typeface="Helvetica Neue"/>
                <a:sym typeface="Helvetica Neue"/>
              </a:rPr>
              <a:t>personalized digital loyalty</a:t>
            </a:r>
            <a:r>
              <a:rPr lang="en" sz="1000">
                <a:solidFill>
                  <a:srgbClr val="D3990A"/>
                </a:solidFill>
                <a:latin typeface="Helvetica Neue"/>
                <a:ea typeface="Helvetica Neue"/>
                <a:cs typeface="Helvetica Neue"/>
                <a:sym typeface="Helvetica Neue"/>
              </a:rPr>
              <a:t> </a:t>
            </a:r>
            <a:r>
              <a:rPr lang="en" sz="1000">
                <a:solidFill>
                  <a:srgbClr val="000000"/>
                </a:solidFill>
                <a:latin typeface="Arial"/>
                <a:ea typeface="Arial"/>
                <a:cs typeface="Arial"/>
                <a:sym typeface="Arial"/>
              </a:rPr>
              <a:t>program</a:t>
            </a:r>
            <a:endParaRPr/>
          </a:p>
        </p:txBody>
      </p:sp>
      <p:sp>
        <p:nvSpPr>
          <p:cNvPr id="912" name="Google Shape;912;p140"/>
          <p:cNvSpPr/>
          <p:nvPr/>
        </p:nvSpPr>
        <p:spPr>
          <a:xfrm>
            <a:off x="6598617" y="3942950"/>
            <a:ext cx="2088900" cy="377100"/>
          </a:xfrm>
          <a:prstGeom prst="rect">
            <a:avLst/>
          </a:prstGeom>
          <a:noFill/>
          <a:ln cap="flat" cmpd="sng" w="9525">
            <a:solidFill>
              <a:schemeClr val="accent3"/>
            </a:solidFill>
            <a:prstDash val="solid"/>
            <a:round/>
            <a:headEnd len="sm" w="sm" type="none"/>
            <a:tailEnd len="sm" w="sm" type="none"/>
          </a:ln>
        </p:spPr>
        <p:txBody>
          <a:bodyPr anchorCtr="0" anchor="t" bIns="34300" lIns="68600" spcFirstLastPara="1" rIns="68600" wrap="square" tIns="34300">
            <a:noAutofit/>
          </a:bodyPr>
          <a:lstStyle/>
          <a:p>
            <a:pPr indent="0" lvl="0" marL="0" marR="0" rtl="0" algn="ctr">
              <a:spcBef>
                <a:spcPts val="0"/>
              </a:spcBef>
              <a:spcAft>
                <a:spcPts val="0"/>
              </a:spcAft>
              <a:buNone/>
            </a:pPr>
            <a:r>
              <a:rPr lang="en" sz="1000">
                <a:solidFill>
                  <a:schemeClr val="accent3"/>
                </a:solidFill>
                <a:latin typeface="Helvetica Neue"/>
                <a:ea typeface="Helvetica Neue"/>
                <a:cs typeface="Helvetica Neue"/>
                <a:sym typeface="Helvetica Neue"/>
              </a:rPr>
              <a:t>Improve customer experience</a:t>
            </a:r>
            <a:r>
              <a:rPr lang="en" sz="1000">
                <a:solidFill>
                  <a:srgbClr val="D3990A"/>
                </a:solidFill>
                <a:latin typeface="Helvetica Neue"/>
                <a:ea typeface="Helvetica Neue"/>
                <a:cs typeface="Helvetica Neue"/>
                <a:sym typeface="Helvetica Neue"/>
              </a:rPr>
              <a:t> </a:t>
            </a:r>
            <a:r>
              <a:rPr lang="en" sz="1000">
                <a:solidFill>
                  <a:srgbClr val="000000"/>
                </a:solidFill>
                <a:latin typeface="Arial"/>
                <a:ea typeface="Arial"/>
                <a:cs typeface="Arial"/>
                <a:sym typeface="Arial"/>
              </a:rPr>
              <a:t>for member shoppers</a:t>
            </a:r>
            <a:endParaRPr/>
          </a:p>
        </p:txBody>
      </p:sp>
      <p:sp>
        <p:nvSpPr>
          <p:cNvPr id="913" name="Google Shape;913;p140"/>
          <p:cNvSpPr/>
          <p:nvPr/>
        </p:nvSpPr>
        <p:spPr>
          <a:xfrm>
            <a:off x="2503791" y="3128735"/>
            <a:ext cx="1909500" cy="531000"/>
          </a:xfrm>
          <a:prstGeom prst="rect">
            <a:avLst/>
          </a:prstGeom>
          <a:noFill/>
          <a:ln cap="flat" cmpd="sng" w="9525">
            <a:solidFill>
              <a:srgbClr val="38761D"/>
            </a:solidFill>
            <a:prstDash val="solid"/>
            <a:round/>
            <a:headEnd len="sm" w="sm" type="none"/>
            <a:tailEnd len="sm" w="sm" type="none"/>
          </a:ln>
        </p:spPr>
        <p:txBody>
          <a:bodyPr anchorCtr="0" anchor="t" bIns="34300" lIns="68600" spcFirstLastPara="1" rIns="68600" wrap="square" tIns="34300">
            <a:noAutofit/>
          </a:bodyPr>
          <a:lstStyle/>
          <a:p>
            <a:pPr indent="0" lvl="0" marL="0" marR="0" rtl="0" algn="ctr">
              <a:spcBef>
                <a:spcPts val="0"/>
              </a:spcBef>
              <a:spcAft>
                <a:spcPts val="0"/>
              </a:spcAft>
              <a:buNone/>
            </a:pPr>
            <a:r>
              <a:rPr lang="en" sz="1000">
                <a:solidFill>
                  <a:srgbClr val="000000"/>
                </a:solidFill>
                <a:latin typeface="Arial"/>
                <a:ea typeface="Arial"/>
                <a:cs typeface="Arial"/>
                <a:sym typeface="Arial"/>
              </a:rPr>
              <a:t>Establish </a:t>
            </a:r>
            <a:r>
              <a:rPr lang="en" sz="1000">
                <a:solidFill>
                  <a:srgbClr val="38761D"/>
                </a:solidFill>
                <a:latin typeface="Helvetica Neue"/>
                <a:ea typeface="Helvetica Neue"/>
                <a:cs typeface="Helvetica Neue"/>
                <a:sym typeface="Helvetica Neue"/>
              </a:rPr>
              <a:t>digital excellence &amp; monetize</a:t>
            </a:r>
            <a:r>
              <a:rPr lang="en" sz="1000">
                <a:solidFill>
                  <a:srgbClr val="181818"/>
                </a:solidFill>
                <a:latin typeface="Helvetica Neue"/>
                <a:ea typeface="Helvetica Neue"/>
                <a:cs typeface="Helvetica Neue"/>
                <a:sym typeface="Helvetica Neue"/>
              </a:rPr>
              <a:t> </a:t>
            </a:r>
            <a:r>
              <a:rPr lang="en" sz="1000">
                <a:solidFill>
                  <a:srgbClr val="000000"/>
                </a:solidFill>
                <a:latin typeface="Arial"/>
                <a:ea typeface="Arial"/>
                <a:cs typeface="Arial"/>
                <a:sym typeface="Arial"/>
              </a:rPr>
              <a:t>service to other grocers</a:t>
            </a:r>
            <a:endParaRPr/>
          </a:p>
        </p:txBody>
      </p:sp>
      <p:sp>
        <p:nvSpPr>
          <p:cNvPr id="914" name="Google Shape;914;p140"/>
          <p:cNvSpPr/>
          <p:nvPr/>
        </p:nvSpPr>
        <p:spPr>
          <a:xfrm>
            <a:off x="2479980" y="3788922"/>
            <a:ext cx="1933200" cy="531000"/>
          </a:xfrm>
          <a:prstGeom prst="rect">
            <a:avLst/>
          </a:prstGeom>
          <a:noFill/>
          <a:ln cap="flat" cmpd="sng" w="9525">
            <a:solidFill>
              <a:srgbClr val="38761D"/>
            </a:solidFill>
            <a:prstDash val="solid"/>
            <a:round/>
            <a:headEnd len="sm" w="sm" type="none"/>
            <a:tailEnd len="sm" w="sm" type="none"/>
          </a:ln>
        </p:spPr>
        <p:txBody>
          <a:bodyPr anchorCtr="0" anchor="t" bIns="34300" lIns="68600" spcFirstLastPara="1" rIns="68600" wrap="square" tIns="34300">
            <a:noAutofit/>
          </a:bodyPr>
          <a:lstStyle/>
          <a:p>
            <a:pPr indent="0" lvl="0" marL="0" marR="0" rtl="0" algn="ctr">
              <a:spcBef>
                <a:spcPts val="0"/>
              </a:spcBef>
              <a:spcAft>
                <a:spcPts val="0"/>
              </a:spcAft>
              <a:buNone/>
            </a:pPr>
            <a:r>
              <a:rPr lang="en" sz="1000">
                <a:solidFill>
                  <a:srgbClr val="000000"/>
                </a:solidFill>
                <a:latin typeface="Arial"/>
                <a:ea typeface="Arial"/>
                <a:cs typeface="Arial"/>
                <a:sym typeface="Arial"/>
              </a:rPr>
              <a:t>Reduced time-to-market enables</a:t>
            </a:r>
            <a:r>
              <a:rPr lang="en" sz="1000">
                <a:solidFill>
                  <a:srgbClr val="38761D"/>
                </a:solidFill>
                <a:latin typeface="Helvetica Neue"/>
                <a:ea typeface="Helvetica Neue"/>
                <a:cs typeface="Helvetica Neue"/>
                <a:sym typeface="Helvetica Neue"/>
              </a:rPr>
              <a:t> initiatives not previously possible</a:t>
            </a:r>
            <a:endParaRPr/>
          </a:p>
        </p:txBody>
      </p:sp>
      <p:sp>
        <p:nvSpPr>
          <p:cNvPr id="915" name="Google Shape;915;p140"/>
          <p:cNvSpPr/>
          <p:nvPr/>
        </p:nvSpPr>
        <p:spPr>
          <a:xfrm>
            <a:off x="4556365" y="3418131"/>
            <a:ext cx="1908300" cy="377100"/>
          </a:xfrm>
          <a:prstGeom prst="rect">
            <a:avLst/>
          </a:prstGeom>
          <a:noFill/>
          <a:ln cap="flat" cmpd="sng" w="9525">
            <a:solidFill>
              <a:schemeClr val="accent1"/>
            </a:solidFill>
            <a:prstDash val="solid"/>
            <a:round/>
            <a:headEnd len="sm" w="sm" type="none"/>
            <a:tailEnd len="sm" w="sm" type="none"/>
          </a:ln>
        </p:spPr>
        <p:txBody>
          <a:bodyPr anchorCtr="0" anchor="t" bIns="34300" lIns="68600" spcFirstLastPara="1" rIns="68600" wrap="square" tIns="34300">
            <a:noAutofit/>
          </a:bodyPr>
          <a:lstStyle/>
          <a:p>
            <a:pPr indent="0" lvl="0" marL="0" marR="0" rtl="0" algn="ctr">
              <a:spcBef>
                <a:spcPts val="0"/>
              </a:spcBef>
              <a:spcAft>
                <a:spcPts val="0"/>
              </a:spcAft>
              <a:buNone/>
            </a:pPr>
            <a:r>
              <a:rPr lang="en" sz="1000">
                <a:solidFill>
                  <a:srgbClr val="000000"/>
                </a:solidFill>
                <a:latin typeface="Arial"/>
                <a:ea typeface="Arial"/>
                <a:cs typeface="Arial"/>
                <a:sym typeface="Arial"/>
              </a:rPr>
              <a:t>Drive </a:t>
            </a:r>
            <a:r>
              <a:rPr lang="en" sz="1000">
                <a:solidFill>
                  <a:srgbClr val="FF0000"/>
                </a:solidFill>
                <a:latin typeface="Helvetica Neue"/>
                <a:ea typeface="Helvetica Neue"/>
                <a:cs typeface="Helvetica Neue"/>
                <a:sym typeface="Helvetica Neue"/>
              </a:rPr>
              <a:t>more customers to stores</a:t>
            </a:r>
            <a:r>
              <a:rPr lang="en" sz="1000">
                <a:solidFill>
                  <a:srgbClr val="5C7032"/>
                </a:solidFill>
                <a:latin typeface="Helvetica Neue"/>
                <a:ea typeface="Helvetica Neue"/>
                <a:cs typeface="Helvetica Neue"/>
                <a:sym typeface="Helvetica Neue"/>
              </a:rPr>
              <a:t> </a:t>
            </a:r>
            <a:r>
              <a:rPr lang="en" sz="1000">
                <a:solidFill>
                  <a:srgbClr val="000000"/>
                </a:solidFill>
                <a:latin typeface="Arial"/>
                <a:ea typeface="Arial"/>
                <a:cs typeface="Arial"/>
                <a:sym typeface="Arial"/>
              </a:rPr>
              <a:t>through mobile</a:t>
            </a:r>
            <a:endParaRPr/>
          </a:p>
        </p:txBody>
      </p:sp>
      <p:sp>
        <p:nvSpPr>
          <p:cNvPr id="916" name="Google Shape;916;p140"/>
          <p:cNvSpPr/>
          <p:nvPr/>
        </p:nvSpPr>
        <p:spPr>
          <a:xfrm>
            <a:off x="515626" y="3282623"/>
            <a:ext cx="1828800" cy="377100"/>
          </a:xfrm>
          <a:prstGeom prst="rect">
            <a:avLst/>
          </a:prstGeom>
          <a:noFill/>
          <a:ln cap="flat" cmpd="sng" w="9525">
            <a:solidFill>
              <a:srgbClr val="5287A2"/>
            </a:solidFill>
            <a:prstDash val="solid"/>
            <a:round/>
            <a:headEnd len="sm" w="sm" type="none"/>
            <a:tailEnd len="sm" w="sm" type="none"/>
          </a:ln>
        </p:spPr>
        <p:txBody>
          <a:bodyPr anchorCtr="0" anchor="t" bIns="34300" lIns="68600" spcFirstLastPara="1" rIns="68600" wrap="square" tIns="34300">
            <a:noAutofit/>
          </a:bodyPr>
          <a:lstStyle/>
          <a:p>
            <a:pPr indent="0" lvl="0" marL="0" marR="0" rtl="0" algn="ctr">
              <a:spcBef>
                <a:spcPts val="0"/>
              </a:spcBef>
              <a:spcAft>
                <a:spcPts val="0"/>
              </a:spcAft>
              <a:buNone/>
            </a:pPr>
            <a:r>
              <a:rPr lang="en" sz="1000">
                <a:solidFill>
                  <a:schemeClr val="accent6"/>
                </a:solidFill>
                <a:latin typeface="Helvetica Neue"/>
                <a:ea typeface="Helvetica Neue"/>
                <a:cs typeface="Helvetica Neue"/>
                <a:sym typeface="Helvetica Neue"/>
              </a:rPr>
              <a:t>Consolidate web and mobile </a:t>
            </a:r>
            <a:r>
              <a:rPr lang="en" sz="1000">
                <a:solidFill>
                  <a:srgbClr val="000000"/>
                </a:solidFill>
                <a:latin typeface="Arial"/>
                <a:ea typeface="Arial"/>
                <a:cs typeface="Arial"/>
                <a:sym typeface="Arial"/>
              </a:rPr>
              <a:t>for greater agility</a:t>
            </a:r>
            <a:endParaRPr/>
          </a:p>
        </p:txBody>
      </p:sp>
      <p:sp>
        <p:nvSpPr>
          <p:cNvPr id="917" name="Google Shape;917;p140"/>
          <p:cNvSpPr/>
          <p:nvPr/>
        </p:nvSpPr>
        <p:spPr>
          <a:xfrm>
            <a:off x="515627" y="3799446"/>
            <a:ext cx="1828800" cy="531000"/>
          </a:xfrm>
          <a:prstGeom prst="rect">
            <a:avLst/>
          </a:prstGeom>
          <a:noFill/>
          <a:ln cap="flat" cmpd="sng" w="9525">
            <a:solidFill>
              <a:srgbClr val="5287A2"/>
            </a:solidFill>
            <a:prstDash val="solid"/>
            <a:round/>
            <a:headEnd len="sm" w="sm" type="none"/>
            <a:tailEnd len="sm" w="sm" type="none"/>
          </a:ln>
        </p:spPr>
        <p:txBody>
          <a:bodyPr anchorCtr="0" anchor="t" bIns="34300" lIns="68600" spcFirstLastPara="1" rIns="68600" wrap="square" tIns="34300">
            <a:noAutofit/>
          </a:bodyPr>
          <a:lstStyle/>
          <a:p>
            <a:pPr indent="0" lvl="0" marL="0" marR="0" rtl="0" algn="ctr">
              <a:spcBef>
                <a:spcPts val="0"/>
              </a:spcBef>
              <a:spcAft>
                <a:spcPts val="0"/>
              </a:spcAft>
              <a:buNone/>
            </a:pPr>
            <a:r>
              <a:rPr lang="en" sz="1000">
                <a:solidFill>
                  <a:schemeClr val="accent6"/>
                </a:solidFill>
                <a:latin typeface="Helvetica Neue"/>
                <a:ea typeface="Helvetica Neue"/>
                <a:cs typeface="Helvetica Neue"/>
                <a:sym typeface="Helvetica Neue"/>
              </a:rPr>
              <a:t>Modernize IT</a:t>
            </a:r>
            <a:r>
              <a:rPr lang="en" sz="1000">
                <a:solidFill>
                  <a:srgbClr val="000000"/>
                </a:solidFill>
                <a:latin typeface="Arial"/>
                <a:ea typeface="Arial"/>
                <a:cs typeface="Arial"/>
                <a:sym typeface="Arial"/>
              </a:rPr>
              <a:t>, improve reliability, scalability, supply chain efficiency</a:t>
            </a:r>
            <a:endParaRPr/>
          </a:p>
        </p:txBody>
      </p:sp>
      <p:sp>
        <p:nvSpPr>
          <p:cNvPr id="918" name="Google Shape;918;p140"/>
          <p:cNvSpPr txBox="1"/>
          <p:nvPr/>
        </p:nvSpPr>
        <p:spPr>
          <a:xfrm>
            <a:off x="4881029" y="2594349"/>
            <a:ext cx="1241400" cy="276900"/>
          </a:xfrm>
          <a:prstGeom prst="rect">
            <a:avLst/>
          </a:prstGeom>
          <a:noFill/>
          <a:ln>
            <a:noFill/>
          </a:ln>
        </p:spPr>
        <p:txBody>
          <a:bodyPr anchorCtr="0" anchor="t" bIns="68600" lIns="34300" spcFirstLastPara="1" rIns="34300" wrap="square" tIns="34300">
            <a:noAutofit/>
          </a:bodyPr>
          <a:lstStyle/>
          <a:p>
            <a:pPr indent="0" lvl="0" marL="0" marR="0" rtl="0" algn="l">
              <a:spcBef>
                <a:spcPts val="0"/>
              </a:spcBef>
              <a:spcAft>
                <a:spcPts val="0"/>
              </a:spcAft>
              <a:buNone/>
            </a:pPr>
            <a:r>
              <a:rPr lang="en" sz="1100">
                <a:solidFill>
                  <a:schemeClr val="dk2"/>
                </a:solidFill>
                <a:latin typeface="Arial"/>
                <a:ea typeface="Arial"/>
                <a:cs typeface="Arial"/>
                <a:sym typeface="Arial"/>
              </a:rPr>
              <a:t>Reach &amp; Revenue</a:t>
            </a:r>
            <a:endParaRPr/>
          </a:p>
        </p:txBody>
      </p:sp>
      <p:sp>
        <p:nvSpPr>
          <p:cNvPr id="919" name="Google Shape;919;p140"/>
          <p:cNvSpPr txBox="1"/>
          <p:nvPr/>
        </p:nvSpPr>
        <p:spPr>
          <a:xfrm>
            <a:off x="7047419" y="2114708"/>
            <a:ext cx="1186200" cy="276900"/>
          </a:xfrm>
          <a:prstGeom prst="rect">
            <a:avLst/>
          </a:prstGeom>
          <a:noFill/>
          <a:ln>
            <a:noFill/>
          </a:ln>
        </p:spPr>
        <p:txBody>
          <a:bodyPr anchorCtr="0" anchor="t" bIns="68600" lIns="34300" spcFirstLastPara="1" rIns="34300" wrap="square" tIns="34300">
            <a:noAutofit/>
          </a:bodyPr>
          <a:lstStyle/>
          <a:p>
            <a:pPr indent="0" lvl="0" marL="0" marR="0" rtl="0" algn="l">
              <a:spcBef>
                <a:spcPts val="0"/>
              </a:spcBef>
              <a:spcAft>
                <a:spcPts val="0"/>
              </a:spcAft>
              <a:buNone/>
            </a:pPr>
            <a:r>
              <a:rPr lang="en" sz="1100">
                <a:solidFill>
                  <a:schemeClr val="dk2"/>
                </a:solidFill>
                <a:latin typeface="Arial"/>
                <a:ea typeface="Arial"/>
                <a:cs typeface="Arial"/>
                <a:sym typeface="Arial"/>
              </a:rPr>
              <a:t>Service &amp; Loyalty</a:t>
            </a:r>
            <a:endParaRPr/>
          </a:p>
        </p:txBody>
      </p:sp>
      <p:sp>
        <p:nvSpPr>
          <p:cNvPr id="920" name="Google Shape;920;p140"/>
          <p:cNvSpPr txBox="1"/>
          <p:nvPr/>
        </p:nvSpPr>
        <p:spPr>
          <a:xfrm>
            <a:off x="1136305" y="2978608"/>
            <a:ext cx="685500" cy="276900"/>
          </a:xfrm>
          <a:prstGeom prst="rect">
            <a:avLst/>
          </a:prstGeom>
          <a:noFill/>
          <a:ln>
            <a:noFill/>
          </a:ln>
        </p:spPr>
        <p:txBody>
          <a:bodyPr anchorCtr="0" anchor="t" bIns="68600" lIns="34300" spcFirstLastPara="1" rIns="34300" wrap="square" tIns="34300">
            <a:noAutofit/>
          </a:bodyPr>
          <a:lstStyle/>
          <a:p>
            <a:pPr indent="0" lvl="0" marL="0" marR="0" rtl="0" algn="l">
              <a:spcBef>
                <a:spcPts val="0"/>
              </a:spcBef>
              <a:spcAft>
                <a:spcPts val="0"/>
              </a:spcAft>
              <a:buNone/>
            </a:pPr>
            <a:r>
              <a:rPr lang="en" sz="1100">
                <a:solidFill>
                  <a:schemeClr val="dk2"/>
                </a:solidFill>
                <a:latin typeface="Arial"/>
                <a:ea typeface="Arial"/>
                <a:cs typeface="Arial"/>
                <a:sym typeface="Arial"/>
              </a:rPr>
              <a:t>Efficiency</a:t>
            </a:r>
            <a:endParaRPr/>
          </a:p>
        </p:txBody>
      </p:sp>
      <p:sp>
        <p:nvSpPr>
          <p:cNvPr id="921" name="Google Shape;921;p140"/>
          <p:cNvSpPr txBox="1"/>
          <p:nvPr/>
        </p:nvSpPr>
        <p:spPr>
          <a:xfrm>
            <a:off x="3162672" y="2832706"/>
            <a:ext cx="735900" cy="276900"/>
          </a:xfrm>
          <a:prstGeom prst="rect">
            <a:avLst/>
          </a:prstGeom>
          <a:noFill/>
          <a:ln>
            <a:noFill/>
          </a:ln>
        </p:spPr>
        <p:txBody>
          <a:bodyPr anchorCtr="0" anchor="t" bIns="68600" lIns="34300" spcFirstLastPara="1" rIns="34300" wrap="square" tIns="34300">
            <a:noAutofit/>
          </a:bodyPr>
          <a:lstStyle/>
          <a:p>
            <a:pPr indent="0" lvl="0" marL="0" marR="0" rtl="0" algn="l">
              <a:spcBef>
                <a:spcPts val="0"/>
              </a:spcBef>
              <a:spcAft>
                <a:spcPts val="0"/>
              </a:spcAft>
              <a:buNone/>
            </a:pPr>
            <a:r>
              <a:rPr lang="en" sz="1100">
                <a:solidFill>
                  <a:schemeClr val="dk2"/>
                </a:solidFill>
                <a:latin typeface="Arial"/>
                <a:ea typeface="Arial"/>
                <a:cs typeface="Arial"/>
                <a:sym typeface="Arial"/>
              </a:rPr>
              <a:t>Innovation</a:t>
            </a:r>
            <a:endParaRPr/>
          </a:p>
        </p:txBody>
      </p:sp>
      <p:pic>
        <p:nvPicPr>
          <p:cNvPr id="922" name="Google Shape;922;p140"/>
          <p:cNvPicPr preferRelativeResize="0"/>
          <p:nvPr/>
        </p:nvPicPr>
        <p:blipFill rotWithShape="1">
          <a:blip r:embed="rId3">
            <a:alphaModFix/>
          </a:blip>
          <a:srcRect b="0" l="0" r="0" t="0"/>
          <a:stretch/>
        </p:blipFill>
        <p:spPr>
          <a:xfrm>
            <a:off x="2503791" y="2510737"/>
            <a:ext cx="1957200" cy="199200"/>
          </a:xfrm>
          <a:prstGeom prst="rect">
            <a:avLst/>
          </a:prstGeom>
          <a:noFill/>
          <a:ln>
            <a:noFill/>
          </a:ln>
        </p:spPr>
      </p:pic>
      <p:pic>
        <p:nvPicPr>
          <p:cNvPr id="923" name="Google Shape;923;p140"/>
          <p:cNvPicPr preferRelativeResize="0"/>
          <p:nvPr/>
        </p:nvPicPr>
        <p:blipFill rotWithShape="1">
          <a:blip r:embed="rId4">
            <a:alphaModFix/>
          </a:blip>
          <a:srcRect b="0" l="0" r="0" t="0"/>
          <a:stretch/>
        </p:blipFill>
        <p:spPr>
          <a:xfrm>
            <a:off x="7030574" y="1552879"/>
            <a:ext cx="1158000" cy="410400"/>
          </a:xfrm>
          <a:prstGeom prst="rect">
            <a:avLst/>
          </a:prstGeom>
          <a:noFill/>
          <a:ln>
            <a:noFill/>
          </a:ln>
        </p:spPr>
      </p:pic>
      <p:pic>
        <p:nvPicPr>
          <p:cNvPr id="924" name="Google Shape;924;p140"/>
          <p:cNvPicPr preferRelativeResize="0"/>
          <p:nvPr/>
        </p:nvPicPr>
        <p:blipFill rotWithShape="1">
          <a:blip r:embed="rId5">
            <a:alphaModFix/>
          </a:blip>
          <a:srcRect b="0" l="0" r="0" t="0"/>
          <a:stretch/>
        </p:blipFill>
        <p:spPr>
          <a:xfrm>
            <a:off x="4967457" y="1537720"/>
            <a:ext cx="1245600" cy="912000"/>
          </a:xfrm>
          <a:prstGeom prst="rect">
            <a:avLst/>
          </a:prstGeom>
          <a:noFill/>
          <a:ln>
            <a:noFill/>
          </a:ln>
        </p:spPr>
      </p:pic>
      <p:pic>
        <p:nvPicPr>
          <p:cNvPr id="925" name="Google Shape;925;p140"/>
          <p:cNvPicPr preferRelativeResize="0"/>
          <p:nvPr/>
        </p:nvPicPr>
        <p:blipFill rotWithShape="1">
          <a:blip r:embed="rId6">
            <a:alphaModFix/>
          </a:blip>
          <a:srcRect b="0" l="0" r="0" t="0"/>
          <a:stretch/>
        </p:blipFill>
        <p:spPr>
          <a:xfrm>
            <a:off x="663685" y="2085527"/>
            <a:ext cx="1426800" cy="852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8" name="Shape 2658"/>
        <p:cNvGrpSpPr/>
        <p:nvPr/>
      </p:nvGrpSpPr>
      <p:grpSpPr>
        <a:xfrm>
          <a:off x="0" y="0"/>
          <a:ext cx="0" cy="0"/>
          <a:chOff x="0" y="0"/>
          <a:chExt cx="0" cy="0"/>
        </a:xfrm>
      </p:grpSpPr>
      <p:sp>
        <p:nvSpPr>
          <p:cNvPr id="2659" name="Google Shape;2659;p185"/>
          <p:cNvSpPr txBox="1"/>
          <p:nvPr/>
        </p:nvSpPr>
        <p:spPr>
          <a:xfrm>
            <a:off x="277847" y="398119"/>
            <a:ext cx="6487500" cy="566700"/>
          </a:xfrm>
          <a:prstGeom prst="rect">
            <a:avLst/>
          </a:prstGeom>
          <a:noFill/>
          <a:ln>
            <a:noFill/>
          </a:ln>
        </p:spPr>
        <p:txBody>
          <a:bodyPr anchorCtr="0" anchor="t" bIns="68625" lIns="68625" spcFirstLastPara="1" rIns="68625" wrap="square" tIns="68625">
            <a:noAutofit/>
          </a:bodyPr>
          <a:lstStyle/>
          <a:p>
            <a:pPr indent="0" lvl="0" marL="0" rtl="0">
              <a:spcBef>
                <a:spcPts val="0"/>
              </a:spcBef>
              <a:spcAft>
                <a:spcPts val="0"/>
              </a:spcAft>
              <a:buNone/>
            </a:pPr>
            <a:r>
              <a:rPr lang="en" sz="2100">
                <a:solidFill>
                  <a:schemeClr val="accent1"/>
                </a:solidFill>
                <a:latin typeface="Roboto"/>
                <a:ea typeface="Roboto"/>
                <a:cs typeface="Roboto"/>
                <a:sym typeface="Roboto"/>
              </a:rPr>
              <a:t>Edge</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p:txBody>
      </p:sp>
      <p:sp>
        <p:nvSpPr>
          <p:cNvPr id="2660" name="Google Shape;2660;p185"/>
          <p:cNvSpPr/>
          <p:nvPr/>
        </p:nvSpPr>
        <p:spPr>
          <a:xfrm>
            <a:off x="3315986" y="1478687"/>
            <a:ext cx="2520300" cy="2520300"/>
          </a:xfrm>
          <a:prstGeom prst="ellipse">
            <a:avLst/>
          </a:prstGeom>
          <a:noFill/>
          <a:ln cap="flat" cmpd="sng" w="19050">
            <a:solidFill>
              <a:schemeClr val="accent1"/>
            </a:solidFill>
            <a:prstDash val="dot"/>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661" name="Google Shape;2661;p185"/>
          <p:cNvSpPr/>
          <p:nvPr/>
        </p:nvSpPr>
        <p:spPr>
          <a:xfrm>
            <a:off x="5186027" y="3282202"/>
            <a:ext cx="511800" cy="511800"/>
          </a:xfrm>
          <a:custGeom>
            <a:rect b="b" l="l" r="r" t="t"/>
            <a:pathLst>
              <a:path extrusionOk="0" h="120000" w="120000">
                <a:moveTo>
                  <a:pt x="120000" y="60250"/>
                </a:moveTo>
                <a:cubicBezTo>
                  <a:pt x="120000" y="71155"/>
                  <a:pt x="117522" y="80577"/>
                  <a:pt x="112066" y="90250"/>
                </a:cubicBezTo>
                <a:cubicBezTo>
                  <a:pt x="106611" y="99666"/>
                  <a:pt x="99422" y="106361"/>
                  <a:pt x="90000" y="111816"/>
                </a:cubicBezTo>
                <a:cubicBezTo>
                  <a:pt x="80333" y="117522"/>
                  <a:pt x="70911" y="120000"/>
                  <a:pt x="60000" y="120000"/>
                </a:cubicBezTo>
                <a:cubicBezTo>
                  <a:pt x="48844" y="120000"/>
                  <a:pt x="39422" y="117522"/>
                  <a:pt x="30000" y="111816"/>
                </a:cubicBezTo>
                <a:cubicBezTo>
                  <a:pt x="20333" y="106361"/>
                  <a:pt x="13388" y="99666"/>
                  <a:pt x="7933" y="90250"/>
                </a:cubicBezTo>
                <a:cubicBezTo>
                  <a:pt x="2233" y="80577"/>
                  <a:pt x="0" y="71155"/>
                  <a:pt x="0" y="60250"/>
                </a:cubicBezTo>
                <a:cubicBezTo>
                  <a:pt x="0" y="49088"/>
                  <a:pt x="2233" y="39422"/>
                  <a:pt x="7933" y="30000"/>
                </a:cubicBezTo>
                <a:cubicBezTo>
                  <a:pt x="13388" y="20333"/>
                  <a:pt x="20333" y="13638"/>
                  <a:pt x="30000" y="8183"/>
                </a:cubicBezTo>
                <a:cubicBezTo>
                  <a:pt x="39422" y="2477"/>
                  <a:pt x="49088" y="0"/>
                  <a:pt x="60000" y="0"/>
                </a:cubicBezTo>
                <a:cubicBezTo>
                  <a:pt x="71155" y="0"/>
                  <a:pt x="80333" y="2477"/>
                  <a:pt x="90000" y="8183"/>
                </a:cubicBezTo>
                <a:cubicBezTo>
                  <a:pt x="99422" y="13638"/>
                  <a:pt x="106611" y="20333"/>
                  <a:pt x="112066" y="30000"/>
                </a:cubicBezTo>
                <a:cubicBezTo>
                  <a:pt x="117522" y="39422"/>
                  <a:pt x="120000" y="49088"/>
                  <a:pt x="120000" y="60250"/>
                </a:cubicBezTo>
              </a:path>
            </a:pathLst>
          </a:custGeom>
          <a:solidFill>
            <a:srgbClr val="666666"/>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662" name="Google Shape;2662;p185"/>
          <p:cNvSpPr/>
          <p:nvPr/>
        </p:nvSpPr>
        <p:spPr>
          <a:xfrm>
            <a:off x="4312630" y="1259053"/>
            <a:ext cx="513600" cy="5130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663" name="Google Shape;2663;p185"/>
          <p:cNvSpPr/>
          <p:nvPr/>
        </p:nvSpPr>
        <p:spPr>
          <a:xfrm>
            <a:off x="5186026" y="1659613"/>
            <a:ext cx="513600" cy="5130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664" name="Google Shape;2664;p185"/>
          <p:cNvSpPr/>
          <p:nvPr/>
        </p:nvSpPr>
        <p:spPr>
          <a:xfrm>
            <a:off x="3442068" y="3282196"/>
            <a:ext cx="512700" cy="5127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665" name="Google Shape;2665;p185"/>
          <p:cNvSpPr/>
          <p:nvPr/>
        </p:nvSpPr>
        <p:spPr>
          <a:xfrm>
            <a:off x="3697063" y="900591"/>
            <a:ext cx="1758000" cy="352200"/>
          </a:xfrm>
          <a:prstGeom prst="rect">
            <a:avLst/>
          </a:prstGeom>
          <a:noFill/>
          <a:ln>
            <a:noFill/>
          </a:ln>
        </p:spPr>
        <p:txBody>
          <a:bodyPr anchorCtr="0" anchor="b" bIns="34300" lIns="34300" spcFirstLastPara="1" rIns="34300" wrap="square" tIns="34300">
            <a:noAutofit/>
          </a:bodyPr>
          <a:lstStyle/>
          <a:p>
            <a:pPr indent="0" lvl="0" marL="0" marR="0" rtl="0" algn="ct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Design</a:t>
            </a:r>
            <a:endParaRPr sz="1300">
              <a:solidFill>
                <a:srgbClr val="666666"/>
              </a:solidFill>
              <a:latin typeface="Roboto"/>
              <a:ea typeface="Roboto"/>
              <a:cs typeface="Roboto"/>
              <a:sym typeface="Roboto"/>
            </a:endParaRPr>
          </a:p>
        </p:txBody>
      </p:sp>
      <p:sp>
        <p:nvSpPr>
          <p:cNvPr id="2666" name="Google Shape;2666;p185"/>
          <p:cNvSpPr/>
          <p:nvPr/>
        </p:nvSpPr>
        <p:spPr>
          <a:xfrm>
            <a:off x="5830260" y="1760246"/>
            <a:ext cx="3253800" cy="3522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Develop</a:t>
            </a:r>
            <a:endParaRPr sz="1300">
              <a:solidFill>
                <a:srgbClr val="666666"/>
              </a:solidFill>
              <a:latin typeface="Roboto"/>
              <a:ea typeface="Roboto"/>
              <a:cs typeface="Roboto"/>
              <a:sym typeface="Roboto"/>
            </a:endParaRPr>
          </a:p>
        </p:txBody>
      </p:sp>
      <p:sp>
        <p:nvSpPr>
          <p:cNvPr id="2667" name="Google Shape;2667;p185"/>
          <p:cNvSpPr/>
          <p:nvPr/>
        </p:nvSpPr>
        <p:spPr>
          <a:xfrm>
            <a:off x="6182354" y="2582944"/>
            <a:ext cx="640500" cy="3522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Secure</a:t>
            </a:r>
            <a:endParaRPr sz="1300">
              <a:solidFill>
                <a:srgbClr val="666666"/>
              </a:solidFill>
              <a:latin typeface="Roboto"/>
              <a:ea typeface="Roboto"/>
              <a:cs typeface="Roboto"/>
              <a:sym typeface="Roboto"/>
            </a:endParaRPr>
          </a:p>
        </p:txBody>
      </p:sp>
      <p:sp>
        <p:nvSpPr>
          <p:cNvPr id="2668" name="Google Shape;2668;p185"/>
          <p:cNvSpPr/>
          <p:nvPr/>
        </p:nvSpPr>
        <p:spPr>
          <a:xfrm>
            <a:off x="5850694" y="3382836"/>
            <a:ext cx="2692800" cy="3522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Publish</a:t>
            </a:r>
            <a:endParaRPr sz="1300">
              <a:solidFill>
                <a:srgbClr val="666666"/>
              </a:solidFill>
              <a:latin typeface="Roboto"/>
              <a:ea typeface="Roboto"/>
              <a:cs typeface="Roboto"/>
              <a:sym typeface="Roboto"/>
            </a:endParaRPr>
          </a:p>
        </p:txBody>
      </p:sp>
      <p:sp>
        <p:nvSpPr>
          <p:cNvPr id="2669" name="Google Shape;2669;p185"/>
          <p:cNvSpPr/>
          <p:nvPr/>
        </p:nvSpPr>
        <p:spPr>
          <a:xfrm>
            <a:off x="2589623" y="3382838"/>
            <a:ext cx="724800" cy="3522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Monitor</a:t>
            </a:r>
            <a:endParaRPr sz="1300">
              <a:solidFill>
                <a:srgbClr val="666666"/>
              </a:solidFill>
              <a:latin typeface="Roboto"/>
              <a:ea typeface="Roboto"/>
              <a:cs typeface="Roboto"/>
              <a:sym typeface="Roboto"/>
            </a:endParaRPr>
          </a:p>
        </p:txBody>
      </p:sp>
      <p:sp>
        <p:nvSpPr>
          <p:cNvPr id="2670" name="Google Shape;2670;p185"/>
          <p:cNvSpPr/>
          <p:nvPr/>
        </p:nvSpPr>
        <p:spPr>
          <a:xfrm>
            <a:off x="2237502" y="2582944"/>
            <a:ext cx="724800" cy="3522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Analyze</a:t>
            </a:r>
            <a:endParaRPr sz="1300">
              <a:solidFill>
                <a:srgbClr val="666666"/>
              </a:solidFill>
              <a:latin typeface="Roboto"/>
              <a:ea typeface="Roboto"/>
              <a:cs typeface="Roboto"/>
              <a:sym typeface="Roboto"/>
            </a:endParaRPr>
          </a:p>
        </p:txBody>
      </p:sp>
      <p:sp>
        <p:nvSpPr>
          <p:cNvPr id="2671" name="Google Shape;2671;p185"/>
          <p:cNvSpPr/>
          <p:nvPr/>
        </p:nvSpPr>
        <p:spPr>
          <a:xfrm>
            <a:off x="2494979" y="1760250"/>
            <a:ext cx="814500" cy="2958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Monetize</a:t>
            </a:r>
            <a:endParaRPr sz="1300">
              <a:solidFill>
                <a:srgbClr val="666666"/>
              </a:solidFill>
              <a:latin typeface="Roboto"/>
              <a:ea typeface="Roboto"/>
              <a:cs typeface="Roboto"/>
              <a:sym typeface="Roboto"/>
            </a:endParaRPr>
          </a:p>
        </p:txBody>
      </p:sp>
      <p:sp>
        <p:nvSpPr>
          <p:cNvPr id="2672" name="Google Shape;2672;p185"/>
          <p:cNvSpPr/>
          <p:nvPr/>
        </p:nvSpPr>
        <p:spPr>
          <a:xfrm>
            <a:off x="3549348" y="4221849"/>
            <a:ext cx="2053500" cy="352200"/>
          </a:xfrm>
          <a:prstGeom prst="rect">
            <a:avLst/>
          </a:prstGeom>
          <a:noFill/>
          <a:ln>
            <a:noFill/>
          </a:ln>
        </p:spPr>
        <p:txBody>
          <a:bodyPr anchorCtr="0" anchor="t" bIns="34300" lIns="34300" spcFirstLastPara="1" rIns="34300" wrap="square" tIns="34300">
            <a:noAutofit/>
          </a:bodyPr>
          <a:lstStyle/>
          <a:p>
            <a:pPr indent="0" lvl="0" marL="0" marR="0" rtl="0" algn="ctr">
              <a:lnSpc>
                <a:spcPct val="100000"/>
              </a:lnSpc>
              <a:spcBef>
                <a:spcPts val="0"/>
              </a:spcBef>
              <a:spcAft>
                <a:spcPts val="0"/>
              </a:spcAft>
              <a:buClr>
                <a:srgbClr val="474747"/>
              </a:buClr>
              <a:buFont typeface="Helvetica Neue"/>
              <a:buNone/>
            </a:pPr>
            <a:r>
              <a:rPr i="0" lang="en" sz="1300" u="none" cap="none" strike="noStrike">
                <a:solidFill>
                  <a:schemeClr val="accent1"/>
                </a:solidFill>
                <a:latin typeface="Roboto"/>
                <a:ea typeface="Roboto"/>
                <a:cs typeface="Roboto"/>
                <a:sym typeface="Roboto"/>
              </a:rPr>
              <a:t>Scale</a:t>
            </a:r>
            <a:endParaRPr sz="1300">
              <a:solidFill>
                <a:schemeClr val="accent1"/>
              </a:solidFill>
              <a:latin typeface="Roboto"/>
              <a:ea typeface="Roboto"/>
              <a:cs typeface="Roboto"/>
              <a:sym typeface="Roboto"/>
            </a:endParaRPr>
          </a:p>
        </p:txBody>
      </p:sp>
      <p:sp>
        <p:nvSpPr>
          <p:cNvPr id="2673" name="Google Shape;2673;p185"/>
          <p:cNvSpPr/>
          <p:nvPr/>
        </p:nvSpPr>
        <p:spPr>
          <a:xfrm>
            <a:off x="5543803" y="2482522"/>
            <a:ext cx="512700" cy="5127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674" name="Google Shape;2674;p185"/>
          <p:cNvSpPr/>
          <p:nvPr/>
        </p:nvSpPr>
        <p:spPr>
          <a:xfrm>
            <a:off x="3441092" y="1640605"/>
            <a:ext cx="513600" cy="5130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675" name="Google Shape;2675;p185"/>
          <p:cNvSpPr/>
          <p:nvPr/>
        </p:nvSpPr>
        <p:spPr>
          <a:xfrm>
            <a:off x="5704058" y="2613442"/>
            <a:ext cx="192060" cy="250695"/>
          </a:xfrm>
          <a:custGeom>
            <a:rect b="b" l="l" r="r" t="t"/>
            <a:pathLst>
              <a:path extrusionOk="0" h="1098" w="842">
                <a:moveTo>
                  <a:pt x="737" y="367"/>
                </a:moveTo>
                <a:lnTo>
                  <a:pt x="683" y="367"/>
                </a:lnTo>
                <a:lnTo>
                  <a:pt x="683" y="263"/>
                </a:lnTo>
                <a:cubicBezTo>
                  <a:pt x="683" y="119"/>
                  <a:pt x="568" y="0"/>
                  <a:pt x="421" y="0"/>
                </a:cubicBezTo>
                <a:cubicBezTo>
                  <a:pt x="274" y="0"/>
                  <a:pt x="158" y="116"/>
                  <a:pt x="158" y="263"/>
                </a:cubicBezTo>
                <a:lnTo>
                  <a:pt x="158" y="367"/>
                </a:lnTo>
                <a:lnTo>
                  <a:pt x="105" y="367"/>
                </a:lnTo>
                <a:cubicBezTo>
                  <a:pt x="48" y="367"/>
                  <a:pt x="0" y="415"/>
                  <a:pt x="0" y="471"/>
                </a:cubicBezTo>
                <a:lnTo>
                  <a:pt x="0" y="992"/>
                </a:lnTo>
                <a:cubicBezTo>
                  <a:pt x="0" y="1049"/>
                  <a:pt x="48" y="1097"/>
                  <a:pt x="105" y="1097"/>
                </a:cubicBezTo>
                <a:lnTo>
                  <a:pt x="731" y="1097"/>
                </a:lnTo>
                <a:cubicBezTo>
                  <a:pt x="788" y="1097"/>
                  <a:pt x="836" y="1049"/>
                  <a:pt x="836" y="992"/>
                </a:cubicBezTo>
                <a:lnTo>
                  <a:pt x="836" y="471"/>
                </a:lnTo>
                <a:cubicBezTo>
                  <a:pt x="841" y="412"/>
                  <a:pt x="796" y="367"/>
                  <a:pt x="737" y="367"/>
                </a:cubicBezTo>
                <a:close/>
                <a:moveTo>
                  <a:pt x="424" y="834"/>
                </a:moveTo>
                <a:cubicBezTo>
                  <a:pt x="367" y="834"/>
                  <a:pt x="319" y="786"/>
                  <a:pt x="319" y="731"/>
                </a:cubicBezTo>
                <a:cubicBezTo>
                  <a:pt x="319" y="675"/>
                  <a:pt x="368" y="627"/>
                  <a:pt x="424" y="627"/>
                </a:cubicBezTo>
                <a:cubicBezTo>
                  <a:pt x="481" y="627"/>
                  <a:pt x="528" y="675"/>
                  <a:pt x="528" y="731"/>
                </a:cubicBezTo>
                <a:cubicBezTo>
                  <a:pt x="528" y="786"/>
                  <a:pt x="483" y="834"/>
                  <a:pt x="424" y="834"/>
                </a:cubicBezTo>
                <a:close/>
                <a:moveTo>
                  <a:pt x="263" y="367"/>
                </a:moveTo>
                <a:lnTo>
                  <a:pt x="263" y="263"/>
                </a:lnTo>
                <a:cubicBezTo>
                  <a:pt x="263" y="172"/>
                  <a:pt x="337" y="102"/>
                  <a:pt x="424" y="102"/>
                </a:cubicBezTo>
                <a:cubicBezTo>
                  <a:pt x="512" y="102"/>
                  <a:pt x="585" y="175"/>
                  <a:pt x="585" y="263"/>
                </a:cubicBezTo>
                <a:lnTo>
                  <a:pt x="585" y="367"/>
                </a:lnTo>
                <a:lnTo>
                  <a:pt x="263" y="367"/>
                </a:ln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2676" name="Google Shape;2676;p185"/>
          <p:cNvSpPr/>
          <p:nvPr/>
        </p:nvSpPr>
        <p:spPr>
          <a:xfrm>
            <a:off x="5327152" y="1796752"/>
            <a:ext cx="231277" cy="23861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2677" name="Google Shape;2677;p185"/>
          <p:cNvSpPr/>
          <p:nvPr/>
        </p:nvSpPr>
        <p:spPr>
          <a:xfrm>
            <a:off x="3633294" y="1782357"/>
            <a:ext cx="130337" cy="229881"/>
          </a:xfrm>
          <a:custGeom>
            <a:rect b="b" l="l" r="r" t="t"/>
            <a:pathLst>
              <a:path extrusionOk="0" h="1012" w="574">
                <a:moveTo>
                  <a:pt x="308" y="443"/>
                </a:moveTo>
                <a:cubicBezTo>
                  <a:pt x="181" y="410"/>
                  <a:pt x="138" y="376"/>
                  <a:pt x="138" y="322"/>
                </a:cubicBezTo>
                <a:cubicBezTo>
                  <a:pt x="138" y="260"/>
                  <a:pt x="195" y="218"/>
                  <a:pt x="291" y="218"/>
                </a:cubicBezTo>
                <a:cubicBezTo>
                  <a:pt x="389" y="218"/>
                  <a:pt x="429" y="266"/>
                  <a:pt x="432" y="336"/>
                </a:cubicBezTo>
                <a:lnTo>
                  <a:pt x="556" y="336"/>
                </a:lnTo>
                <a:cubicBezTo>
                  <a:pt x="553" y="240"/>
                  <a:pt x="494" y="150"/>
                  <a:pt x="375" y="122"/>
                </a:cubicBezTo>
                <a:lnTo>
                  <a:pt x="375" y="0"/>
                </a:lnTo>
                <a:lnTo>
                  <a:pt x="206" y="0"/>
                </a:lnTo>
                <a:lnTo>
                  <a:pt x="206" y="122"/>
                </a:lnTo>
                <a:cubicBezTo>
                  <a:pt x="96" y="144"/>
                  <a:pt x="8" y="215"/>
                  <a:pt x="8" y="325"/>
                </a:cubicBezTo>
                <a:cubicBezTo>
                  <a:pt x="8" y="455"/>
                  <a:pt x="116" y="520"/>
                  <a:pt x="274" y="556"/>
                </a:cubicBezTo>
                <a:cubicBezTo>
                  <a:pt x="415" y="590"/>
                  <a:pt x="443" y="638"/>
                  <a:pt x="443" y="692"/>
                </a:cubicBezTo>
                <a:cubicBezTo>
                  <a:pt x="443" y="731"/>
                  <a:pt x="415" y="793"/>
                  <a:pt x="291" y="793"/>
                </a:cubicBezTo>
                <a:cubicBezTo>
                  <a:pt x="175" y="793"/>
                  <a:pt x="130" y="743"/>
                  <a:pt x="124" y="675"/>
                </a:cubicBezTo>
                <a:lnTo>
                  <a:pt x="0" y="675"/>
                </a:lnTo>
                <a:cubicBezTo>
                  <a:pt x="6" y="799"/>
                  <a:pt x="99" y="867"/>
                  <a:pt x="206" y="889"/>
                </a:cubicBezTo>
                <a:lnTo>
                  <a:pt x="206" y="1011"/>
                </a:lnTo>
                <a:lnTo>
                  <a:pt x="375" y="1011"/>
                </a:lnTo>
                <a:lnTo>
                  <a:pt x="375" y="889"/>
                </a:lnTo>
                <a:cubicBezTo>
                  <a:pt x="485" y="870"/>
                  <a:pt x="573" y="805"/>
                  <a:pt x="573" y="689"/>
                </a:cubicBezTo>
                <a:cubicBezTo>
                  <a:pt x="570" y="534"/>
                  <a:pt x="435" y="477"/>
                  <a:pt x="308" y="443"/>
                </a:cubicBezTo>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Roboto"/>
              <a:ea typeface="Roboto"/>
              <a:cs typeface="Roboto"/>
              <a:sym typeface="Roboto"/>
            </a:endParaRPr>
          </a:p>
        </p:txBody>
      </p:sp>
      <p:sp>
        <p:nvSpPr>
          <p:cNvPr id="2678" name="Google Shape;2678;p185"/>
          <p:cNvSpPr/>
          <p:nvPr/>
        </p:nvSpPr>
        <p:spPr>
          <a:xfrm>
            <a:off x="4314043" y="3705496"/>
            <a:ext cx="512700" cy="5127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679" name="Google Shape;2679;p185"/>
          <p:cNvSpPr/>
          <p:nvPr/>
        </p:nvSpPr>
        <p:spPr>
          <a:xfrm>
            <a:off x="4465474" y="3857868"/>
            <a:ext cx="207900" cy="207600"/>
          </a:xfrm>
          <a:prstGeom prst="ellipse">
            <a:avLst/>
          </a:prstGeom>
          <a:noFill/>
          <a:ln cap="flat" cmpd="sng" w="28575">
            <a:solidFill>
              <a:srgbClr val="FFFFFF"/>
            </a:solidFill>
            <a:prstDash val="solid"/>
            <a:miter lim="8000"/>
            <a:headEnd len="sm" w="sm" type="none"/>
            <a:tailEnd len="sm" w="sm" type="none"/>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680" name="Google Shape;2680;p185"/>
          <p:cNvSpPr/>
          <p:nvPr/>
        </p:nvSpPr>
        <p:spPr>
          <a:xfrm>
            <a:off x="4498713" y="3920966"/>
            <a:ext cx="141000" cy="141000"/>
          </a:xfrm>
          <a:prstGeom prst="ellipse">
            <a:avLst/>
          </a:prstGeom>
          <a:noFill/>
          <a:ln cap="flat" cmpd="sng" w="28575">
            <a:solidFill>
              <a:srgbClr val="FFFFFF"/>
            </a:solidFill>
            <a:prstDash val="solid"/>
            <a:miter lim="8000"/>
            <a:headEnd len="sm" w="sm" type="none"/>
            <a:tailEnd len="sm" w="sm" type="none"/>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681" name="Google Shape;2681;p185"/>
          <p:cNvSpPr/>
          <p:nvPr/>
        </p:nvSpPr>
        <p:spPr>
          <a:xfrm>
            <a:off x="4524150" y="3967749"/>
            <a:ext cx="90000" cy="90300"/>
          </a:xfrm>
          <a:prstGeom prst="ellipse">
            <a:avLst/>
          </a:prstGeom>
          <a:solidFill>
            <a:srgbClr val="FFFFFF"/>
          </a:solidFill>
          <a:ln cap="flat" cmpd="sng" w="9525">
            <a:solidFill>
              <a:srgbClr val="FFFFFF">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pic>
        <p:nvPicPr>
          <p:cNvPr descr="ic_speedometer_white_48dp.png" id="2682" name="Google Shape;2682;p185"/>
          <p:cNvPicPr preferRelativeResize="0"/>
          <p:nvPr/>
        </p:nvPicPr>
        <p:blipFill>
          <a:blip r:embed="rId3">
            <a:alphaModFix/>
          </a:blip>
          <a:stretch>
            <a:fillRect/>
          </a:stretch>
        </p:blipFill>
        <p:spPr>
          <a:xfrm>
            <a:off x="3572460" y="3433350"/>
            <a:ext cx="250786" cy="250786"/>
          </a:xfrm>
          <a:prstGeom prst="rect">
            <a:avLst/>
          </a:prstGeom>
          <a:noFill/>
          <a:ln>
            <a:noFill/>
          </a:ln>
        </p:spPr>
      </p:pic>
      <p:sp>
        <p:nvSpPr>
          <p:cNvPr id="2683" name="Google Shape;2683;p185"/>
          <p:cNvSpPr/>
          <p:nvPr/>
        </p:nvSpPr>
        <p:spPr>
          <a:xfrm>
            <a:off x="5351905" y="3435468"/>
            <a:ext cx="192060" cy="219019"/>
          </a:xfrm>
          <a:custGeom>
            <a:rect b="b" l="l" r="r" t="t"/>
            <a:pathLst>
              <a:path extrusionOk="0" h="904" w="792">
                <a:moveTo>
                  <a:pt x="0" y="0"/>
                </a:moveTo>
                <a:lnTo>
                  <a:pt x="0" y="113"/>
                </a:lnTo>
                <a:lnTo>
                  <a:pt x="788" y="113"/>
                </a:lnTo>
                <a:lnTo>
                  <a:pt x="788" y="0"/>
                </a:lnTo>
                <a:lnTo>
                  <a:pt x="0" y="0"/>
                </a:lnTo>
                <a:close/>
                <a:moveTo>
                  <a:pt x="0" y="564"/>
                </a:moveTo>
                <a:lnTo>
                  <a:pt x="226" y="564"/>
                </a:lnTo>
                <a:lnTo>
                  <a:pt x="226" y="903"/>
                </a:lnTo>
                <a:lnTo>
                  <a:pt x="565" y="903"/>
                </a:lnTo>
                <a:lnTo>
                  <a:pt x="565" y="564"/>
                </a:lnTo>
                <a:lnTo>
                  <a:pt x="791" y="564"/>
                </a:lnTo>
                <a:lnTo>
                  <a:pt x="395" y="169"/>
                </a:lnTo>
                <a:lnTo>
                  <a:pt x="0" y="564"/>
                </a:ln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pic>
        <p:nvPicPr>
          <p:cNvPr descr="ic_palette_white_48dp.png" id="2684" name="Google Shape;2684;p185"/>
          <p:cNvPicPr preferRelativeResize="0"/>
          <p:nvPr/>
        </p:nvPicPr>
        <p:blipFill>
          <a:blip r:embed="rId4">
            <a:alphaModFix/>
          </a:blip>
          <a:stretch>
            <a:fillRect/>
          </a:stretch>
        </p:blipFill>
        <p:spPr>
          <a:xfrm>
            <a:off x="4428348" y="1367569"/>
            <a:ext cx="295505" cy="295505"/>
          </a:xfrm>
          <a:prstGeom prst="rect">
            <a:avLst/>
          </a:prstGeom>
          <a:noFill/>
          <a:ln>
            <a:noFill/>
          </a:ln>
        </p:spPr>
      </p:pic>
      <p:sp>
        <p:nvSpPr>
          <p:cNvPr id="2685" name="Google Shape;2685;p185"/>
          <p:cNvSpPr/>
          <p:nvPr/>
        </p:nvSpPr>
        <p:spPr>
          <a:xfrm>
            <a:off x="3095796" y="2482307"/>
            <a:ext cx="511800" cy="511800"/>
          </a:xfrm>
          <a:custGeom>
            <a:rect b="b" l="l" r="r" t="t"/>
            <a:pathLst>
              <a:path extrusionOk="0" h="120000" w="120000">
                <a:moveTo>
                  <a:pt x="120000" y="60250"/>
                </a:moveTo>
                <a:cubicBezTo>
                  <a:pt x="120000" y="71155"/>
                  <a:pt x="117522" y="80577"/>
                  <a:pt x="112066" y="90250"/>
                </a:cubicBezTo>
                <a:cubicBezTo>
                  <a:pt x="106611" y="99666"/>
                  <a:pt x="99422" y="106361"/>
                  <a:pt x="90000" y="111816"/>
                </a:cubicBezTo>
                <a:cubicBezTo>
                  <a:pt x="80333" y="117522"/>
                  <a:pt x="70911" y="120000"/>
                  <a:pt x="60000" y="120000"/>
                </a:cubicBezTo>
                <a:cubicBezTo>
                  <a:pt x="48844" y="120000"/>
                  <a:pt x="39422" y="117522"/>
                  <a:pt x="30000" y="111816"/>
                </a:cubicBezTo>
                <a:cubicBezTo>
                  <a:pt x="20333" y="106361"/>
                  <a:pt x="13388" y="99666"/>
                  <a:pt x="7933" y="90250"/>
                </a:cubicBezTo>
                <a:cubicBezTo>
                  <a:pt x="2233" y="80577"/>
                  <a:pt x="0" y="71155"/>
                  <a:pt x="0" y="60250"/>
                </a:cubicBezTo>
                <a:cubicBezTo>
                  <a:pt x="0" y="49088"/>
                  <a:pt x="2233" y="39422"/>
                  <a:pt x="7933" y="30000"/>
                </a:cubicBezTo>
                <a:cubicBezTo>
                  <a:pt x="13388" y="20333"/>
                  <a:pt x="20333" y="13638"/>
                  <a:pt x="30000" y="8183"/>
                </a:cubicBezTo>
                <a:cubicBezTo>
                  <a:pt x="39422" y="2477"/>
                  <a:pt x="49088" y="0"/>
                  <a:pt x="60000" y="0"/>
                </a:cubicBezTo>
                <a:cubicBezTo>
                  <a:pt x="71155" y="0"/>
                  <a:pt x="80333" y="2477"/>
                  <a:pt x="90000" y="8183"/>
                </a:cubicBezTo>
                <a:cubicBezTo>
                  <a:pt x="99422" y="13638"/>
                  <a:pt x="106611" y="20333"/>
                  <a:pt x="112066" y="30000"/>
                </a:cubicBezTo>
                <a:cubicBezTo>
                  <a:pt x="117522" y="39422"/>
                  <a:pt x="120000" y="49088"/>
                  <a:pt x="120000" y="60250"/>
                </a:cubicBezTo>
              </a:path>
            </a:pathLst>
          </a:custGeom>
          <a:solidFill>
            <a:srgbClr val="666666"/>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300" u="none" cap="none" strike="noStrike">
              <a:solidFill>
                <a:srgbClr val="5A5A5A"/>
              </a:solidFill>
              <a:latin typeface="Roboto"/>
              <a:ea typeface="Roboto"/>
              <a:cs typeface="Roboto"/>
              <a:sym typeface="Roboto"/>
            </a:endParaRPr>
          </a:p>
        </p:txBody>
      </p:sp>
      <p:pic>
        <p:nvPicPr>
          <p:cNvPr descr="ic_chart_bar_white_48dp.png" id="2686" name="Google Shape;2686;p185"/>
          <p:cNvPicPr preferRelativeResize="0"/>
          <p:nvPr/>
        </p:nvPicPr>
        <p:blipFill>
          <a:blip r:embed="rId5">
            <a:alphaModFix/>
          </a:blip>
          <a:stretch>
            <a:fillRect/>
          </a:stretch>
        </p:blipFill>
        <p:spPr>
          <a:xfrm>
            <a:off x="3226364" y="2612691"/>
            <a:ext cx="250786" cy="250786"/>
          </a:xfrm>
          <a:prstGeom prst="rect">
            <a:avLst/>
          </a:prstGeom>
          <a:noFill/>
          <a:ln>
            <a:noFill/>
          </a:ln>
        </p:spPr>
      </p:pic>
      <p:sp>
        <p:nvSpPr>
          <p:cNvPr id="2687" name="Google Shape;2687;p185"/>
          <p:cNvSpPr/>
          <p:nvPr/>
        </p:nvSpPr>
        <p:spPr>
          <a:xfrm>
            <a:off x="3796833" y="1960446"/>
            <a:ext cx="1558500" cy="1556700"/>
          </a:xfrm>
          <a:prstGeom prst="ellipse">
            <a:avLst/>
          </a:prstGeom>
          <a:noFill/>
          <a:ln cap="flat" cmpd="sng" w="19050">
            <a:solidFill>
              <a:schemeClr val="accent1"/>
            </a:solidFill>
            <a:prstDash val="dot"/>
            <a:bevel/>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688" name="Google Shape;2688;p185"/>
          <p:cNvSpPr txBox="1"/>
          <p:nvPr/>
        </p:nvSpPr>
        <p:spPr>
          <a:xfrm>
            <a:off x="4044360" y="2921944"/>
            <a:ext cx="1055400" cy="295800"/>
          </a:xfrm>
          <a:prstGeom prst="rect">
            <a:avLst/>
          </a:prstGeom>
          <a:noFill/>
          <a:ln>
            <a:noFill/>
          </a:ln>
        </p:spPr>
        <p:txBody>
          <a:bodyPr anchorCtr="0" anchor="t" bIns="68500" lIns="68500" spcFirstLastPara="1" rIns="68500" wrap="square" tIns="68500">
            <a:noAutofit/>
          </a:bodyPr>
          <a:lstStyle/>
          <a:p>
            <a:pPr indent="0" lvl="0" marL="0" rtl="0" algn="ctr">
              <a:spcBef>
                <a:spcPts val="0"/>
              </a:spcBef>
              <a:spcAft>
                <a:spcPts val="0"/>
              </a:spcAft>
              <a:buNone/>
            </a:pPr>
            <a:r>
              <a:rPr lang="en" sz="1300">
                <a:solidFill>
                  <a:schemeClr val="accent1"/>
                </a:solidFill>
                <a:latin typeface="Roboto"/>
                <a:ea typeface="Roboto"/>
                <a:cs typeface="Roboto"/>
                <a:sym typeface="Roboto"/>
              </a:rPr>
              <a:t>Edge</a:t>
            </a:r>
            <a:endParaRPr sz="1300">
              <a:solidFill>
                <a:schemeClr val="accent1"/>
              </a:solidFill>
              <a:latin typeface="Roboto"/>
              <a:ea typeface="Roboto"/>
              <a:cs typeface="Roboto"/>
              <a:sym typeface="Roboto"/>
            </a:endParaRPr>
          </a:p>
        </p:txBody>
      </p:sp>
      <p:sp>
        <p:nvSpPr>
          <p:cNvPr id="2689" name="Google Shape;2689;p185"/>
          <p:cNvSpPr/>
          <p:nvPr/>
        </p:nvSpPr>
        <p:spPr>
          <a:xfrm>
            <a:off x="4269665" y="2259602"/>
            <a:ext cx="597900" cy="675000"/>
          </a:xfrm>
          <a:custGeom>
            <a:rect b="b" l="l" r="r" t="t"/>
            <a:pathLst>
              <a:path extrusionOk="0" h="120000" w="120000">
                <a:moveTo>
                  <a:pt x="116444" y="29568"/>
                </a:moveTo>
                <a:lnTo>
                  <a:pt x="58166" y="29568"/>
                </a:lnTo>
                <a:cubicBezTo>
                  <a:pt x="55366" y="29568"/>
                  <a:pt x="53644" y="26993"/>
                  <a:pt x="55044" y="24899"/>
                </a:cubicBezTo>
                <a:lnTo>
                  <a:pt x="67322" y="6119"/>
                </a:lnTo>
                <a:cubicBezTo>
                  <a:pt x="68294" y="4596"/>
                  <a:pt x="67755" y="2693"/>
                  <a:pt x="66033" y="1836"/>
                </a:cubicBezTo>
                <a:lnTo>
                  <a:pt x="63338" y="403"/>
                </a:lnTo>
                <a:cubicBezTo>
                  <a:pt x="61616" y="-453"/>
                  <a:pt x="59461" y="117"/>
                  <a:pt x="58494" y="1545"/>
                </a:cubicBezTo>
                <a:lnTo>
                  <a:pt x="29300" y="46243"/>
                </a:lnTo>
                <a:cubicBezTo>
                  <a:pt x="27900" y="48342"/>
                  <a:pt x="24561" y="48342"/>
                  <a:pt x="23161" y="46243"/>
                </a:cubicBezTo>
                <a:lnTo>
                  <a:pt x="10877" y="27469"/>
                </a:lnTo>
                <a:cubicBezTo>
                  <a:pt x="9911" y="25946"/>
                  <a:pt x="7755" y="25470"/>
                  <a:pt x="6033" y="26326"/>
                </a:cubicBezTo>
                <a:lnTo>
                  <a:pt x="3338" y="27659"/>
                </a:lnTo>
                <a:cubicBezTo>
                  <a:pt x="1616" y="28516"/>
                  <a:pt x="1077" y="30520"/>
                  <a:pt x="2044" y="31948"/>
                </a:cubicBezTo>
                <a:lnTo>
                  <a:pt x="31133" y="76646"/>
                </a:lnTo>
                <a:cubicBezTo>
                  <a:pt x="32533" y="78745"/>
                  <a:pt x="30805" y="81315"/>
                  <a:pt x="28116" y="81315"/>
                </a:cubicBezTo>
                <a:lnTo>
                  <a:pt x="3555" y="81315"/>
                </a:lnTo>
                <a:cubicBezTo>
                  <a:pt x="1616" y="81315"/>
                  <a:pt x="0" y="82749"/>
                  <a:pt x="0" y="84462"/>
                </a:cubicBezTo>
                <a:lnTo>
                  <a:pt x="0" y="87228"/>
                </a:lnTo>
                <a:cubicBezTo>
                  <a:pt x="0" y="89036"/>
                  <a:pt x="1616" y="90369"/>
                  <a:pt x="3555" y="90369"/>
                </a:cubicBezTo>
                <a:lnTo>
                  <a:pt x="61833" y="90369"/>
                </a:lnTo>
                <a:cubicBezTo>
                  <a:pt x="64633" y="90369"/>
                  <a:pt x="66355" y="93040"/>
                  <a:pt x="64955" y="95134"/>
                </a:cubicBezTo>
                <a:lnTo>
                  <a:pt x="52677" y="113913"/>
                </a:lnTo>
                <a:cubicBezTo>
                  <a:pt x="51705" y="115436"/>
                  <a:pt x="52244" y="117340"/>
                  <a:pt x="53966" y="118197"/>
                </a:cubicBezTo>
                <a:lnTo>
                  <a:pt x="56661" y="119535"/>
                </a:lnTo>
                <a:cubicBezTo>
                  <a:pt x="58383" y="120487"/>
                  <a:pt x="60538" y="119916"/>
                  <a:pt x="61505" y="118393"/>
                </a:cubicBezTo>
                <a:lnTo>
                  <a:pt x="90700" y="73790"/>
                </a:lnTo>
                <a:cubicBezTo>
                  <a:pt x="92100" y="71690"/>
                  <a:pt x="95438" y="71690"/>
                  <a:pt x="96838" y="73790"/>
                </a:cubicBezTo>
                <a:lnTo>
                  <a:pt x="109122" y="92564"/>
                </a:lnTo>
                <a:cubicBezTo>
                  <a:pt x="110088" y="94087"/>
                  <a:pt x="112244" y="94563"/>
                  <a:pt x="113966" y="93706"/>
                </a:cubicBezTo>
                <a:lnTo>
                  <a:pt x="116661" y="92278"/>
                </a:lnTo>
                <a:cubicBezTo>
                  <a:pt x="118383" y="91422"/>
                  <a:pt x="118922" y="89512"/>
                  <a:pt x="117955" y="87989"/>
                </a:cubicBezTo>
                <a:lnTo>
                  <a:pt x="88866" y="43387"/>
                </a:lnTo>
                <a:cubicBezTo>
                  <a:pt x="87466" y="41287"/>
                  <a:pt x="89194" y="38622"/>
                  <a:pt x="91883" y="38622"/>
                </a:cubicBezTo>
                <a:lnTo>
                  <a:pt x="116444" y="38622"/>
                </a:lnTo>
                <a:cubicBezTo>
                  <a:pt x="118383" y="38622"/>
                  <a:pt x="120000" y="37284"/>
                  <a:pt x="120000" y="35475"/>
                </a:cubicBezTo>
                <a:lnTo>
                  <a:pt x="120000" y="32709"/>
                </a:lnTo>
                <a:cubicBezTo>
                  <a:pt x="120000" y="30996"/>
                  <a:pt x="118383" y="29568"/>
                  <a:pt x="116444" y="29568"/>
                </a:cubicBezTo>
                <a:close/>
                <a:moveTo>
                  <a:pt x="59566" y="71024"/>
                </a:moveTo>
                <a:cubicBezTo>
                  <a:pt x="52677" y="71024"/>
                  <a:pt x="47072" y="66164"/>
                  <a:pt x="47072" y="59966"/>
                </a:cubicBezTo>
                <a:cubicBezTo>
                  <a:pt x="47072" y="53868"/>
                  <a:pt x="52677" y="48913"/>
                  <a:pt x="59566" y="48913"/>
                </a:cubicBezTo>
                <a:cubicBezTo>
                  <a:pt x="66461" y="48913"/>
                  <a:pt x="72066" y="53868"/>
                  <a:pt x="72066" y="59966"/>
                </a:cubicBezTo>
                <a:cubicBezTo>
                  <a:pt x="72066" y="66164"/>
                  <a:pt x="66461" y="71024"/>
                  <a:pt x="59566" y="71024"/>
                </a:cubicBezTo>
                <a:close/>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4" name="Shape 2694"/>
        <p:cNvGrpSpPr/>
        <p:nvPr/>
      </p:nvGrpSpPr>
      <p:grpSpPr>
        <a:xfrm>
          <a:off x="0" y="0"/>
          <a:ext cx="0" cy="0"/>
          <a:chOff x="0" y="0"/>
          <a:chExt cx="0" cy="0"/>
        </a:xfrm>
      </p:grpSpPr>
      <p:sp>
        <p:nvSpPr>
          <p:cNvPr id="2695" name="Google Shape;2695;p186"/>
          <p:cNvSpPr txBox="1"/>
          <p:nvPr/>
        </p:nvSpPr>
        <p:spPr>
          <a:xfrm>
            <a:off x="277847" y="398119"/>
            <a:ext cx="6487500" cy="566700"/>
          </a:xfrm>
          <a:prstGeom prst="rect">
            <a:avLst/>
          </a:prstGeom>
          <a:noFill/>
          <a:ln>
            <a:noFill/>
          </a:ln>
        </p:spPr>
        <p:txBody>
          <a:bodyPr anchorCtr="0" anchor="t" bIns="68625" lIns="68625" spcFirstLastPara="1" rIns="68625" wrap="square" tIns="68625">
            <a:noAutofit/>
          </a:bodyPr>
          <a:lstStyle/>
          <a:p>
            <a:pPr indent="0" lvl="0" marL="0" rtl="0">
              <a:spcBef>
                <a:spcPts val="0"/>
              </a:spcBef>
              <a:spcAft>
                <a:spcPts val="0"/>
              </a:spcAft>
              <a:buClr>
                <a:schemeClr val="dk1"/>
              </a:buClr>
              <a:buSzPts val="400"/>
              <a:buFont typeface="Arial"/>
              <a:buNone/>
            </a:pPr>
            <a:r>
              <a:rPr lang="en" sz="2100">
                <a:solidFill>
                  <a:schemeClr val="accent1"/>
                </a:solidFill>
                <a:latin typeface="Roboto"/>
                <a:ea typeface="Roboto"/>
                <a:cs typeface="Roboto"/>
                <a:sym typeface="Roboto"/>
              </a:rPr>
              <a:t>Operational Excellence</a:t>
            </a:r>
            <a:endParaRPr sz="2100">
              <a:solidFill>
                <a:schemeClr val="accent1"/>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p:txBody>
      </p:sp>
      <p:sp>
        <p:nvSpPr>
          <p:cNvPr id="2696" name="Google Shape;2696;p186"/>
          <p:cNvSpPr txBox="1"/>
          <p:nvPr>
            <p:ph idx="1" type="body"/>
          </p:nvPr>
        </p:nvSpPr>
        <p:spPr>
          <a:xfrm>
            <a:off x="-13052" y="4189330"/>
            <a:ext cx="9170100" cy="3291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1"/>
              </a:buClr>
              <a:buSzPts val="400"/>
              <a:buFont typeface="Arial"/>
              <a:buNone/>
            </a:pPr>
            <a:r>
              <a:rPr lang="en" sz="1300">
                <a:solidFill>
                  <a:srgbClr val="666666"/>
                </a:solidFill>
                <a:latin typeface="Roboto"/>
                <a:ea typeface="Roboto"/>
                <a:cs typeface="Roboto"/>
                <a:sym typeface="Roboto"/>
              </a:rPr>
              <a:t>Centralized control, decentralized development</a:t>
            </a:r>
            <a:endParaRPr sz="1300">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400"/>
              <a:buFont typeface="Arial"/>
              <a:buNone/>
            </a:pPr>
            <a:r>
              <a:rPr lang="en" sz="1300">
                <a:solidFill>
                  <a:srgbClr val="666666"/>
                </a:solidFill>
                <a:latin typeface="Roboto"/>
                <a:ea typeface="Roboto"/>
                <a:cs typeface="Roboto"/>
                <a:sym typeface="Roboto"/>
              </a:rPr>
              <a:t>Multi-tenant architecture</a:t>
            </a:r>
            <a:endParaRPr sz="1300">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400"/>
              <a:buFont typeface="Arial"/>
              <a:buNone/>
            </a:pPr>
            <a:r>
              <a:t/>
            </a:r>
            <a:endParaRPr sz="1300">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400"/>
              <a:buFont typeface="Arial"/>
              <a:buNone/>
            </a:pPr>
            <a:r>
              <a:t/>
            </a:r>
            <a:endParaRPr sz="1300">
              <a:solidFill>
                <a:srgbClr val="666666"/>
              </a:solidFill>
              <a:latin typeface="Roboto"/>
              <a:ea typeface="Roboto"/>
              <a:cs typeface="Roboto"/>
              <a:sym typeface="Roboto"/>
            </a:endParaRPr>
          </a:p>
        </p:txBody>
      </p:sp>
      <p:sp>
        <p:nvSpPr>
          <p:cNvPr id="2697" name="Google Shape;2697;p186"/>
          <p:cNvSpPr/>
          <p:nvPr/>
        </p:nvSpPr>
        <p:spPr>
          <a:xfrm>
            <a:off x="594456" y="1793381"/>
            <a:ext cx="1331100" cy="216300"/>
          </a:xfrm>
          <a:prstGeom prst="rect">
            <a:avLst/>
          </a:prstGeom>
          <a:noFill/>
          <a:ln>
            <a:noFill/>
          </a:ln>
        </p:spPr>
        <p:txBody>
          <a:bodyPr anchorCtr="0" anchor="t" bIns="34225" lIns="34225" spcFirstLastPara="1" rIns="34225" wrap="square" tIns="34225">
            <a:noAutofit/>
          </a:bodyPr>
          <a:lstStyle/>
          <a:p>
            <a:pPr indent="0" lvl="0" marL="0" marR="0" rtl="0" algn="ctr">
              <a:lnSpc>
                <a:spcPct val="100000"/>
              </a:lnSpc>
              <a:spcBef>
                <a:spcPts val="0"/>
              </a:spcBef>
              <a:spcAft>
                <a:spcPts val="0"/>
              </a:spcAft>
              <a:buClr>
                <a:srgbClr val="2D2D2D"/>
              </a:buClr>
              <a:buFont typeface="Helvetica Neue"/>
              <a:buNone/>
            </a:pPr>
            <a:r>
              <a:rPr b="0" i="0" lang="en" sz="1000" u="none" cap="none" strike="noStrike">
                <a:solidFill>
                  <a:srgbClr val="666666"/>
                </a:solidFill>
                <a:latin typeface="Roboto"/>
                <a:ea typeface="Roboto"/>
                <a:cs typeface="Roboto"/>
                <a:sym typeface="Roboto"/>
              </a:rPr>
              <a:t>API Processing</a:t>
            </a:r>
            <a:endParaRPr sz="500">
              <a:solidFill>
                <a:srgbClr val="666666"/>
              </a:solidFill>
              <a:latin typeface="Roboto"/>
              <a:ea typeface="Roboto"/>
              <a:cs typeface="Roboto"/>
              <a:sym typeface="Roboto"/>
            </a:endParaRPr>
          </a:p>
        </p:txBody>
      </p:sp>
      <p:sp>
        <p:nvSpPr>
          <p:cNvPr id="2698" name="Google Shape;2698;p186"/>
          <p:cNvSpPr/>
          <p:nvPr/>
        </p:nvSpPr>
        <p:spPr>
          <a:xfrm>
            <a:off x="1073747" y="2637628"/>
            <a:ext cx="400800" cy="226500"/>
          </a:xfrm>
          <a:prstGeom prst="rect">
            <a:avLst/>
          </a:prstGeom>
          <a:noFill/>
          <a:ln>
            <a:noFill/>
          </a:ln>
        </p:spPr>
        <p:txBody>
          <a:bodyPr anchorCtr="0" anchor="t" bIns="34225" lIns="34225" spcFirstLastPara="1" rIns="34225" wrap="square" tIns="34225">
            <a:noAutofit/>
          </a:bodyPr>
          <a:lstStyle/>
          <a:p>
            <a:pPr indent="0" lvl="0" marL="0" marR="0" rtl="0" algn="ctr">
              <a:lnSpc>
                <a:spcPct val="100000"/>
              </a:lnSpc>
              <a:spcBef>
                <a:spcPts val="0"/>
              </a:spcBef>
              <a:spcAft>
                <a:spcPts val="0"/>
              </a:spcAft>
              <a:buClr>
                <a:srgbClr val="2D2D2D"/>
              </a:buClr>
              <a:buFont typeface="Helvetica Neue"/>
              <a:buNone/>
            </a:pPr>
            <a:r>
              <a:rPr b="0" i="0" lang="en" sz="1000" u="none" cap="none" strike="noStrike">
                <a:solidFill>
                  <a:srgbClr val="666666"/>
                </a:solidFill>
                <a:latin typeface="Roboto"/>
                <a:ea typeface="Roboto"/>
                <a:cs typeface="Roboto"/>
                <a:sym typeface="Roboto"/>
              </a:rPr>
              <a:t>Data</a:t>
            </a:r>
            <a:endParaRPr sz="500">
              <a:solidFill>
                <a:srgbClr val="666666"/>
              </a:solidFill>
              <a:latin typeface="Roboto"/>
              <a:ea typeface="Roboto"/>
              <a:cs typeface="Roboto"/>
              <a:sym typeface="Roboto"/>
            </a:endParaRPr>
          </a:p>
        </p:txBody>
      </p:sp>
      <p:sp>
        <p:nvSpPr>
          <p:cNvPr id="2699" name="Google Shape;2699;p186"/>
          <p:cNvSpPr/>
          <p:nvPr/>
        </p:nvSpPr>
        <p:spPr>
          <a:xfrm>
            <a:off x="803213" y="3444534"/>
            <a:ext cx="913800" cy="226500"/>
          </a:xfrm>
          <a:prstGeom prst="rect">
            <a:avLst/>
          </a:prstGeom>
          <a:noFill/>
          <a:ln>
            <a:noFill/>
          </a:ln>
        </p:spPr>
        <p:txBody>
          <a:bodyPr anchorCtr="0" anchor="t" bIns="34225" lIns="34225" spcFirstLastPara="1" rIns="34225" wrap="square" tIns="34225">
            <a:noAutofit/>
          </a:bodyPr>
          <a:lstStyle/>
          <a:p>
            <a:pPr indent="0" lvl="0" marL="0" marR="0" rtl="0" algn="ctr">
              <a:lnSpc>
                <a:spcPct val="100000"/>
              </a:lnSpc>
              <a:spcBef>
                <a:spcPts val="0"/>
              </a:spcBef>
              <a:spcAft>
                <a:spcPts val="0"/>
              </a:spcAft>
              <a:buClr>
                <a:srgbClr val="2D2D2D"/>
              </a:buClr>
              <a:buFont typeface="Helvetica Neue"/>
              <a:buNone/>
            </a:pPr>
            <a:r>
              <a:rPr b="0" i="0" lang="en" sz="1000" u="none" cap="none" strike="noStrike">
                <a:solidFill>
                  <a:srgbClr val="666666"/>
                </a:solidFill>
                <a:latin typeface="Roboto"/>
                <a:ea typeface="Roboto"/>
                <a:cs typeface="Roboto"/>
                <a:sym typeface="Roboto"/>
              </a:rPr>
              <a:t>Management</a:t>
            </a:r>
            <a:endParaRPr sz="500">
              <a:solidFill>
                <a:srgbClr val="666666"/>
              </a:solidFill>
              <a:latin typeface="Roboto"/>
              <a:ea typeface="Roboto"/>
              <a:cs typeface="Roboto"/>
              <a:sym typeface="Roboto"/>
            </a:endParaRPr>
          </a:p>
        </p:txBody>
      </p:sp>
      <p:sp>
        <p:nvSpPr>
          <p:cNvPr id="2700" name="Google Shape;2700;p186"/>
          <p:cNvSpPr/>
          <p:nvPr/>
        </p:nvSpPr>
        <p:spPr>
          <a:xfrm>
            <a:off x="2337051" y="1226275"/>
            <a:ext cx="2073300" cy="2701200"/>
          </a:xfrm>
          <a:prstGeom prst="roundRect">
            <a:avLst>
              <a:gd fmla="val 8130" name="adj"/>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01" name="Google Shape;2701;p186"/>
          <p:cNvSpPr/>
          <p:nvPr/>
        </p:nvSpPr>
        <p:spPr>
          <a:xfrm>
            <a:off x="3123789" y="1301098"/>
            <a:ext cx="495900" cy="216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Font typeface="Arial"/>
              <a:buNone/>
            </a:pPr>
            <a:r>
              <a:rPr b="0" i="0" lang="en" sz="1000" u="none" cap="none" strike="noStrike">
                <a:solidFill>
                  <a:srgbClr val="FFFFFF"/>
                </a:solidFill>
                <a:latin typeface="Roboto"/>
                <a:ea typeface="Roboto"/>
                <a:cs typeface="Roboto"/>
                <a:sym typeface="Roboto"/>
              </a:rPr>
              <a:t>Region</a:t>
            </a:r>
            <a:endParaRPr sz="500">
              <a:solidFill>
                <a:srgbClr val="FFFFFF"/>
              </a:solidFill>
              <a:latin typeface="Roboto"/>
              <a:ea typeface="Roboto"/>
              <a:cs typeface="Roboto"/>
              <a:sym typeface="Roboto"/>
            </a:endParaRPr>
          </a:p>
        </p:txBody>
      </p:sp>
      <p:sp>
        <p:nvSpPr>
          <p:cNvPr id="2702" name="Google Shape;2702;p186"/>
          <p:cNvSpPr/>
          <p:nvPr/>
        </p:nvSpPr>
        <p:spPr>
          <a:xfrm>
            <a:off x="2540018" y="1612524"/>
            <a:ext cx="800700" cy="1572900"/>
          </a:xfrm>
          <a:prstGeom prst="rect">
            <a:avLst/>
          </a:prstGeom>
          <a:solidFill>
            <a:srgbClr val="FAFAFA"/>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03" name="Google Shape;2703;p186"/>
          <p:cNvSpPr/>
          <p:nvPr/>
        </p:nvSpPr>
        <p:spPr>
          <a:xfrm>
            <a:off x="3412418" y="1612524"/>
            <a:ext cx="800700" cy="1572900"/>
          </a:xfrm>
          <a:prstGeom prst="rect">
            <a:avLst/>
          </a:prstGeom>
          <a:solidFill>
            <a:srgbClr val="FAFAFA"/>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04" name="Google Shape;2704;p186"/>
          <p:cNvSpPr/>
          <p:nvPr/>
        </p:nvSpPr>
        <p:spPr>
          <a:xfrm>
            <a:off x="2789065" y="1632984"/>
            <a:ext cx="310500" cy="216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Font typeface="Arial"/>
              <a:buNone/>
            </a:pPr>
            <a:r>
              <a:rPr b="0" i="0" lang="en" sz="1000" u="none" cap="none" strike="noStrike">
                <a:solidFill>
                  <a:srgbClr val="666666"/>
                </a:solidFill>
                <a:latin typeface="Roboto"/>
                <a:ea typeface="Roboto"/>
                <a:cs typeface="Roboto"/>
                <a:sym typeface="Roboto"/>
              </a:rPr>
              <a:t>Pod</a:t>
            </a:r>
            <a:endParaRPr sz="500">
              <a:solidFill>
                <a:srgbClr val="666666"/>
              </a:solidFill>
              <a:latin typeface="Roboto"/>
              <a:ea typeface="Roboto"/>
              <a:cs typeface="Roboto"/>
              <a:sym typeface="Roboto"/>
            </a:endParaRPr>
          </a:p>
        </p:txBody>
      </p:sp>
      <p:sp>
        <p:nvSpPr>
          <p:cNvPr id="2705" name="Google Shape;2705;p186"/>
          <p:cNvSpPr/>
          <p:nvPr/>
        </p:nvSpPr>
        <p:spPr>
          <a:xfrm>
            <a:off x="3663586" y="1632984"/>
            <a:ext cx="310500" cy="216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Font typeface="Arial"/>
              <a:buNone/>
            </a:pPr>
            <a:r>
              <a:rPr b="0" i="0" lang="en" sz="1000" u="none" cap="none" strike="noStrike">
                <a:solidFill>
                  <a:srgbClr val="666666"/>
                </a:solidFill>
                <a:latin typeface="Roboto"/>
                <a:ea typeface="Roboto"/>
                <a:cs typeface="Roboto"/>
                <a:sym typeface="Roboto"/>
              </a:rPr>
              <a:t>Pod</a:t>
            </a:r>
            <a:endParaRPr sz="500">
              <a:solidFill>
                <a:srgbClr val="666666"/>
              </a:solidFill>
              <a:latin typeface="Roboto"/>
              <a:ea typeface="Roboto"/>
              <a:cs typeface="Roboto"/>
              <a:sym typeface="Roboto"/>
            </a:endParaRPr>
          </a:p>
        </p:txBody>
      </p:sp>
      <p:sp>
        <p:nvSpPr>
          <p:cNvPr id="2706" name="Google Shape;2706;p186"/>
          <p:cNvSpPr/>
          <p:nvPr/>
        </p:nvSpPr>
        <p:spPr>
          <a:xfrm>
            <a:off x="4556748" y="1226275"/>
            <a:ext cx="2073300" cy="2701200"/>
          </a:xfrm>
          <a:prstGeom prst="roundRect">
            <a:avLst>
              <a:gd fmla="val 8130" name="adj"/>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07" name="Google Shape;2707;p186"/>
          <p:cNvSpPr/>
          <p:nvPr/>
        </p:nvSpPr>
        <p:spPr>
          <a:xfrm>
            <a:off x="5343486" y="1301098"/>
            <a:ext cx="495900" cy="216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Font typeface="Arial"/>
              <a:buNone/>
            </a:pPr>
            <a:r>
              <a:rPr b="0" i="0" lang="en" sz="1000" u="none" cap="none" strike="noStrike">
                <a:solidFill>
                  <a:srgbClr val="FFFFFF"/>
                </a:solidFill>
                <a:latin typeface="Roboto"/>
                <a:ea typeface="Roboto"/>
                <a:cs typeface="Roboto"/>
                <a:sym typeface="Roboto"/>
              </a:rPr>
              <a:t>Region</a:t>
            </a:r>
            <a:endParaRPr sz="500">
              <a:solidFill>
                <a:srgbClr val="FFFFFF"/>
              </a:solidFill>
              <a:latin typeface="Roboto"/>
              <a:ea typeface="Roboto"/>
              <a:cs typeface="Roboto"/>
              <a:sym typeface="Roboto"/>
            </a:endParaRPr>
          </a:p>
        </p:txBody>
      </p:sp>
      <p:sp>
        <p:nvSpPr>
          <p:cNvPr id="2708" name="Google Shape;2708;p186"/>
          <p:cNvSpPr/>
          <p:nvPr/>
        </p:nvSpPr>
        <p:spPr>
          <a:xfrm>
            <a:off x="4743629" y="1612524"/>
            <a:ext cx="800700" cy="1572900"/>
          </a:xfrm>
          <a:prstGeom prst="rect">
            <a:avLst/>
          </a:prstGeom>
          <a:solidFill>
            <a:srgbClr val="FAFAFA"/>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666666"/>
              </a:solidFill>
              <a:latin typeface="Roboto"/>
              <a:ea typeface="Roboto"/>
              <a:cs typeface="Roboto"/>
              <a:sym typeface="Roboto"/>
            </a:endParaRPr>
          </a:p>
        </p:txBody>
      </p:sp>
      <p:sp>
        <p:nvSpPr>
          <p:cNvPr id="2709" name="Google Shape;2709;p186"/>
          <p:cNvSpPr/>
          <p:nvPr/>
        </p:nvSpPr>
        <p:spPr>
          <a:xfrm>
            <a:off x="5631111" y="1612524"/>
            <a:ext cx="800700" cy="1572900"/>
          </a:xfrm>
          <a:prstGeom prst="rect">
            <a:avLst/>
          </a:prstGeom>
          <a:solidFill>
            <a:srgbClr val="FAFAFA"/>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666666"/>
              </a:solidFill>
              <a:latin typeface="Roboto"/>
              <a:ea typeface="Roboto"/>
              <a:cs typeface="Roboto"/>
              <a:sym typeface="Roboto"/>
            </a:endParaRPr>
          </a:p>
        </p:txBody>
      </p:sp>
      <p:sp>
        <p:nvSpPr>
          <p:cNvPr id="2710" name="Google Shape;2710;p186"/>
          <p:cNvSpPr/>
          <p:nvPr/>
        </p:nvSpPr>
        <p:spPr>
          <a:xfrm>
            <a:off x="5880156" y="1632984"/>
            <a:ext cx="310500" cy="216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Font typeface="Arial"/>
              <a:buNone/>
            </a:pPr>
            <a:r>
              <a:rPr b="0" i="0" lang="en" sz="1000" u="none" cap="none" strike="noStrike">
                <a:solidFill>
                  <a:srgbClr val="666666"/>
                </a:solidFill>
                <a:latin typeface="Roboto"/>
                <a:ea typeface="Roboto"/>
                <a:cs typeface="Roboto"/>
                <a:sym typeface="Roboto"/>
              </a:rPr>
              <a:t>Pod</a:t>
            </a:r>
            <a:endParaRPr sz="500">
              <a:solidFill>
                <a:srgbClr val="666666"/>
              </a:solidFill>
              <a:latin typeface="Roboto"/>
              <a:ea typeface="Roboto"/>
              <a:cs typeface="Roboto"/>
              <a:sym typeface="Roboto"/>
            </a:endParaRPr>
          </a:p>
        </p:txBody>
      </p:sp>
      <p:sp>
        <p:nvSpPr>
          <p:cNvPr id="2711" name="Google Shape;2711;p186"/>
          <p:cNvSpPr/>
          <p:nvPr/>
        </p:nvSpPr>
        <p:spPr>
          <a:xfrm>
            <a:off x="4994797" y="1632984"/>
            <a:ext cx="310500" cy="216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Font typeface="Arial"/>
              <a:buNone/>
            </a:pPr>
            <a:r>
              <a:rPr b="0" i="0" lang="en" sz="1000" u="none" cap="none" strike="noStrike">
                <a:solidFill>
                  <a:srgbClr val="666666"/>
                </a:solidFill>
                <a:latin typeface="Roboto"/>
                <a:ea typeface="Roboto"/>
                <a:cs typeface="Roboto"/>
                <a:sym typeface="Roboto"/>
              </a:rPr>
              <a:t>Pod</a:t>
            </a:r>
            <a:endParaRPr sz="500">
              <a:solidFill>
                <a:srgbClr val="666666"/>
              </a:solidFill>
              <a:latin typeface="Roboto"/>
              <a:ea typeface="Roboto"/>
              <a:cs typeface="Roboto"/>
              <a:sym typeface="Roboto"/>
            </a:endParaRPr>
          </a:p>
        </p:txBody>
      </p:sp>
      <p:grpSp>
        <p:nvGrpSpPr>
          <p:cNvPr id="2712" name="Google Shape;2712;p186"/>
          <p:cNvGrpSpPr/>
          <p:nvPr/>
        </p:nvGrpSpPr>
        <p:grpSpPr>
          <a:xfrm>
            <a:off x="2456167" y="3253151"/>
            <a:ext cx="3975750" cy="570488"/>
            <a:chOff x="0" y="0"/>
            <a:chExt cx="10602000" cy="1521300"/>
          </a:xfrm>
        </p:grpSpPr>
        <p:sp>
          <p:nvSpPr>
            <p:cNvPr id="2713" name="Google Shape;2713;p186"/>
            <p:cNvSpPr/>
            <p:nvPr/>
          </p:nvSpPr>
          <p:spPr>
            <a:xfrm>
              <a:off x="0" y="0"/>
              <a:ext cx="10602000" cy="1521300"/>
            </a:xfrm>
            <a:prstGeom prst="ellipse">
              <a:avLst/>
            </a:prstGeom>
            <a:solidFill>
              <a:schemeClr val="accent5"/>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FFFFFF"/>
                </a:solidFill>
                <a:latin typeface="Roboto"/>
                <a:ea typeface="Roboto"/>
                <a:cs typeface="Roboto"/>
                <a:sym typeface="Roboto"/>
              </a:endParaRPr>
            </a:p>
          </p:txBody>
        </p:sp>
        <p:sp>
          <p:nvSpPr>
            <p:cNvPr id="2714" name="Google Shape;2714;p186"/>
            <p:cNvSpPr/>
            <p:nvPr/>
          </p:nvSpPr>
          <p:spPr>
            <a:xfrm>
              <a:off x="776997" y="453350"/>
              <a:ext cx="9048600" cy="614700"/>
            </a:xfrm>
            <a:prstGeom prst="rect">
              <a:avLst/>
            </a:prstGeom>
            <a:solidFill>
              <a:schemeClr val="accent5"/>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Font typeface="Helvetica Neue"/>
                <a:buNone/>
              </a:pPr>
              <a:r>
                <a:rPr b="0" i="0" lang="en" sz="1000" u="none" cap="none" strike="noStrike">
                  <a:solidFill>
                    <a:srgbClr val="FFFFFF"/>
                  </a:solidFill>
                  <a:latin typeface="Roboto"/>
                  <a:ea typeface="Roboto"/>
                  <a:cs typeface="Roboto"/>
                  <a:sym typeface="Roboto"/>
                </a:rPr>
                <a:t>UI, API Definitions, Users, Roles, System Configurations</a:t>
              </a:r>
              <a:endParaRPr sz="500">
                <a:solidFill>
                  <a:srgbClr val="FFFFFF"/>
                </a:solidFill>
                <a:latin typeface="Roboto"/>
                <a:ea typeface="Roboto"/>
                <a:cs typeface="Roboto"/>
                <a:sym typeface="Roboto"/>
              </a:endParaRPr>
            </a:p>
          </p:txBody>
        </p:sp>
      </p:grpSp>
      <p:sp>
        <p:nvSpPr>
          <p:cNvPr id="2715" name="Google Shape;2715;p186"/>
          <p:cNvSpPr/>
          <p:nvPr/>
        </p:nvSpPr>
        <p:spPr>
          <a:xfrm>
            <a:off x="2612193" y="2507064"/>
            <a:ext cx="2787000" cy="443400"/>
          </a:xfrm>
          <a:prstGeom prst="ellipse">
            <a:avLst/>
          </a:prstGeom>
          <a:solidFill>
            <a:srgbClr val="7BAAF7">
              <a:alpha val="53460"/>
            </a:srgbClr>
          </a:solidFill>
          <a:ln cap="flat" cmpd="sng" w="12700">
            <a:solidFill>
              <a:srgbClr val="4285F4"/>
            </a:solidFill>
            <a:prstDash val="dot"/>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16" name="Google Shape;2716;p186"/>
          <p:cNvSpPr/>
          <p:nvPr/>
        </p:nvSpPr>
        <p:spPr>
          <a:xfrm>
            <a:off x="2688587" y="2057709"/>
            <a:ext cx="212100" cy="182400"/>
          </a:xfrm>
          <a:prstGeom prst="triangle">
            <a:avLst>
              <a:gd fmla="val 50000" name="adj"/>
            </a:avLst>
          </a:prstGeom>
          <a:solidFill>
            <a:srgbClr val="38761D"/>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17" name="Google Shape;2717;p186"/>
          <p:cNvSpPr/>
          <p:nvPr/>
        </p:nvSpPr>
        <p:spPr>
          <a:xfrm>
            <a:off x="4889855" y="2057709"/>
            <a:ext cx="212100" cy="182400"/>
          </a:xfrm>
          <a:prstGeom prst="triangle">
            <a:avLst>
              <a:gd fmla="val 50000" name="adj"/>
            </a:avLst>
          </a:prstGeom>
          <a:solidFill>
            <a:srgbClr val="BF9000"/>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18" name="Google Shape;2718;p186"/>
          <p:cNvSpPr/>
          <p:nvPr/>
        </p:nvSpPr>
        <p:spPr>
          <a:xfrm>
            <a:off x="2720626" y="2089715"/>
            <a:ext cx="212100" cy="182400"/>
          </a:xfrm>
          <a:prstGeom prst="triangle">
            <a:avLst>
              <a:gd fmla="val 50000" name="adj"/>
            </a:avLst>
          </a:prstGeom>
          <a:solidFill>
            <a:srgbClr val="34A853"/>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19" name="Google Shape;2719;p186"/>
          <p:cNvSpPr/>
          <p:nvPr/>
        </p:nvSpPr>
        <p:spPr>
          <a:xfrm>
            <a:off x="4921894" y="2089715"/>
            <a:ext cx="212100" cy="182400"/>
          </a:xfrm>
          <a:prstGeom prst="triangle">
            <a:avLst>
              <a:gd fmla="val 50000" name="adj"/>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20" name="Google Shape;2720;p186"/>
          <p:cNvSpPr/>
          <p:nvPr/>
        </p:nvSpPr>
        <p:spPr>
          <a:xfrm>
            <a:off x="3542559" y="2717071"/>
            <a:ext cx="2787000" cy="443400"/>
          </a:xfrm>
          <a:prstGeom prst="ellipse">
            <a:avLst/>
          </a:prstGeom>
          <a:solidFill>
            <a:srgbClr val="7BAAF7">
              <a:alpha val="53330"/>
            </a:srgbClr>
          </a:solidFill>
          <a:ln cap="flat" cmpd="sng" w="12700">
            <a:solidFill>
              <a:srgbClr val="4285F4"/>
            </a:solidFill>
            <a:prstDash val="dot"/>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21" name="Google Shape;2721;p186"/>
          <p:cNvSpPr/>
          <p:nvPr/>
        </p:nvSpPr>
        <p:spPr>
          <a:xfrm>
            <a:off x="2985268" y="2057709"/>
            <a:ext cx="182700" cy="182400"/>
          </a:xfrm>
          <a:prstGeom prst="diamond">
            <a:avLst/>
          </a:prstGeom>
          <a:solidFill>
            <a:srgbClr val="274E13"/>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22" name="Google Shape;2722;p186"/>
          <p:cNvSpPr/>
          <p:nvPr/>
        </p:nvSpPr>
        <p:spPr>
          <a:xfrm>
            <a:off x="3030760" y="2073044"/>
            <a:ext cx="182700" cy="182400"/>
          </a:xfrm>
          <a:prstGeom prst="diamond">
            <a:avLst/>
          </a:prstGeom>
          <a:solidFill>
            <a:srgbClr val="38761D"/>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23" name="Google Shape;2723;p186"/>
          <p:cNvSpPr/>
          <p:nvPr/>
        </p:nvSpPr>
        <p:spPr>
          <a:xfrm>
            <a:off x="3077989" y="2085547"/>
            <a:ext cx="182700" cy="182400"/>
          </a:xfrm>
          <a:prstGeom prst="diamond">
            <a:avLst/>
          </a:prstGeom>
          <a:solidFill>
            <a:srgbClr val="34A853"/>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24" name="Google Shape;2724;p186"/>
          <p:cNvSpPr/>
          <p:nvPr/>
        </p:nvSpPr>
        <p:spPr>
          <a:xfrm>
            <a:off x="5170926" y="2057709"/>
            <a:ext cx="182700" cy="182400"/>
          </a:xfrm>
          <a:prstGeom prst="diamond">
            <a:avLst/>
          </a:prstGeom>
          <a:solidFill>
            <a:srgbClr val="7F6000"/>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25" name="Google Shape;2725;p186"/>
          <p:cNvSpPr/>
          <p:nvPr/>
        </p:nvSpPr>
        <p:spPr>
          <a:xfrm>
            <a:off x="5216419" y="2073044"/>
            <a:ext cx="182700" cy="182400"/>
          </a:xfrm>
          <a:prstGeom prst="diamond">
            <a:avLst/>
          </a:prstGeom>
          <a:solidFill>
            <a:srgbClr val="BF9000"/>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26" name="Google Shape;2726;p186"/>
          <p:cNvSpPr/>
          <p:nvPr/>
        </p:nvSpPr>
        <p:spPr>
          <a:xfrm>
            <a:off x="5263648" y="2085547"/>
            <a:ext cx="182700" cy="182400"/>
          </a:xfrm>
          <a:prstGeom prst="diamond">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27" name="Google Shape;2727;p186"/>
          <p:cNvSpPr/>
          <p:nvPr/>
        </p:nvSpPr>
        <p:spPr>
          <a:xfrm>
            <a:off x="3857044" y="2057070"/>
            <a:ext cx="212700" cy="183300"/>
          </a:xfrm>
          <a:custGeom>
            <a:rect b="b" l="l" r="r" t="t"/>
            <a:pathLst>
              <a:path extrusionOk="0" h="120000" w="120000">
                <a:moveTo>
                  <a:pt x="0" y="60000"/>
                </a:moveTo>
                <a:lnTo>
                  <a:pt x="25833" y="0"/>
                </a:lnTo>
                <a:lnTo>
                  <a:pt x="94166" y="0"/>
                </a:lnTo>
                <a:lnTo>
                  <a:pt x="120000" y="60000"/>
                </a:lnTo>
                <a:lnTo>
                  <a:pt x="94166" y="120000"/>
                </a:lnTo>
                <a:lnTo>
                  <a:pt x="25833" y="120000"/>
                </a:lnTo>
                <a:close/>
              </a:path>
            </a:pathLst>
          </a:custGeom>
          <a:solidFill>
            <a:srgbClr val="1C4587"/>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28" name="Google Shape;2728;p186"/>
          <p:cNvSpPr/>
          <p:nvPr/>
        </p:nvSpPr>
        <p:spPr>
          <a:xfrm>
            <a:off x="3905510" y="2089715"/>
            <a:ext cx="212700" cy="183300"/>
          </a:xfrm>
          <a:custGeom>
            <a:rect b="b" l="l" r="r" t="t"/>
            <a:pathLst>
              <a:path extrusionOk="0" h="120000" w="120000">
                <a:moveTo>
                  <a:pt x="0" y="60000"/>
                </a:moveTo>
                <a:lnTo>
                  <a:pt x="25833" y="0"/>
                </a:lnTo>
                <a:lnTo>
                  <a:pt x="94166" y="0"/>
                </a:lnTo>
                <a:lnTo>
                  <a:pt x="120000" y="60000"/>
                </a:lnTo>
                <a:lnTo>
                  <a:pt x="94166" y="120000"/>
                </a:lnTo>
                <a:lnTo>
                  <a:pt x="25833" y="120000"/>
                </a:lnTo>
                <a:close/>
              </a:path>
            </a:pathLst>
          </a:custGeom>
          <a:solidFill>
            <a:srgbClr val="1155CC"/>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29" name="Google Shape;2729;p186"/>
          <p:cNvSpPr/>
          <p:nvPr/>
        </p:nvSpPr>
        <p:spPr>
          <a:xfrm>
            <a:off x="6060282" y="2057070"/>
            <a:ext cx="212700" cy="183300"/>
          </a:xfrm>
          <a:custGeom>
            <a:rect b="b" l="l" r="r" t="t"/>
            <a:pathLst>
              <a:path extrusionOk="0" h="120000" w="120000">
                <a:moveTo>
                  <a:pt x="0" y="60000"/>
                </a:moveTo>
                <a:lnTo>
                  <a:pt x="25833" y="0"/>
                </a:lnTo>
                <a:lnTo>
                  <a:pt x="94166" y="0"/>
                </a:lnTo>
                <a:lnTo>
                  <a:pt x="120000" y="60000"/>
                </a:lnTo>
                <a:lnTo>
                  <a:pt x="94166" y="120000"/>
                </a:lnTo>
                <a:lnTo>
                  <a:pt x="25833" y="120000"/>
                </a:lnTo>
                <a:close/>
              </a:path>
            </a:pathLst>
          </a:custGeom>
          <a:solidFill>
            <a:srgbClr val="660000"/>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30" name="Google Shape;2730;p186"/>
          <p:cNvSpPr/>
          <p:nvPr/>
        </p:nvSpPr>
        <p:spPr>
          <a:xfrm>
            <a:off x="6108748" y="2089715"/>
            <a:ext cx="212700" cy="183300"/>
          </a:xfrm>
          <a:custGeom>
            <a:rect b="b" l="l" r="r" t="t"/>
            <a:pathLst>
              <a:path extrusionOk="0" h="120000" w="120000">
                <a:moveTo>
                  <a:pt x="0" y="60000"/>
                </a:moveTo>
                <a:lnTo>
                  <a:pt x="25833" y="0"/>
                </a:lnTo>
                <a:lnTo>
                  <a:pt x="94166" y="0"/>
                </a:lnTo>
                <a:lnTo>
                  <a:pt x="120000" y="60000"/>
                </a:lnTo>
                <a:lnTo>
                  <a:pt x="94166" y="120000"/>
                </a:lnTo>
                <a:lnTo>
                  <a:pt x="25833" y="120000"/>
                </a:lnTo>
                <a:close/>
              </a:path>
            </a:pathLst>
          </a:custGeom>
          <a:solidFill>
            <a:srgbClr val="990000"/>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31" name="Google Shape;2731;p186"/>
          <p:cNvSpPr/>
          <p:nvPr/>
        </p:nvSpPr>
        <p:spPr>
          <a:xfrm>
            <a:off x="3512088" y="2057709"/>
            <a:ext cx="182700" cy="182400"/>
          </a:xfrm>
          <a:prstGeom prst="rect">
            <a:avLst/>
          </a:prstGeom>
          <a:solidFill>
            <a:srgbClr val="1C4587"/>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32" name="Google Shape;2732;p186"/>
          <p:cNvSpPr/>
          <p:nvPr/>
        </p:nvSpPr>
        <p:spPr>
          <a:xfrm>
            <a:off x="3548432" y="2086186"/>
            <a:ext cx="182700" cy="182400"/>
          </a:xfrm>
          <a:prstGeom prst="rect">
            <a:avLst/>
          </a:prstGeom>
          <a:solidFill>
            <a:srgbClr val="1155CC"/>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33" name="Google Shape;2733;p186"/>
          <p:cNvSpPr/>
          <p:nvPr/>
        </p:nvSpPr>
        <p:spPr>
          <a:xfrm>
            <a:off x="5724071" y="2057709"/>
            <a:ext cx="182700" cy="182400"/>
          </a:xfrm>
          <a:prstGeom prst="rect">
            <a:avLst/>
          </a:prstGeom>
          <a:solidFill>
            <a:srgbClr val="FFFFFF"/>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34" name="Google Shape;2734;p186"/>
          <p:cNvSpPr/>
          <p:nvPr/>
        </p:nvSpPr>
        <p:spPr>
          <a:xfrm>
            <a:off x="5760415" y="2086186"/>
            <a:ext cx="182700" cy="182400"/>
          </a:xfrm>
          <a:prstGeom prst="rect">
            <a:avLst/>
          </a:prstGeom>
          <a:solidFill>
            <a:srgbClr val="990000"/>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35" name="Google Shape;2735;p186"/>
          <p:cNvSpPr/>
          <p:nvPr/>
        </p:nvSpPr>
        <p:spPr>
          <a:xfrm>
            <a:off x="3586782" y="2123994"/>
            <a:ext cx="182700" cy="182400"/>
          </a:xfrm>
          <a:prstGeom prst="rect">
            <a:avLst/>
          </a:prstGeom>
          <a:solidFill>
            <a:srgbClr val="3C78D8"/>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36" name="Google Shape;2736;p186"/>
          <p:cNvSpPr/>
          <p:nvPr/>
        </p:nvSpPr>
        <p:spPr>
          <a:xfrm>
            <a:off x="5798766" y="2123994"/>
            <a:ext cx="182700" cy="182400"/>
          </a:xfrm>
          <a:prstGeom prst="rect">
            <a:avLst/>
          </a:prstGeom>
          <a:solidFill>
            <a:srgbClr val="D93E2B"/>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37" name="Google Shape;2737;p186"/>
          <p:cNvSpPr/>
          <p:nvPr/>
        </p:nvSpPr>
        <p:spPr>
          <a:xfrm>
            <a:off x="3955073" y="2123994"/>
            <a:ext cx="212700" cy="183300"/>
          </a:xfrm>
          <a:custGeom>
            <a:rect b="b" l="l" r="r" t="t"/>
            <a:pathLst>
              <a:path extrusionOk="0" h="120000" w="120000">
                <a:moveTo>
                  <a:pt x="0" y="60000"/>
                </a:moveTo>
                <a:lnTo>
                  <a:pt x="25833" y="0"/>
                </a:lnTo>
                <a:lnTo>
                  <a:pt x="94166" y="0"/>
                </a:lnTo>
                <a:lnTo>
                  <a:pt x="120000" y="60000"/>
                </a:lnTo>
                <a:lnTo>
                  <a:pt x="94166" y="120000"/>
                </a:lnTo>
                <a:lnTo>
                  <a:pt x="25833" y="120000"/>
                </a:lnTo>
                <a:close/>
              </a:path>
            </a:pathLst>
          </a:custGeom>
          <a:solidFill>
            <a:srgbClr val="4285F4"/>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38" name="Google Shape;2738;p186"/>
          <p:cNvSpPr/>
          <p:nvPr/>
        </p:nvSpPr>
        <p:spPr>
          <a:xfrm>
            <a:off x="6158311" y="2123994"/>
            <a:ext cx="212700" cy="183300"/>
          </a:xfrm>
          <a:custGeom>
            <a:rect b="b" l="l" r="r" t="t"/>
            <a:pathLst>
              <a:path extrusionOk="0" h="120000" w="120000">
                <a:moveTo>
                  <a:pt x="0" y="60000"/>
                </a:moveTo>
                <a:lnTo>
                  <a:pt x="25833" y="0"/>
                </a:lnTo>
                <a:lnTo>
                  <a:pt x="94166" y="0"/>
                </a:lnTo>
                <a:lnTo>
                  <a:pt x="120000" y="60000"/>
                </a:lnTo>
                <a:lnTo>
                  <a:pt x="94166" y="120000"/>
                </a:lnTo>
                <a:lnTo>
                  <a:pt x="25833" y="120000"/>
                </a:lnTo>
                <a:close/>
              </a:path>
            </a:pathLst>
          </a:custGeom>
          <a:solidFill>
            <a:srgbClr val="D93E2B"/>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2739" name="Google Shape;2739;p186"/>
          <p:cNvSpPr/>
          <p:nvPr/>
        </p:nvSpPr>
        <p:spPr>
          <a:xfrm>
            <a:off x="6825652" y="1650319"/>
            <a:ext cx="1712100" cy="388500"/>
          </a:xfrm>
          <a:prstGeom prst="rect">
            <a:avLst/>
          </a:prstGeom>
          <a:noFill/>
          <a:ln>
            <a:noFill/>
          </a:ln>
        </p:spPr>
        <p:txBody>
          <a:bodyPr anchorCtr="0" anchor="t" bIns="34225" lIns="34225" spcFirstLastPara="1" rIns="34225" wrap="square" tIns="34225">
            <a:noAutofit/>
          </a:bodyPr>
          <a:lstStyle/>
          <a:p>
            <a:pPr indent="0" lvl="0" marL="0" marR="0" rtl="0" algn="ctr">
              <a:lnSpc>
                <a:spcPct val="100000"/>
              </a:lnSpc>
              <a:spcBef>
                <a:spcPts val="0"/>
              </a:spcBef>
              <a:spcAft>
                <a:spcPts val="0"/>
              </a:spcAft>
              <a:buClr>
                <a:srgbClr val="2D2D2D"/>
              </a:buClr>
              <a:buFont typeface="Helvetica Neue"/>
              <a:buNone/>
            </a:pPr>
            <a:r>
              <a:rPr b="0" i="0" lang="en" sz="1000" u="none" cap="none" strike="noStrike">
                <a:solidFill>
                  <a:srgbClr val="666666"/>
                </a:solidFill>
                <a:latin typeface="Roboto"/>
                <a:ea typeface="Roboto"/>
                <a:cs typeface="Roboto"/>
                <a:sym typeface="Roboto"/>
              </a:rPr>
              <a:t>Traffic Isolation</a:t>
            </a:r>
            <a:br>
              <a:rPr b="0" i="0" lang="en" sz="1000" u="none" cap="none" strike="noStrike">
                <a:solidFill>
                  <a:srgbClr val="666666"/>
                </a:solidFill>
                <a:latin typeface="Roboto"/>
                <a:ea typeface="Roboto"/>
                <a:cs typeface="Roboto"/>
                <a:sym typeface="Roboto"/>
              </a:rPr>
            </a:br>
            <a:r>
              <a:rPr b="0" i="0" lang="en" sz="1000" u="none" cap="none" strike="noStrike">
                <a:solidFill>
                  <a:srgbClr val="666666"/>
                </a:solidFill>
                <a:latin typeface="Roboto"/>
                <a:ea typeface="Roboto"/>
                <a:cs typeface="Roboto"/>
                <a:sym typeface="Roboto"/>
              </a:rPr>
              <a:t>Independent Scaling</a:t>
            </a:r>
            <a:endParaRPr sz="500">
              <a:solidFill>
                <a:srgbClr val="666666"/>
              </a:solidFill>
              <a:latin typeface="Roboto"/>
              <a:ea typeface="Roboto"/>
              <a:cs typeface="Roboto"/>
              <a:sym typeface="Roboto"/>
            </a:endParaRPr>
          </a:p>
        </p:txBody>
      </p:sp>
      <p:sp>
        <p:nvSpPr>
          <p:cNvPr id="2740" name="Google Shape;2740;p186"/>
          <p:cNvSpPr/>
          <p:nvPr/>
        </p:nvSpPr>
        <p:spPr>
          <a:xfrm>
            <a:off x="6888459" y="3404147"/>
            <a:ext cx="1586400" cy="226500"/>
          </a:xfrm>
          <a:prstGeom prst="rect">
            <a:avLst/>
          </a:prstGeom>
          <a:noFill/>
          <a:ln>
            <a:noFill/>
          </a:ln>
        </p:spPr>
        <p:txBody>
          <a:bodyPr anchorCtr="0" anchor="t" bIns="34225" lIns="34225" spcFirstLastPara="1" rIns="34225" wrap="square" tIns="34225">
            <a:noAutofit/>
          </a:bodyPr>
          <a:lstStyle/>
          <a:p>
            <a:pPr indent="0" lvl="0" marL="0" marR="0" rtl="0" algn="ctr">
              <a:lnSpc>
                <a:spcPct val="100000"/>
              </a:lnSpc>
              <a:spcBef>
                <a:spcPts val="0"/>
              </a:spcBef>
              <a:spcAft>
                <a:spcPts val="0"/>
              </a:spcAft>
              <a:buClr>
                <a:srgbClr val="2D2D2D"/>
              </a:buClr>
              <a:buFont typeface="Helvetica Neue"/>
              <a:buNone/>
            </a:pPr>
            <a:r>
              <a:rPr b="0" i="0" lang="en" sz="1000" u="none" cap="none" strike="noStrike">
                <a:solidFill>
                  <a:srgbClr val="666666"/>
                </a:solidFill>
                <a:latin typeface="Roboto"/>
                <a:ea typeface="Roboto"/>
                <a:cs typeface="Roboto"/>
                <a:sym typeface="Roboto"/>
              </a:rPr>
              <a:t>Simpler Administration</a:t>
            </a:r>
            <a:endParaRPr sz="500">
              <a:solidFill>
                <a:srgbClr val="666666"/>
              </a:solidFill>
              <a:latin typeface="Roboto"/>
              <a:ea typeface="Roboto"/>
              <a:cs typeface="Roboto"/>
              <a:sym typeface="Roboto"/>
            </a:endParaRPr>
          </a:p>
        </p:txBody>
      </p:sp>
      <p:sp>
        <p:nvSpPr>
          <p:cNvPr id="2741" name="Google Shape;2741;p186"/>
          <p:cNvSpPr/>
          <p:nvPr/>
        </p:nvSpPr>
        <p:spPr>
          <a:xfrm>
            <a:off x="7140035" y="2618953"/>
            <a:ext cx="1083300" cy="226500"/>
          </a:xfrm>
          <a:prstGeom prst="rect">
            <a:avLst/>
          </a:prstGeom>
          <a:noFill/>
          <a:ln>
            <a:noFill/>
          </a:ln>
        </p:spPr>
        <p:txBody>
          <a:bodyPr anchorCtr="0" anchor="t" bIns="34225" lIns="34225" spcFirstLastPara="1" rIns="34225" wrap="square" tIns="34225">
            <a:noAutofit/>
          </a:bodyPr>
          <a:lstStyle/>
          <a:p>
            <a:pPr indent="0" lvl="0" marL="0" marR="0" rtl="0" algn="ctr">
              <a:lnSpc>
                <a:spcPct val="100000"/>
              </a:lnSpc>
              <a:spcBef>
                <a:spcPts val="0"/>
              </a:spcBef>
              <a:spcAft>
                <a:spcPts val="0"/>
              </a:spcAft>
              <a:buClr>
                <a:srgbClr val="2D2D2D"/>
              </a:buClr>
              <a:buFont typeface="Helvetica Neue"/>
              <a:buNone/>
            </a:pPr>
            <a:r>
              <a:rPr b="0" i="0" lang="en" sz="1000" u="none" cap="none" strike="noStrike">
                <a:solidFill>
                  <a:srgbClr val="666666"/>
                </a:solidFill>
                <a:latin typeface="Roboto"/>
                <a:ea typeface="Roboto"/>
                <a:cs typeface="Roboto"/>
                <a:sym typeface="Roboto"/>
              </a:rPr>
              <a:t>Low Latency</a:t>
            </a:r>
            <a:endParaRPr sz="500">
              <a:solidFill>
                <a:srgbClr val="666666"/>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6" name="Shape 2746"/>
        <p:cNvGrpSpPr/>
        <p:nvPr/>
      </p:nvGrpSpPr>
      <p:grpSpPr>
        <a:xfrm>
          <a:off x="0" y="0"/>
          <a:ext cx="0" cy="0"/>
          <a:chOff x="0" y="0"/>
          <a:chExt cx="0" cy="0"/>
        </a:xfrm>
      </p:grpSpPr>
      <p:sp>
        <p:nvSpPr>
          <p:cNvPr id="2747" name="Google Shape;2747;p187"/>
          <p:cNvSpPr/>
          <p:nvPr/>
        </p:nvSpPr>
        <p:spPr>
          <a:xfrm flipH="1">
            <a:off x="4851925" y="1266582"/>
            <a:ext cx="3642900" cy="2189400"/>
          </a:xfrm>
          <a:custGeom>
            <a:rect b="b" l="l" r="r" t="t"/>
            <a:pathLst>
              <a:path extrusionOk="0" h="120000" w="120000">
                <a:moveTo>
                  <a:pt x="77572" y="0"/>
                </a:moveTo>
                <a:cubicBezTo>
                  <a:pt x="89288" y="0"/>
                  <a:pt x="99344" y="11394"/>
                  <a:pt x="103638" y="27633"/>
                </a:cubicBezTo>
                <a:lnTo>
                  <a:pt x="103927" y="28888"/>
                </a:lnTo>
                <a:lnTo>
                  <a:pt x="105194" y="29866"/>
                </a:lnTo>
                <a:cubicBezTo>
                  <a:pt x="114011" y="37527"/>
                  <a:pt x="120000" y="52472"/>
                  <a:pt x="120000" y="69650"/>
                </a:cubicBezTo>
                <a:cubicBezTo>
                  <a:pt x="120000" y="94638"/>
                  <a:pt x="107333" y="114894"/>
                  <a:pt x="91711" y="114894"/>
                </a:cubicBezTo>
                <a:cubicBezTo>
                  <a:pt x="87011" y="114894"/>
                  <a:pt x="82577" y="113066"/>
                  <a:pt x="78677" y="109822"/>
                </a:cubicBezTo>
                <a:lnTo>
                  <a:pt x="78416" y="109583"/>
                </a:lnTo>
                <a:lnTo>
                  <a:pt x="78361" y="109666"/>
                </a:lnTo>
                <a:cubicBezTo>
                  <a:pt x="73466" y="116122"/>
                  <a:pt x="67200" y="120000"/>
                  <a:pt x="60361" y="120000"/>
                </a:cubicBezTo>
                <a:cubicBezTo>
                  <a:pt x="53527" y="120000"/>
                  <a:pt x="47261" y="116122"/>
                  <a:pt x="42366" y="109666"/>
                </a:cubicBezTo>
                <a:lnTo>
                  <a:pt x="42205" y="109433"/>
                </a:lnTo>
                <a:lnTo>
                  <a:pt x="41777" y="109866"/>
                </a:lnTo>
                <a:cubicBezTo>
                  <a:pt x="37766" y="113350"/>
                  <a:pt x="33172" y="115327"/>
                  <a:pt x="28288" y="115327"/>
                </a:cubicBezTo>
                <a:cubicBezTo>
                  <a:pt x="12666" y="115327"/>
                  <a:pt x="0" y="95072"/>
                  <a:pt x="0" y="70083"/>
                </a:cubicBezTo>
                <a:cubicBezTo>
                  <a:pt x="0" y="45094"/>
                  <a:pt x="12666" y="24838"/>
                  <a:pt x="28288" y="24838"/>
                </a:cubicBezTo>
                <a:lnTo>
                  <a:pt x="29844" y="24966"/>
                </a:lnTo>
                <a:lnTo>
                  <a:pt x="30655" y="22822"/>
                </a:lnTo>
                <a:cubicBezTo>
                  <a:pt x="35738" y="10788"/>
                  <a:pt x="44350" y="2872"/>
                  <a:pt x="54116" y="2872"/>
                </a:cubicBezTo>
                <a:cubicBezTo>
                  <a:pt x="57472" y="2872"/>
                  <a:pt x="60694" y="3811"/>
                  <a:pt x="63677" y="5527"/>
                </a:cubicBezTo>
                <a:lnTo>
                  <a:pt x="63883" y="5655"/>
                </a:lnTo>
                <a:lnTo>
                  <a:pt x="64083" y="5461"/>
                </a:lnTo>
                <a:cubicBezTo>
                  <a:pt x="68094" y="1977"/>
                  <a:pt x="72688" y="0"/>
                  <a:pt x="77572" y="0"/>
                </a:cubicBezTo>
                <a:close/>
              </a:path>
            </a:pathLst>
          </a:custGeom>
          <a:solidFill>
            <a:srgbClr val="CCCCCC"/>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748" name="Google Shape;2748;p187"/>
          <p:cNvSpPr/>
          <p:nvPr/>
        </p:nvSpPr>
        <p:spPr>
          <a:xfrm>
            <a:off x="5526494" y="2089838"/>
            <a:ext cx="2277900" cy="998700"/>
          </a:xfrm>
          <a:prstGeom prst="ellipse">
            <a:avLst/>
          </a:prstGeom>
          <a:noFill/>
          <a:ln cap="flat" cmpd="sng" w="19050">
            <a:solidFill>
              <a:schemeClr val="accent1"/>
            </a:solidFill>
            <a:prstDash val="dot"/>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666666"/>
              </a:solidFill>
              <a:latin typeface="Roboto"/>
              <a:ea typeface="Roboto"/>
              <a:cs typeface="Roboto"/>
              <a:sym typeface="Roboto"/>
            </a:endParaRPr>
          </a:p>
        </p:txBody>
      </p:sp>
      <p:sp>
        <p:nvSpPr>
          <p:cNvPr id="2749" name="Google Shape;2749;p187"/>
          <p:cNvSpPr txBox="1"/>
          <p:nvPr/>
        </p:nvSpPr>
        <p:spPr>
          <a:xfrm>
            <a:off x="277847" y="398119"/>
            <a:ext cx="6487500" cy="566700"/>
          </a:xfrm>
          <a:prstGeom prst="rect">
            <a:avLst/>
          </a:prstGeom>
          <a:noFill/>
          <a:ln>
            <a:noFill/>
          </a:ln>
        </p:spPr>
        <p:txBody>
          <a:bodyPr anchorCtr="0" anchor="t" bIns="68625" lIns="68625" spcFirstLastPara="1" rIns="68625" wrap="square" tIns="68625">
            <a:noAutofit/>
          </a:bodyPr>
          <a:lstStyle/>
          <a:p>
            <a:pPr indent="0" lvl="0" marL="0" rtl="0">
              <a:spcBef>
                <a:spcPts val="0"/>
              </a:spcBef>
              <a:spcAft>
                <a:spcPts val="0"/>
              </a:spcAft>
              <a:buClr>
                <a:schemeClr val="dk1"/>
              </a:buClr>
              <a:buSzPts val="400"/>
              <a:buFont typeface="Arial"/>
              <a:buNone/>
            </a:pPr>
            <a:r>
              <a:rPr lang="en" sz="2100">
                <a:solidFill>
                  <a:schemeClr val="accent1"/>
                </a:solidFill>
                <a:latin typeface="Roboto"/>
                <a:ea typeface="Roboto"/>
                <a:cs typeface="Roboto"/>
                <a:sym typeface="Roboto"/>
              </a:rPr>
              <a:t>Deploy in the Public or Private Cloud</a:t>
            </a:r>
            <a:endParaRPr sz="2100">
              <a:solidFill>
                <a:schemeClr val="accent1"/>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p:txBody>
      </p:sp>
      <p:sp>
        <p:nvSpPr>
          <p:cNvPr id="2750" name="Google Shape;2750;p187"/>
          <p:cNvSpPr txBox="1"/>
          <p:nvPr>
            <p:ph idx="1" type="body"/>
          </p:nvPr>
        </p:nvSpPr>
        <p:spPr>
          <a:xfrm>
            <a:off x="-7733" y="4357536"/>
            <a:ext cx="9170100" cy="3291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1"/>
              </a:buClr>
              <a:buSzPts val="400"/>
              <a:buFont typeface="Arial"/>
              <a:buNone/>
            </a:pPr>
            <a:r>
              <a:rPr lang="en" sz="1000">
                <a:solidFill>
                  <a:srgbClr val="666666"/>
                </a:solidFill>
                <a:latin typeface="Roboto"/>
                <a:ea typeface="Roboto"/>
                <a:cs typeface="Roboto"/>
                <a:sym typeface="Roboto"/>
              </a:rPr>
              <a:t>Private Cloud = Public Cloud</a:t>
            </a:r>
            <a:endParaRPr sz="1000">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400"/>
              <a:buFont typeface="Arial"/>
              <a:buNone/>
            </a:pPr>
            <a:r>
              <a:t/>
            </a:r>
            <a:endParaRPr sz="1000">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400"/>
              <a:buFont typeface="Arial"/>
              <a:buNone/>
            </a:pPr>
            <a:r>
              <a:t/>
            </a:r>
            <a:endParaRPr sz="1000">
              <a:solidFill>
                <a:srgbClr val="666666"/>
              </a:solidFill>
              <a:latin typeface="Roboto"/>
              <a:ea typeface="Roboto"/>
              <a:cs typeface="Roboto"/>
              <a:sym typeface="Roboto"/>
            </a:endParaRPr>
          </a:p>
        </p:txBody>
      </p:sp>
      <p:sp>
        <p:nvSpPr>
          <p:cNvPr id="2751" name="Google Shape;2751;p187"/>
          <p:cNvSpPr/>
          <p:nvPr/>
        </p:nvSpPr>
        <p:spPr>
          <a:xfrm>
            <a:off x="720430" y="1354350"/>
            <a:ext cx="3642900" cy="2189400"/>
          </a:xfrm>
          <a:custGeom>
            <a:rect b="b" l="l" r="r" t="t"/>
            <a:pathLst>
              <a:path extrusionOk="0" h="120000" w="120000">
                <a:moveTo>
                  <a:pt x="77572" y="0"/>
                </a:moveTo>
                <a:cubicBezTo>
                  <a:pt x="89288" y="0"/>
                  <a:pt x="99344" y="11394"/>
                  <a:pt x="103638" y="27633"/>
                </a:cubicBezTo>
                <a:lnTo>
                  <a:pt x="103927" y="28888"/>
                </a:lnTo>
                <a:lnTo>
                  <a:pt x="105194" y="29866"/>
                </a:lnTo>
                <a:cubicBezTo>
                  <a:pt x="114011" y="37527"/>
                  <a:pt x="120000" y="52472"/>
                  <a:pt x="120000" y="69650"/>
                </a:cubicBezTo>
                <a:cubicBezTo>
                  <a:pt x="120000" y="94638"/>
                  <a:pt x="107333" y="114894"/>
                  <a:pt x="91711" y="114894"/>
                </a:cubicBezTo>
                <a:cubicBezTo>
                  <a:pt x="87011" y="114894"/>
                  <a:pt x="82577" y="113066"/>
                  <a:pt x="78677" y="109822"/>
                </a:cubicBezTo>
                <a:lnTo>
                  <a:pt x="78416" y="109583"/>
                </a:lnTo>
                <a:lnTo>
                  <a:pt x="78361" y="109666"/>
                </a:lnTo>
                <a:cubicBezTo>
                  <a:pt x="73466" y="116122"/>
                  <a:pt x="67200" y="120000"/>
                  <a:pt x="60361" y="120000"/>
                </a:cubicBezTo>
                <a:cubicBezTo>
                  <a:pt x="53527" y="120000"/>
                  <a:pt x="47261" y="116122"/>
                  <a:pt x="42366" y="109666"/>
                </a:cubicBezTo>
                <a:lnTo>
                  <a:pt x="42205" y="109433"/>
                </a:lnTo>
                <a:lnTo>
                  <a:pt x="41777" y="109866"/>
                </a:lnTo>
                <a:cubicBezTo>
                  <a:pt x="37766" y="113350"/>
                  <a:pt x="33172" y="115327"/>
                  <a:pt x="28288" y="115327"/>
                </a:cubicBezTo>
                <a:cubicBezTo>
                  <a:pt x="12666" y="115327"/>
                  <a:pt x="0" y="95072"/>
                  <a:pt x="0" y="70083"/>
                </a:cubicBezTo>
                <a:cubicBezTo>
                  <a:pt x="0" y="45094"/>
                  <a:pt x="12666" y="24838"/>
                  <a:pt x="28288" y="24838"/>
                </a:cubicBezTo>
                <a:lnTo>
                  <a:pt x="29844" y="24966"/>
                </a:lnTo>
                <a:lnTo>
                  <a:pt x="30655" y="22822"/>
                </a:lnTo>
                <a:cubicBezTo>
                  <a:pt x="35738" y="10788"/>
                  <a:pt x="44350" y="2872"/>
                  <a:pt x="54116" y="2872"/>
                </a:cubicBezTo>
                <a:cubicBezTo>
                  <a:pt x="57472" y="2872"/>
                  <a:pt x="60694" y="3811"/>
                  <a:pt x="63677" y="5527"/>
                </a:cubicBezTo>
                <a:lnTo>
                  <a:pt x="63883" y="5655"/>
                </a:lnTo>
                <a:lnTo>
                  <a:pt x="64083" y="5461"/>
                </a:lnTo>
                <a:cubicBezTo>
                  <a:pt x="68094" y="1977"/>
                  <a:pt x="72688" y="0"/>
                  <a:pt x="77572" y="0"/>
                </a:cubicBezTo>
                <a:close/>
              </a:path>
            </a:pathLst>
          </a:custGeom>
          <a:solidFill>
            <a:srgbClr val="FFD550"/>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752" name="Google Shape;2752;p187"/>
          <p:cNvSpPr/>
          <p:nvPr/>
        </p:nvSpPr>
        <p:spPr>
          <a:xfrm>
            <a:off x="2207864" y="1557274"/>
            <a:ext cx="1365900" cy="321000"/>
          </a:xfrm>
          <a:prstGeom prst="rect">
            <a:avLst/>
          </a:prstGeom>
          <a:noFill/>
          <a:ln>
            <a:noFill/>
          </a:ln>
        </p:spPr>
        <p:txBody>
          <a:bodyPr anchorCtr="0" anchor="t" bIns="34250" lIns="34250" spcFirstLastPara="1" rIns="34250" wrap="square" tIns="34250">
            <a:noAutofit/>
          </a:bodyPr>
          <a:lstStyle/>
          <a:p>
            <a:pPr indent="0" lvl="0" marL="0" marR="0" rtl="0" algn="r">
              <a:lnSpc>
                <a:spcPct val="100000"/>
              </a:lnSpc>
              <a:spcBef>
                <a:spcPts val="0"/>
              </a:spcBef>
              <a:spcAft>
                <a:spcPts val="0"/>
              </a:spcAft>
              <a:buClr>
                <a:srgbClr val="FFFFFF"/>
              </a:buClr>
              <a:buFont typeface="Helvetica Neue"/>
              <a:buNone/>
            </a:pPr>
            <a:r>
              <a:rPr lang="en" sz="1600">
                <a:solidFill>
                  <a:srgbClr val="FFFFFF"/>
                </a:solidFill>
                <a:latin typeface="Roboto Condensed"/>
                <a:ea typeface="Roboto Condensed"/>
                <a:cs typeface="Roboto Condensed"/>
                <a:sym typeface="Roboto Condensed"/>
              </a:rPr>
              <a:t>Edge</a:t>
            </a:r>
            <a:r>
              <a:rPr b="0" i="0" lang="en" sz="1600" u="none" cap="none" strike="noStrike">
                <a:solidFill>
                  <a:srgbClr val="FFFFFF"/>
                </a:solidFill>
                <a:latin typeface="Roboto Condensed"/>
                <a:ea typeface="Roboto Condensed"/>
                <a:cs typeface="Roboto Condensed"/>
                <a:sym typeface="Roboto Condensed"/>
              </a:rPr>
              <a:t> Cloud</a:t>
            </a:r>
            <a:endParaRPr sz="500">
              <a:latin typeface="Roboto Condensed"/>
              <a:ea typeface="Roboto Condensed"/>
              <a:cs typeface="Roboto Condensed"/>
              <a:sym typeface="Roboto Condensed"/>
            </a:endParaRPr>
          </a:p>
        </p:txBody>
      </p:sp>
      <p:sp>
        <p:nvSpPr>
          <p:cNvPr id="2753" name="Google Shape;2753;p187"/>
          <p:cNvSpPr/>
          <p:nvPr/>
        </p:nvSpPr>
        <p:spPr>
          <a:xfrm>
            <a:off x="5534377" y="3620118"/>
            <a:ext cx="2277900" cy="321000"/>
          </a:xfrm>
          <a:prstGeom prst="rect">
            <a:avLst/>
          </a:prstGeom>
          <a:no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2D2D2D"/>
              </a:buClr>
              <a:buFont typeface="Helvetica Neue"/>
              <a:buNone/>
            </a:pPr>
            <a:r>
              <a:rPr b="0" i="0" lang="en" sz="1300" u="none" cap="none" strike="noStrike">
                <a:solidFill>
                  <a:srgbClr val="666666"/>
                </a:solidFill>
                <a:latin typeface="Roboto"/>
                <a:ea typeface="Roboto"/>
                <a:cs typeface="Roboto"/>
                <a:sym typeface="Roboto"/>
              </a:rPr>
              <a:t>Multi-Datacenter Deployment</a:t>
            </a:r>
            <a:endParaRPr sz="500">
              <a:solidFill>
                <a:srgbClr val="666666"/>
              </a:solidFill>
              <a:latin typeface="Roboto"/>
              <a:ea typeface="Roboto"/>
              <a:cs typeface="Roboto"/>
              <a:sym typeface="Roboto"/>
            </a:endParaRPr>
          </a:p>
        </p:txBody>
      </p:sp>
      <p:sp>
        <p:nvSpPr>
          <p:cNvPr id="2754" name="Google Shape;2754;p187"/>
          <p:cNvSpPr/>
          <p:nvPr/>
        </p:nvSpPr>
        <p:spPr>
          <a:xfrm>
            <a:off x="5951775" y="2179533"/>
            <a:ext cx="1427400" cy="539100"/>
          </a:xfrm>
          <a:prstGeom prst="rect">
            <a:avLst/>
          </a:prstGeom>
          <a:no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rPr b="0" i="0" lang="en" sz="1300" u="none" cap="none" strike="noStrike">
                <a:solidFill>
                  <a:srgbClr val="666666"/>
                </a:solidFill>
                <a:latin typeface="Roboto"/>
                <a:ea typeface="Roboto"/>
                <a:cs typeface="Roboto"/>
                <a:sym typeface="Roboto"/>
              </a:rPr>
              <a:t>1</a:t>
            </a:r>
            <a:r>
              <a:rPr b="0" baseline="30000" i="0" lang="en" sz="1300" u="none" cap="none" strike="noStrike">
                <a:solidFill>
                  <a:srgbClr val="666666"/>
                </a:solidFill>
                <a:latin typeface="Roboto"/>
                <a:ea typeface="Roboto"/>
                <a:cs typeface="Roboto"/>
                <a:sym typeface="Roboto"/>
              </a:rPr>
              <a:t>+</a:t>
            </a:r>
            <a:r>
              <a:rPr b="0" i="0" lang="en" sz="1300" u="none" cap="none" strike="noStrike">
                <a:solidFill>
                  <a:srgbClr val="666666"/>
                </a:solidFill>
                <a:latin typeface="Roboto"/>
                <a:ea typeface="Roboto"/>
                <a:cs typeface="Roboto"/>
                <a:sym typeface="Roboto"/>
              </a:rPr>
              <a:t> Billion </a:t>
            </a:r>
            <a:br>
              <a:rPr b="0" i="0" lang="en" sz="1300" u="none" cap="none" strike="noStrike">
                <a:solidFill>
                  <a:srgbClr val="666666"/>
                </a:solidFill>
                <a:latin typeface="Roboto"/>
                <a:ea typeface="Roboto"/>
                <a:cs typeface="Roboto"/>
                <a:sym typeface="Roboto"/>
              </a:rPr>
            </a:br>
            <a:r>
              <a:rPr b="0" i="0" lang="en" sz="1300" u="none" cap="none" strike="noStrike">
                <a:solidFill>
                  <a:srgbClr val="666666"/>
                </a:solidFill>
                <a:latin typeface="Roboto"/>
                <a:ea typeface="Roboto"/>
                <a:cs typeface="Roboto"/>
                <a:sym typeface="Roboto"/>
              </a:rPr>
              <a:t>calls / month</a:t>
            </a:r>
            <a:endParaRPr sz="1300">
              <a:solidFill>
                <a:srgbClr val="666666"/>
              </a:solidFill>
              <a:latin typeface="Roboto"/>
              <a:ea typeface="Roboto"/>
              <a:cs typeface="Roboto"/>
              <a:sym typeface="Roboto"/>
            </a:endParaRPr>
          </a:p>
        </p:txBody>
      </p:sp>
      <p:sp>
        <p:nvSpPr>
          <p:cNvPr id="2755" name="Google Shape;2755;p187"/>
          <p:cNvSpPr/>
          <p:nvPr/>
        </p:nvSpPr>
        <p:spPr>
          <a:xfrm>
            <a:off x="3711400" y="1182900"/>
            <a:ext cx="1228200" cy="352200"/>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2D2D2D"/>
              </a:buClr>
              <a:buFont typeface="Helvetica Neue"/>
              <a:buNone/>
            </a:pPr>
            <a:r>
              <a:rPr lang="en" sz="1900">
                <a:solidFill>
                  <a:schemeClr val="accent1"/>
                </a:solidFill>
                <a:latin typeface="Roboto"/>
                <a:ea typeface="Roboto"/>
                <a:cs typeface="Roboto"/>
                <a:sym typeface="Roboto"/>
              </a:rPr>
              <a:t>10</a:t>
            </a:r>
            <a:r>
              <a:rPr b="0" i="0" lang="en" sz="1200" u="none" cap="none" strike="noStrike">
                <a:solidFill>
                  <a:srgbClr val="2D2D2D"/>
                </a:solidFill>
                <a:latin typeface="Roboto"/>
                <a:ea typeface="Roboto"/>
                <a:cs typeface="Roboto"/>
                <a:sym typeface="Roboto"/>
              </a:rPr>
              <a:t> r</a:t>
            </a:r>
            <a:r>
              <a:rPr b="0" i="0" lang="en" sz="1200" u="none" cap="none" strike="noStrike">
                <a:solidFill>
                  <a:srgbClr val="666666"/>
                </a:solidFill>
                <a:latin typeface="Roboto"/>
                <a:ea typeface="Roboto"/>
                <a:cs typeface="Roboto"/>
                <a:sym typeface="Roboto"/>
              </a:rPr>
              <a:t>egions </a:t>
            </a:r>
            <a:endParaRPr b="0" i="0" sz="1200" u="none" cap="none" strike="noStrike">
              <a:solidFill>
                <a:srgbClr val="666666"/>
              </a:solidFill>
              <a:latin typeface="Roboto"/>
              <a:ea typeface="Roboto"/>
              <a:cs typeface="Roboto"/>
              <a:sym typeface="Roboto"/>
            </a:endParaRPr>
          </a:p>
          <a:p>
            <a:pPr indent="0" lvl="0" marL="0" marR="0" rtl="0" algn="l">
              <a:lnSpc>
                <a:spcPct val="100000"/>
              </a:lnSpc>
              <a:spcBef>
                <a:spcPts val="0"/>
              </a:spcBef>
              <a:spcAft>
                <a:spcPts val="0"/>
              </a:spcAft>
              <a:buClr>
                <a:srgbClr val="2D2D2D"/>
              </a:buClr>
              <a:buFont typeface="Helvetica Neue"/>
              <a:buNone/>
            </a:pPr>
            <a:r>
              <a:rPr b="0" i="0" lang="en" sz="1200" u="none" cap="none" strike="noStrike">
                <a:solidFill>
                  <a:srgbClr val="666666"/>
                </a:solidFill>
                <a:latin typeface="Roboto"/>
                <a:ea typeface="Roboto"/>
                <a:cs typeface="Roboto"/>
                <a:sym typeface="Roboto"/>
              </a:rPr>
              <a:t>(</a:t>
            </a:r>
            <a:r>
              <a:rPr lang="en" sz="1200">
                <a:solidFill>
                  <a:srgbClr val="666666"/>
                </a:solidFill>
                <a:latin typeface="Roboto"/>
                <a:ea typeface="Roboto"/>
                <a:cs typeface="Roboto"/>
                <a:sym typeface="Roboto"/>
              </a:rPr>
              <a:t>Google Cloud Platform)</a:t>
            </a:r>
            <a:endParaRPr sz="500">
              <a:solidFill>
                <a:srgbClr val="666666"/>
              </a:solidFill>
              <a:latin typeface="Roboto"/>
              <a:ea typeface="Roboto"/>
              <a:cs typeface="Roboto"/>
              <a:sym typeface="Roboto"/>
            </a:endParaRPr>
          </a:p>
        </p:txBody>
      </p:sp>
      <p:grpSp>
        <p:nvGrpSpPr>
          <p:cNvPr id="2756" name="Google Shape;2756;p187"/>
          <p:cNvGrpSpPr/>
          <p:nvPr/>
        </p:nvGrpSpPr>
        <p:grpSpPr>
          <a:xfrm>
            <a:off x="1251459" y="1857722"/>
            <a:ext cx="2580783" cy="1460110"/>
            <a:chOff x="0" y="0"/>
            <a:chExt cx="6882089" cy="3893628"/>
          </a:xfrm>
        </p:grpSpPr>
        <p:sp>
          <p:nvSpPr>
            <p:cNvPr id="2757" name="Google Shape;2757;p187"/>
            <p:cNvSpPr/>
            <p:nvPr/>
          </p:nvSpPr>
          <p:spPr>
            <a:xfrm>
              <a:off x="5410755" y="3104644"/>
              <a:ext cx="12600" cy="12600"/>
            </a:xfrm>
            <a:custGeom>
              <a:rect b="b" l="l" r="r" t="t"/>
              <a:pathLst>
                <a:path extrusionOk="0" h="120000" w="120000">
                  <a:moveTo>
                    <a:pt x="0" y="0"/>
                  </a:moveTo>
                  <a:lnTo>
                    <a:pt x="120000" y="120000"/>
                  </a:lnTo>
                  <a:lnTo>
                    <a:pt x="120000" y="0"/>
                  </a:lnTo>
                  <a:lnTo>
                    <a:pt x="0" y="0"/>
                  </a:lnTo>
                  <a:close/>
                </a:path>
              </a:pathLst>
            </a:custGeom>
            <a:solidFill>
              <a:srgbClr val="FFFFFF"/>
            </a:solidFill>
            <a:ln cap="flat" cmpd="sng" w="9525">
              <a:solidFill>
                <a:srgbClr val="FFFFFF"/>
              </a:solidFill>
              <a:prstDash val="solid"/>
              <a:round/>
              <a:headEnd len="sm" w="sm" type="none"/>
              <a:tailEnd len="sm" w="sm" type="none"/>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758" name="Google Shape;2758;p187"/>
            <p:cNvSpPr/>
            <p:nvPr/>
          </p:nvSpPr>
          <p:spPr>
            <a:xfrm>
              <a:off x="3734969" y="1524708"/>
              <a:ext cx="12600" cy="12600"/>
            </a:xfrm>
            <a:custGeom>
              <a:rect b="b" l="l" r="r" t="t"/>
              <a:pathLst>
                <a:path extrusionOk="0" h="120000" w="120000">
                  <a:moveTo>
                    <a:pt x="0" y="0"/>
                  </a:moveTo>
                  <a:lnTo>
                    <a:pt x="120000" y="120000"/>
                  </a:lnTo>
                  <a:lnTo>
                    <a:pt x="120000" y="0"/>
                  </a:lnTo>
                  <a:lnTo>
                    <a:pt x="0" y="0"/>
                  </a:lnTo>
                  <a:close/>
                </a:path>
              </a:pathLst>
            </a:custGeom>
            <a:solidFill>
              <a:srgbClr val="FFFFFF"/>
            </a:solidFill>
            <a:ln cap="flat" cmpd="sng" w="9525">
              <a:solidFill>
                <a:srgbClr val="FFFFFF"/>
              </a:solidFill>
              <a:prstDash val="solid"/>
              <a:round/>
              <a:headEnd len="sm" w="sm" type="none"/>
              <a:tailEnd len="sm" w="sm" type="none"/>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759" name="Google Shape;2759;p187"/>
            <p:cNvSpPr/>
            <p:nvPr/>
          </p:nvSpPr>
          <p:spPr>
            <a:xfrm>
              <a:off x="5413296" y="2428619"/>
              <a:ext cx="1248000" cy="1241700"/>
            </a:xfrm>
            <a:custGeom>
              <a:rect b="b" l="l" r="r" t="t"/>
              <a:pathLst>
                <a:path extrusionOk="0" h="120000" w="120000">
                  <a:moveTo>
                    <a:pt x="62988" y="21227"/>
                  </a:moveTo>
                  <a:lnTo>
                    <a:pt x="62744" y="21472"/>
                  </a:lnTo>
                  <a:lnTo>
                    <a:pt x="62622" y="21961"/>
                  </a:lnTo>
                  <a:lnTo>
                    <a:pt x="62622" y="22333"/>
                  </a:lnTo>
                  <a:lnTo>
                    <a:pt x="62744" y="22822"/>
                  </a:lnTo>
                  <a:lnTo>
                    <a:pt x="63233" y="23311"/>
                  </a:lnTo>
                  <a:lnTo>
                    <a:pt x="63722" y="23433"/>
                  </a:lnTo>
                  <a:lnTo>
                    <a:pt x="64088" y="23683"/>
                  </a:lnTo>
                  <a:lnTo>
                    <a:pt x="64577" y="23927"/>
                  </a:lnTo>
                  <a:lnTo>
                    <a:pt x="64577" y="25033"/>
                  </a:lnTo>
                  <a:lnTo>
                    <a:pt x="65066" y="25033"/>
                  </a:lnTo>
                  <a:lnTo>
                    <a:pt x="65188" y="25277"/>
                  </a:lnTo>
                  <a:lnTo>
                    <a:pt x="65188" y="25888"/>
                  </a:lnTo>
                  <a:lnTo>
                    <a:pt x="65433" y="26377"/>
                  </a:lnTo>
                  <a:lnTo>
                    <a:pt x="65922" y="26377"/>
                  </a:lnTo>
                  <a:lnTo>
                    <a:pt x="66533" y="26627"/>
                  </a:lnTo>
                  <a:lnTo>
                    <a:pt x="66777" y="26872"/>
                  </a:lnTo>
                  <a:lnTo>
                    <a:pt x="67016" y="27238"/>
                  </a:lnTo>
                  <a:lnTo>
                    <a:pt x="67383" y="27727"/>
                  </a:lnTo>
                  <a:lnTo>
                    <a:pt x="68116" y="28100"/>
                  </a:lnTo>
                  <a:lnTo>
                    <a:pt x="68605" y="28833"/>
                  </a:lnTo>
                  <a:lnTo>
                    <a:pt x="68605" y="29200"/>
                  </a:lnTo>
                  <a:lnTo>
                    <a:pt x="68361" y="29450"/>
                  </a:lnTo>
                  <a:lnTo>
                    <a:pt x="67016" y="29450"/>
                  </a:lnTo>
                  <a:lnTo>
                    <a:pt x="65677" y="29077"/>
                  </a:lnTo>
                  <a:lnTo>
                    <a:pt x="64577" y="28344"/>
                  </a:lnTo>
                  <a:lnTo>
                    <a:pt x="63233" y="27727"/>
                  </a:lnTo>
                  <a:lnTo>
                    <a:pt x="62377" y="26627"/>
                  </a:lnTo>
                  <a:lnTo>
                    <a:pt x="60183" y="24416"/>
                  </a:lnTo>
                  <a:lnTo>
                    <a:pt x="59450" y="23927"/>
                  </a:lnTo>
                  <a:lnTo>
                    <a:pt x="58838" y="23683"/>
                  </a:lnTo>
                  <a:lnTo>
                    <a:pt x="57983" y="23433"/>
                  </a:lnTo>
                  <a:lnTo>
                    <a:pt x="56888" y="23683"/>
                  </a:lnTo>
                  <a:lnTo>
                    <a:pt x="55911" y="24172"/>
                  </a:lnTo>
                  <a:lnTo>
                    <a:pt x="53955" y="26133"/>
                  </a:lnTo>
                  <a:lnTo>
                    <a:pt x="51272" y="26133"/>
                  </a:lnTo>
                  <a:lnTo>
                    <a:pt x="50416" y="25888"/>
                  </a:lnTo>
                  <a:lnTo>
                    <a:pt x="49805" y="25277"/>
                  </a:lnTo>
                  <a:lnTo>
                    <a:pt x="49316" y="24538"/>
                  </a:lnTo>
                  <a:lnTo>
                    <a:pt x="48827" y="24172"/>
                  </a:lnTo>
                  <a:lnTo>
                    <a:pt x="47611" y="24172"/>
                  </a:lnTo>
                  <a:lnTo>
                    <a:pt x="46511" y="24416"/>
                  </a:lnTo>
                  <a:lnTo>
                    <a:pt x="45777" y="24538"/>
                  </a:lnTo>
                  <a:lnTo>
                    <a:pt x="45288" y="24538"/>
                  </a:lnTo>
                  <a:lnTo>
                    <a:pt x="44922" y="24172"/>
                  </a:lnTo>
                  <a:lnTo>
                    <a:pt x="44922" y="23683"/>
                  </a:lnTo>
                  <a:lnTo>
                    <a:pt x="45166" y="23066"/>
                  </a:lnTo>
                  <a:lnTo>
                    <a:pt x="45288" y="22577"/>
                  </a:lnTo>
                  <a:lnTo>
                    <a:pt x="46266" y="21961"/>
                  </a:lnTo>
                  <a:lnTo>
                    <a:pt x="46511" y="21472"/>
                  </a:lnTo>
                  <a:lnTo>
                    <a:pt x="46633" y="20861"/>
                  </a:lnTo>
                  <a:lnTo>
                    <a:pt x="46633" y="19755"/>
                  </a:lnTo>
                  <a:lnTo>
                    <a:pt x="46511" y="19261"/>
                  </a:lnTo>
                  <a:lnTo>
                    <a:pt x="46266" y="18772"/>
                  </a:lnTo>
                  <a:lnTo>
                    <a:pt x="45533" y="17916"/>
                  </a:lnTo>
                  <a:lnTo>
                    <a:pt x="44922" y="17055"/>
                  </a:lnTo>
                  <a:lnTo>
                    <a:pt x="44188" y="16316"/>
                  </a:lnTo>
                  <a:lnTo>
                    <a:pt x="43338" y="15950"/>
                  </a:lnTo>
                  <a:lnTo>
                    <a:pt x="41138" y="15461"/>
                  </a:lnTo>
                  <a:lnTo>
                    <a:pt x="40283" y="14844"/>
                  </a:lnTo>
                  <a:lnTo>
                    <a:pt x="38944" y="13494"/>
                  </a:lnTo>
                  <a:lnTo>
                    <a:pt x="37600" y="13494"/>
                  </a:lnTo>
                  <a:lnTo>
                    <a:pt x="36988" y="13250"/>
                  </a:lnTo>
                  <a:lnTo>
                    <a:pt x="36255" y="12883"/>
                  </a:lnTo>
                  <a:lnTo>
                    <a:pt x="36011" y="12150"/>
                  </a:lnTo>
                  <a:lnTo>
                    <a:pt x="36011" y="11533"/>
                  </a:lnTo>
                  <a:lnTo>
                    <a:pt x="36500" y="11044"/>
                  </a:lnTo>
                  <a:lnTo>
                    <a:pt x="36988" y="10800"/>
                  </a:lnTo>
                  <a:lnTo>
                    <a:pt x="37844" y="10800"/>
                  </a:lnTo>
                  <a:lnTo>
                    <a:pt x="37844" y="10427"/>
                  </a:lnTo>
                  <a:lnTo>
                    <a:pt x="37600" y="10183"/>
                  </a:lnTo>
                  <a:lnTo>
                    <a:pt x="36988" y="10183"/>
                  </a:lnTo>
                  <a:lnTo>
                    <a:pt x="35400" y="9938"/>
                  </a:lnTo>
                  <a:lnTo>
                    <a:pt x="34788" y="9694"/>
                  </a:lnTo>
                  <a:lnTo>
                    <a:pt x="34061" y="9327"/>
                  </a:lnTo>
                  <a:lnTo>
                    <a:pt x="33816" y="8588"/>
                  </a:lnTo>
                  <a:lnTo>
                    <a:pt x="33694" y="7977"/>
                  </a:lnTo>
                  <a:lnTo>
                    <a:pt x="34061" y="7238"/>
                  </a:lnTo>
                  <a:lnTo>
                    <a:pt x="34550" y="6872"/>
                  </a:lnTo>
                  <a:lnTo>
                    <a:pt x="35155" y="6627"/>
                  </a:lnTo>
                  <a:lnTo>
                    <a:pt x="36011" y="6627"/>
                  </a:lnTo>
                  <a:lnTo>
                    <a:pt x="37355" y="6872"/>
                  </a:lnTo>
                  <a:lnTo>
                    <a:pt x="38455" y="6994"/>
                  </a:lnTo>
                  <a:lnTo>
                    <a:pt x="38944" y="7483"/>
                  </a:lnTo>
                  <a:lnTo>
                    <a:pt x="39188" y="7977"/>
                  </a:lnTo>
                  <a:lnTo>
                    <a:pt x="39427" y="8344"/>
                  </a:lnTo>
                  <a:lnTo>
                    <a:pt x="39427" y="9694"/>
                  </a:lnTo>
                  <a:lnTo>
                    <a:pt x="39550" y="10183"/>
                  </a:lnTo>
                  <a:lnTo>
                    <a:pt x="40038" y="10550"/>
                  </a:lnTo>
                  <a:lnTo>
                    <a:pt x="40527" y="10800"/>
                  </a:lnTo>
                  <a:lnTo>
                    <a:pt x="40894" y="11044"/>
                  </a:lnTo>
                  <a:lnTo>
                    <a:pt x="41994" y="11044"/>
                  </a:lnTo>
                  <a:lnTo>
                    <a:pt x="42727" y="10550"/>
                  </a:lnTo>
                  <a:lnTo>
                    <a:pt x="43094" y="10183"/>
                  </a:lnTo>
                  <a:lnTo>
                    <a:pt x="43583" y="9450"/>
                  </a:lnTo>
                  <a:lnTo>
                    <a:pt x="44066" y="9077"/>
                  </a:lnTo>
                  <a:lnTo>
                    <a:pt x="45777" y="9077"/>
                  </a:lnTo>
                  <a:lnTo>
                    <a:pt x="47122" y="9938"/>
                  </a:lnTo>
                  <a:lnTo>
                    <a:pt x="48222" y="10550"/>
                  </a:lnTo>
                  <a:lnTo>
                    <a:pt x="49316" y="11288"/>
                  </a:lnTo>
                  <a:lnTo>
                    <a:pt x="50661" y="11533"/>
                  </a:lnTo>
                  <a:lnTo>
                    <a:pt x="52372" y="11900"/>
                  </a:lnTo>
                  <a:lnTo>
                    <a:pt x="54200" y="12394"/>
                  </a:lnTo>
                  <a:lnTo>
                    <a:pt x="55055" y="12638"/>
                  </a:lnTo>
                  <a:lnTo>
                    <a:pt x="55911" y="13250"/>
                  </a:lnTo>
                  <a:lnTo>
                    <a:pt x="56400" y="13744"/>
                  </a:lnTo>
                  <a:lnTo>
                    <a:pt x="56888" y="14355"/>
                  </a:lnTo>
                  <a:lnTo>
                    <a:pt x="57738" y="14844"/>
                  </a:lnTo>
                  <a:lnTo>
                    <a:pt x="58838" y="15216"/>
                  </a:lnTo>
                  <a:lnTo>
                    <a:pt x="59205" y="15705"/>
                  </a:lnTo>
                  <a:lnTo>
                    <a:pt x="61038" y="17544"/>
                  </a:lnTo>
                  <a:lnTo>
                    <a:pt x="61527" y="17666"/>
                  </a:lnTo>
                  <a:lnTo>
                    <a:pt x="63722" y="18650"/>
                  </a:lnTo>
                  <a:lnTo>
                    <a:pt x="64088" y="18772"/>
                  </a:lnTo>
                  <a:lnTo>
                    <a:pt x="64333" y="19261"/>
                  </a:lnTo>
                  <a:lnTo>
                    <a:pt x="64333" y="19877"/>
                  </a:lnTo>
                  <a:lnTo>
                    <a:pt x="62988" y="21227"/>
                  </a:lnTo>
                  <a:close/>
                  <a:moveTo>
                    <a:pt x="62377" y="104294"/>
                  </a:moveTo>
                  <a:lnTo>
                    <a:pt x="60183" y="104294"/>
                  </a:lnTo>
                  <a:lnTo>
                    <a:pt x="59694" y="103805"/>
                  </a:lnTo>
                  <a:lnTo>
                    <a:pt x="58838" y="103683"/>
                  </a:lnTo>
                  <a:lnTo>
                    <a:pt x="58350" y="103683"/>
                  </a:lnTo>
                  <a:lnTo>
                    <a:pt x="58105" y="103805"/>
                  </a:lnTo>
                  <a:lnTo>
                    <a:pt x="57738" y="104050"/>
                  </a:lnTo>
                  <a:lnTo>
                    <a:pt x="57738" y="105155"/>
                  </a:lnTo>
                  <a:lnTo>
                    <a:pt x="58350" y="105400"/>
                  </a:lnTo>
                  <a:lnTo>
                    <a:pt x="59205" y="106255"/>
                  </a:lnTo>
                  <a:lnTo>
                    <a:pt x="59083" y="106750"/>
                  </a:lnTo>
                  <a:lnTo>
                    <a:pt x="58838" y="107361"/>
                  </a:lnTo>
                  <a:lnTo>
                    <a:pt x="58838" y="108100"/>
                  </a:lnTo>
                  <a:lnTo>
                    <a:pt x="59083" y="108711"/>
                  </a:lnTo>
                  <a:lnTo>
                    <a:pt x="59450" y="109816"/>
                  </a:lnTo>
                  <a:lnTo>
                    <a:pt x="60427" y="110550"/>
                  </a:lnTo>
                  <a:lnTo>
                    <a:pt x="61527" y="110672"/>
                  </a:lnTo>
                  <a:lnTo>
                    <a:pt x="62622" y="110672"/>
                  </a:lnTo>
                  <a:lnTo>
                    <a:pt x="63722" y="110305"/>
                  </a:lnTo>
                  <a:lnTo>
                    <a:pt x="64088" y="109816"/>
                  </a:lnTo>
                  <a:lnTo>
                    <a:pt x="64577" y="109450"/>
                  </a:lnTo>
                  <a:lnTo>
                    <a:pt x="64577" y="108711"/>
                  </a:lnTo>
                  <a:lnTo>
                    <a:pt x="64333" y="107238"/>
                  </a:lnTo>
                  <a:lnTo>
                    <a:pt x="64088" y="105644"/>
                  </a:lnTo>
                  <a:lnTo>
                    <a:pt x="63844" y="104783"/>
                  </a:lnTo>
                  <a:lnTo>
                    <a:pt x="63722" y="104538"/>
                  </a:lnTo>
                  <a:lnTo>
                    <a:pt x="62988" y="104294"/>
                  </a:lnTo>
                  <a:lnTo>
                    <a:pt x="62377" y="104294"/>
                  </a:lnTo>
                  <a:close/>
                  <a:moveTo>
                    <a:pt x="73000" y="68588"/>
                  </a:moveTo>
                  <a:lnTo>
                    <a:pt x="73000" y="67605"/>
                  </a:lnTo>
                  <a:lnTo>
                    <a:pt x="73244" y="66750"/>
                  </a:lnTo>
                  <a:lnTo>
                    <a:pt x="73366" y="65888"/>
                  </a:lnTo>
                  <a:lnTo>
                    <a:pt x="73244" y="65033"/>
                  </a:lnTo>
                  <a:lnTo>
                    <a:pt x="73000" y="64172"/>
                  </a:lnTo>
                  <a:lnTo>
                    <a:pt x="72511" y="63188"/>
                  </a:lnTo>
                  <a:lnTo>
                    <a:pt x="71900" y="62577"/>
                  </a:lnTo>
                  <a:lnTo>
                    <a:pt x="70927" y="61838"/>
                  </a:lnTo>
                  <a:lnTo>
                    <a:pt x="70072" y="61227"/>
                  </a:lnTo>
                  <a:lnTo>
                    <a:pt x="69461" y="60611"/>
                  </a:lnTo>
                  <a:lnTo>
                    <a:pt x="69216" y="60122"/>
                  </a:lnTo>
                  <a:lnTo>
                    <a:pt x="68972" y="59877"/>
                  </a:lnTo>
                  <a:lnTo>
                    <a:pt x="68361" y="59511"/>
                  </a:lnTo>
                  <a:lnTo>
                    <a:pt x="67872" y="59016"/>
                  </a:lnTo>
                  <a:lnTo>
                    <a:pt x="67627" y="58161"/>
                  </a:lnTo>
                  <a:lnTo>
                    <a:pt x="67383" y="56566"/>
                  </a:lnTo>
                  <a:lnTo>
                    <a:pt x="67261" y="55216"/>
                  </a:lnTo>
                  <a:lnTo>
                    <a:pt x="66777" y="54111"/>
                  </a:lnTo>
                  <a:lnTo>
                    <a:pt x="66533" y="53250"/>
                  </a:lnTo>
                  <a:lnTo>
                    <a:pt x="66166" y="52394"/>
                  </a:lnTo>
                  <a:lnTo>
                    <a:pt x="65188" y="51655"/>
                  </a:lnTo>
                  <a:lnTo>
                    <a:pt x="64333" y="51044"/>
                  </a:lnTo>
                  <a:lnTo>
                    <a:pt x="63477" y="50550"/>
                  </a:lnTo>
                  <a:lnTo>
                    <a:pt x="62622" y="49694"/>
                  </a:lnTo>
                  <a:lnTo>
                    <a:pt x="61894" y="48833"/>
                  </a:lnTo>
                  <a:lnTo>
                    <a:pt x="60794" y="45888"/>
                  </a:lnTo>
                  <a:lnTo>
                    <a:pt x="59938" y="44538"/>
                  </a:lnTo>
                  <a:lnTo>
                    <a:pt x="59450" y="43188"/>
                  </a:lnTo>
                  <a:lnTo>
                    <a:pt x="59205" y="41961"/>
                  </a:lnTo>
                  <a:lnTo>
                    <a:pt x="59205" y="40611"/>
                  </a:lnTo>
                  <a:lnTo>
                    <a:pt x="59083" y="39261"/>
                  </a:lnTo>
                  <a:lnTo>
                    <a:pt x="58838" y="38772"/>
                  </a:lnTo>
                  <a:lnTo>
                    <a:pt x="58350" y="38405"/>
                  </a:lnTo>
                  <a:lnTo>
                    <a:pt x="57983" y="38161"/>
                  </a:lnTo>
                  <a:lnTo>
                    <a:pt x="56888" y="38161"/>
                  </a:lnTo>
                  <a:lnTo>
                    <a:pt x="56400" y="37666"/>
                  </a:lnTo>
                  <a:lnTo>
                    <a:pt x="55788" y="36811"/>
                  </a:lnTo>
                  <a:lnTo>
                    <a:pt x="55544" y="35950"/>
                  </a:lnTo>
                  <a:lnTo>
                    <a:pt x="55055" y="33866"/>
                  </a:lnTo>
                  <a:lnTo>
                    <a:pt x="55055" y="32761"/>
                  </a:lnTo>
                  <a:lnTo>
                    <a:pt x="54811" y="32150"/>
                  </a:lnTo>
                  <a:lnTo>
                    <a:pt x="54444" y="31655"/>
                  </a:lnTo>
                  <a:lnTo>
                    <a:pt x="54200" y="31533"/>
                  </a:lnTo>
                  <a:lnTo>
                    <a:pt x="53711" y="31533"/>
                  </a:lnTo>
                  <a:lnTo>
                    <a:pt x="53344" y="31655"/>
                  </a:lnTo>
                  <a:lnTo>
                    <a:pt x="53100" y="31900"/>
                  </a:lnTo>
                  <a:lnTo>
                    <a:pt x="52861" y="32761"/>
                  </a:lnTo>
                  <a:lnTo>
                    <a:pt x="52861" y="33744"/>
                  </a:lnTo>
                  <a:lnTo>
                    <a:pt x="53100" y="34600"/>
                  </a:lnTo>
                  <a:lnTo>
                    <a:pt x="53100" y="35461"/>
                  </a:lnTo>
                  <a:lnTo>
                    <a:pt x="52861" y="36194"/>
                  </a:lnTo>
                  <a:lnTo>
                    <a:pt x="52616" y="36566"/>
                  </a:lnTo>
                  <a:lnTo>
                    <a:pt x="52250" y="37055"/>
                  </a:lnTo>
                  <a:lnTo>
                    <a:pt x="52005" y="37666"/>
                  </a:lnTo>
                  <a:lnTo>
                    <a:pt x="52005" y="38527"/>
                  </a:lnTo>
                  <a:lnTo>
                    <a:pt x="52250" y="39261"/>
                  </a:lnTo>
                  <a:lnTo>
                    <a:pt x="52372" y="39877"/>
                  </a:lnTo>
                  <a:lnTo>
                    <a:pt x="52616" y="40861"/>
                  </a:lnTo>
                  <a:lnTo>
                    <a:pt x="52372" y="41716"/>
                  </a:lnTo>
                  <a:lnTo>
                    <a:pt x="52250" y="42333"/>
                  </a:lnTo>
                  <a:lnTo>
                    <a:pt x="52005" y="42822"/>
                  </a:lnTo>
                  <a:lnTo>
                    <a:pt x="51761" y="43188"/>
                  </a:lnTo>
                  <a:lnTo>
                    <a:pt x="51516" y="44538"/>
                  </a:lnTo>
                  <a:lnTo>
                    <a:pt x="51516" y="45277"/>
                  </a:lnTo>
                  <a:lnTo>
                    <a:pt x="51272" y="45522"/>
                  </a:lnTo>
                  <a:lnTo>
                    <a:pt x="50416" y="45644"/>
                  </a:lnTo>
                  <a:lnTo>
                    <a:pt x="49561" y="45644"/>
                  </a:lnTo>
                  <a:lnTo>
                    <a:pt x="48705" y="45522"/>
                  </a:lnTo>
                  <a:lnTo>
                    <a:pt x="47977" y="45277"/>
                  </a:lnTo>
                  <a:lnTo>
                    <a:pt x="47122" y="44783"/>
                  </a:lnTo>
                  <a:lnTo>
                    <a:pt x="46511" y="43927"/>
                  </a:lnTo>
                  <a:lnTo>
                    <a:pt x="45533" y="42083"/>
                  </a:lnTo>
                  <a:lnTo>
                    <a:pt x="44922" y="41227"/>
                  </a:lnTo>
                  <a:lnTo>
                    <a:pt x="44066" y="40983"/>
                  </a:lnTo>
                  <a:lnTo>
                    <a:pt x="43094" y="40611"/>
                  </a:lnTo>
                  <a:lnTo>
                    <a:pt x="42483" y="39877"/>
                  </a:lnTo>
                  <a:lnTo>
                    <a:pt x="41994" y="39016"/>
                  </a:lnTo>
                  <a:lnTo>
                    <a:pt x="41750" y="38405"/>
                  </a:lnTo>
                  <a:lnTo>
                    <a:pt x="41750" y="37666"/>
                  </a:lnTo>
                  <a:lnTo>
                    <a:pt x="41994" y="37055"/>
                  </a:lnTo>
                  <a:lnTo>
                    <a:pt x="42972" y="36194"/>
                  </a:lnTo>
                  <a:lnTo>
                    <a:pt x="43583" y="35216"/>
                  </a:lnTo>
                  <a:lnTo>
                    <a:pt x="43827" y="34844"/>
                  </a:lnTo>
                  <a:lnTo>
                    <a:pt x="43583" y="34111"/>
                  </a:lnTo>
                  <a:lnTo>
                    <a:pt x="43338" y="33866"/>
                  </a:lnTo>
                  <a:lnTo>
                    <a:pt x="42972" y="33744"/>
                  </a:lnTo>
                  <a:lnTo>
                    <a:pt x="41994" y="33494"/>
                  </a:lnTo>
                  <a:lnTo>
                    <a:pt x="40038" y="33250"/>
                  </a:lnTo>
                  <a:lnTo>
                    <a:pt x="39188" y="33005"/>
                  </a:lnTo>
                  <a:lnTo>
                    <a:pt x="38455" y="32638"/>
                  </a:lnTo>
                  <a:lnTo>
                    <a:pt x="37844" y="32150"/>
                  </a:lnTo>
                  <a:lnTo>
                    <a:pt x="36500" y="31655"/>
                  </a:lnTo>
                  <a:lnTo>
                    <a:pt x="35888" y="31533"/>
                  </a:lnTo>
                  <a:lnTo>
                    <a:pt x="35155" y="31533"/>
                  </a:lnTo>
                  <a:lnTo>
                    <a:pt x="34788" y="31655"/>
                  </a:lnTo>
                  <a:lnTo>
                    <a:pt x="34788" y="32394"/>
                  </a:lnTo>
                  <a:lnTo>
                    <a:pt x="35155" y="32761"/>
                  </a:lnTo>
                  <a:lnTo>
                    <a:pt x="35155" y="33494"/>
                  </a:lnTo>
                  <a:lnTo>
                    <a:pt x="34788" y="33744"/>
                  </a:lnTo>
                  <a:lnTo>
                    <a:pt x="34305" y="33866"/>
                  </a:lnTo>
                  <a:lnTo>
                    <a:pt x="33694" y="33744"/>
                  </a:lnTo>
                  <a:lnTo>
                    <a:pt x="33205" y="33744"/>
                  </a:lnTo>
                  <a:lnTo>
                    <a:pt x="32716" y="33866"/>
                  </a:lnTo>
                  <a:lnTo>
                    <a:pt x="32105" y="34600"/>
                  </a:lnTo>
                  <a:lnTo>
                    <a:pt x="31861" y="35461"/>
                  </a:lnTo>
                  <a:lnTo>
                    <a:pt x="31616" y="35950"/>
                  </a:lnTo>
                  <a:lnTo>
                    <a:pt x="31372" y="36316"/>
                  </a:lnTo>
                  <a:lnTo>
                    <a:pt x="30761" y="36811"/>
                  </a:lnTo>
                  <a:lnTo>
                    <a:pt x="30516" y="37422"/>
                  </a:lnTo>
                  <a:lnTo>
                    <a:pt x="30516" y="38161"/>
                  </a:lnTo>
                  <a:lnTo>
                    <a:pt x="30761" y="39016"/>
                  </a:lnTo>
                  <a:lnTo>
                    <a:pt x="30516" y="39261"/>
                  </a:lnTo>
                  <a:lnTo>
                    <a:pt x="30150" y="39511"/>
                  </a:lnTo>
                  <a:lnTo>
                    <a:pt x="29422" y="39633"/>
                  </a:lnTo>
                  <a:lnTo>
                    <a:pt x="29055" y="39633"/>
                  </a:lnTo>
                  <a:lnTo>
                    <a:pt x="28566" y="39511"/>
                  </a:lnTo>
                  <a:lnTo>
                    <a:pt x="27833" y="39016"/>
                  </a:lnTo>
                  <a:lnTo>
                    <a:pt x="26977" y="38161"/>
                  </a:lnTo>
                  <a:lnTo>
                    <a:pt x="26122" y="37422"/>
                  </a:lnTo>
                  <a:lnTo>
                    <a:pt x="25633" y="37300"/>
                  </a:lnTo>
                  <a:lnTo>
                    <a:pt x="25272" y="37300"/>
                  </a:lnTo>
                  <a:lnTo>
                    <a:pt x="24783" y="37666"/>
                  </a:lnTo>
                  <a:lnTo>
                    <a:pt x="24416" y="38161"/>
                  </a:lnTo>
                  <a:lnTo>
                    <a:pt x="23927" y="38772"/>
                  </a:lnTo>
                  <a:lnTo>
                    <a:pt x="23194" y="39261"/>
                  </a:lnTo>
                  <a:lnTo>
                    <a:pt x="21727" y="39877"/>
                  </a:lnTo>
                  <a:lnTo>
                    <a:pt x="20994" y="40611"/>
                  </a:lnTo>
                  <a:lnTo>
                    <a:pt x="20872" y="40983"/>
                  </a:lnTo>
                  <a:lnTo>
                    <a:pt x="20388" y="42333"/>
                  </a:lnTo>
                  <a:lnTo>
                    <a:pt x="20144" y="43188"/>
                  </a:lnTo>
                  <a:lnTo>
                    <a:pt x="19533" y="43683"/>
                  </a:lnTo>
                  <a:lnTo>
                    <a:pt x="17944" y="44172"/>
                  </a:lnTo>
                  <a:lnTo>
                    <a:pt x="17333" y="44294"/>
                  </a:lnTo>
                  <a:lnTo>
                    <a:pt x="16844" y="44783"/>
                  </a:lnTo>
                  <a:lnTo>
                    <a:pt x="16600" y="45522"/>
                  </a:lnTo>
                  <a:lnTo>
                    <a:pt x="16844" y="46133"/>
                  </a:lnTo>
                  <a:lnTo>
                    <a:pt x="16844" y="46750"/>
                  </a:lnTo>
                  <a:lnTo>
                    <a:pt x="16600" y="47483"/>
                  </a:lnTo>
                  <a:lnTo>
                    <a:pt x="15994" y="48344"/>
                  </a:lnTo>
                  <a:lnTo>
                    <a:pt x="15750" y="48588"/>
                  </a:lnTo>
                  <a:lnTo>
                    <a:pt x="15505" y="49200"/>
                  </a:lnTo>
                  <a:lnTo>
                    <a:pt x="15505" y="49694"/>
                  </a:lnTo>
                  <a:lnTo>
                    <a:pt x="15016" y="50183"/>
                  </a:lnTo>
                  <a:lnTo>
                    <a:pt x="14405" y="50550"/>
                  </a:lnTo>
                  <a:lnTo>
                    <a:pt x="12694" y="50550"/>
                  </a:lnTo>
                  <a:lnTo>
                    <a:pt x="11716" y="51044"/>
                  </a:lnTo>
                  <a:lnTo>
                    <a:pt x="11594" y="51288"/>
                  </a:lnTo>
                  <a:lnTo>
                    <a:pt x="11111" y="51411"/>
                  </a:lnTo>
                  <a:lnTo>
                    <a:pt x="10866" y="51655"/>
                  </a:lnTo>
                  <a:lnTo>
                    <a:pt x="10011" y="52150"/>
                  </a:lnTo>
                  <a:lnTo>
                    <a:pt x="9522" y="52516"/>
                  </a:lnTo>
                  <a:lnTo>
                    <a:pt x="9155" y="52761"/>
                  </a:lnTo>
                  <a:lnTo>
                    <a:pt x="8666" y="53005"/>
                  </a:lnTo>
                  <a:lnTo>
                    <a:pt x="7566" y="53250"/>
                  </a:lnTo>
                  <a:lnTo>
                    <a:pt x="6472" y="53622"/>
                  </a:lnTo>
                  <a:lnTo>
                    <a:pt x="5372" y="54355"/>
                  </a:lnTo>
                  <a:lnTo>
                    <a:pt x="4516" y="55216"/>
                  </a:lnTo>
                  <a:lnTo>
                    <a:pt x="3172" y="55705"/>
                  </a:lnTo>
                  <a:lnTo>
                    <a:pt x="2077" y="56316"/>
                  </a:lnTo>
                  <a:lnTo>
                    <a:pt x="1344" y="56811"/>
                  </a:lnTo>
                  <a:lnTo>
                    <a:pt x="977" y="57177"/>
                  </a:lnTo>
                  <a:lnTo>
                    <a:pt x="244" y="58527"/>
                  </a:lnTo>
                  <a:lnTo>
                    <a:pt x="0" y="59877"/>
                  </a:lnTo>
                  <a:lnTo>
                    <a:pt x="244" y="60983"/>
                  </a:lnTo>
                  <a:lnTo>
                    <a:pt x="977" y="62333"/>
                  </a:lnTo>
                  <a:lnTo>
                    <a:pt x="1344" y="63188"/>
                  </a:lnTo>
                  <a:lnTo>
                    <a:pt x="1833" y="64294"/>
                  </a:lnTo>
                  <a:lnTo>
                    <a:pt x="1588" y="65033"/>
                  </a:lnTo>
                  <a:lnTo>
                    <a:pt x="1100" y="65644"/>
                  </a:lnTo>
                  <a:lnTo>
                    <a:pt x="977" y="66505"/>
                  </a:lnTo>
                  <a:lnTo>
                    <a:pt x="977" y="67483"/>
                  </a:lnTo>
                  <a:lnTo>
                    <a:pt x="1100" y="68344"/>
                  </a:lnTo>
                  <a:lnTo>
                    <a:pt x="1588" y="69200"/>
                  </a:lnTo>
                  <a:lnTo>
                    <a:pt x="2077" y="69694"/>
                  </a:lnTo>
                  <a:lnTo>
                    <a:pt x="2438" y="70305"/>
                  </a:lnTo>
                  <a:lnTo>
                    <a:pt x="3172" y="70800"/>
                  </a:lnTo>
                  <a:lnTo>
                    <a:pt x="3538" y="71411"/>
                  </a:lnTo>
                  <a:lnTo>
                    <a:pt x="3783" y="71655"/>
                  </a:lnTo>
                  <a:lnTo>
                    <a:pt x="3783" y="73005"/>
                  </a:lnTo>
                  <a:lnTo>
                    <a:pt x="3416" y="74355"/>
                  </a:lnTo>
                  <a:lnTo>
                    <a:pt x="3172" y="75827"/>
                  </a:lnTo>
                  <a:lnTo>
                    <a:pt x="3416" y="76566"/>
                  </a:lnTo>
                  <a:lnTo>
                    <a:pt x="3538" y="77177"/>
                  </a:lnTo>
                  <a:lnTo>
                    <a:pt x="4516" y="78283"/>
                  </a:lnTo>
                  <a:lnTo>
                    <a:pt x="4638" y="79016"/>
                  </a:lnTo>
                  <a:lnTo>
                    <a:pt x="5127" y="79633"/>
                  </a:lnTo>
                  <a:lnTo>
                    <a:pt x="5372" y="80366"/>
                  </a:lnTo>
                  <a:lnTo>
                    <a:pt x="5372" y="81227"/>
                  </a:lnTo>
                  <a:lnTo>
                    <a:pt x="5127" y="82944"/>
                  </a:lnTo>
                  <a:lnTo>
                    <a:pt x="4883" y="83927"/>
                  </a:lnTo>
                  <a:lnTo>
                    <a:pt x="3783" y="85033"/>
                  </a:lnTo>
                  <a:lnTo>
                    <a:pt x="3783" y="85400"/>
                  </a:lnTo>
                  <a:lnTo>
                    <a:pt x="4027" y="85888"/>
                  </a:lnTo>
                  <a:lnTo>
                    <a:pt x="5372" y="87238"/>
                  </a:lnTo>
                  <a:lnTo>
                    <a:pt x="5983" y="87361"/>
                  </a:lnTo>
                  <a:lnTo>
                    <a:pt x="8177" y="87850"/>
                  </a:lnTo>
                  <a:lnTo>
                    <a:pt x="9277" y="87605"/>
                  </a:lnTo>
                  <a:lnTo>
                    <a:pt x="10255" y="87238"/>
                  </a:lnTo>
                  <a:lnTo>
                    <a:pt x="11111" y="86255"/>
                  </a:lnTo>
                  <a:lnTo>
                    <a:pt x="11594" y="85888"/>
                  </a:lnTo>
                  <a:lnTo>
                    <a:pt x="12205" y="85888"/>
                  </a:lnTo>
                  <a:lnTo>
                    <a:pt x="13305" y="86133"/>
                  </a:lnTo>
                  <a:lnTo>
                    <a:pt x="14405" y="86133"/>
                  </a:lnTo>
                  <a:lnTo>
                    <a:pt x="15261" y="86255"/>
                  </a:lnTo>
                  <a:lnTo>
                    <a:pt x="16355" y="85888"/>
                  </a:lnTo>
                  <a:lnTo>
                    <a:pt x="17700" y="85400"/>
                  </a:lnTo>
                  <a:lnTo>
                    <a:pt x="20144" y="82944"/>
                  </a:lnTo>
                  <a:lnTo>
                    <a:pt x="21238" y="82333"/>
                  </a:lnTo>
                  <a:lnTo>
                    <a:pt x="22827" y="81594"/>
                  </a:lnTo>
                  <a:lnTo>
                    <a:pt x="25511" y="81227"/>
                  </a:lnTo>
                  <a:lnTo>
                    <a:pt x="26733" y="80738"/>
                  </a:lnTo>
                  <a:lnTo>
                    <a:pt x="28077" y="80366"/>
                  </a:lnTo>
                  <a:lnTo>
                    <a:pt x="29666" y="79877"/>
                  </a:lnTo>
                  <a:lnTo>
                    <a:pt x="31005" y="79388"/>
                  </a:lnTo>
                  <a:lnTo>
                    <a:pt x="32472" y="79261"/>
                  </a:lnTo>
                  <a:lnTo>
                    <a:pt x="33205" y="79388"/>
                  </a:lnTo>
                  <a:lnTo>
                    <a:pt x="34061" y="79633"/>
                  </a:lnTo>
                  <a:lnTo>
                    <a:pt x="35644" y="80488"/>
                  </a:lnTo>
                  <a:lnTo>
                    <a:pt x="36988" y="81227"/>
                  </a:lnTo>
                  <a:lnTo>
                    <a:pt x="37600" y="81227"/>
                  </a:lnTo>
                  <a:lnTo>
                    <a:pt x="38088" y="81594"/>
                  </a:lnTo>
                  <a:lnTo>
                    <a:pt x="38333" y="81838"/>
                  </a:lnTo>
                  <a:lnTo>
                    <a:pt x="38455" y="82333"/>
                  </a:lnTo>
                  <a:lnTo>
                    <a:pt x="38700" y="82577"/>
                  </a:lnTo>
                  <a:lnTo>
                    <a:pt x="38944" y="82700"/>
                  </a:lnTo>
                  <a:lnTo>
                    <a:pt x="39794" y="83188"/>
                  </a:lnTo>
                  <a:lnTo>
                    <a:pt x="40283" y="83927"/>
                  </a:lnTo>
                  <a:lnTo>
                    <a:pt x="40283" y="85155"/>
                  </a:lnTo>
                  <a:lnTo>
                    <a:pt x="40650" y="85888"/>
                  </a:lnTo>
                  <a:lnTo>
                    <a:pt x="41383" y="86133"/>
                  </a:lnTo>
                  <a:lnTo>
                    <a:pt x="41994" y="86255"/>
                  </a:lnTo>
                  <a:lnTo>
                    <a:pt x="42727" y="86255"/>
                  </a:lnTo>
                  <a:lnTo>
                    <a:pt x="42972" y="85888"/>
                  </a:lnTo>
                  <a:lnTo>
                    <a:pt x="43338" y="85155"/>
                  </a:lnTo>
                  <a:lnTo>
                    <a:pt x="43827" y="84050"/>
                  </a:lnTo>
                  <a:lnTo>
                    <a:pt x="44188" y="83683"/>
                  </a:lnTo>
                  <a:lnTo>
                    <a:pt x="44677" y="83433"/>
                  </a:lnTo>
                  <a:lnTo>
                    <a:pt x="45288" y="83188"/>
                  </a:lnTo>
                  <a:lnTo>
                    <a:pt x="45777" y="83188"/>
                  </a:lnTo>
                  <a:lnTo>
                    <a:pt x="46022" y="83433"/>
                  </a:lnTo>
                  <a:lnTo>
                    <a:pt x="46022" y="84538"/>
                  </a:lnTo>
                  <a:lnTo>
                    <a:pt x="45533" y="84783"/>
                  </a:lnTo>
                  <a:lnTo>
                    <a:pt x="44922" y="85400"/>
                  </a:lnTo>
                  <a:lnTo>
                    <a:pt x="44066" y="86505"/>
                  </a:lnTo>
                  <a:lnTo>
                    <a:pt x="43827" y="87238"/>
                  </a:lnTo>
                  <a:lnTo>
                    <a:pt x="43583" y="87605"/>
                  </a:lnTo>
                  <a:lnTo>
                    <a:pt x="43583" y="88100"/>
                  </a:lnTo>
                  <a:lnTo>
                    <a:pt x="43827" y="88344"/>
                  </a:lnTo>
                  <a:lnTo>
                    <a:pt x="44433" y="88588"/>
                  </a:lnTo>
                  <a:lnTo>
                    <a:pt x="44922" y="88588"/>
                  </a:lnTo>
                  <a:lnTo>
                    <a:pt x="45166" y="88344"/>
                  </a:lnTo>
                  <a:lnTo>
                    <a:pt x="45533" y="87605"/>
                  </a:lnTo>
                  <a:lnTo>
                    <a:pt x="46022" y="87361"/>
                  </a:lnTo>
                  <a:lnTo>
                    <a:pt x="46266" y="87361"/>
                  </a:lnTo>
                  <a:lnTo>
                    <a:pt x="46511" y="87605"/>
                  </a:lnTo>
                  <a:lnTo>
                    <a:pt x="46511" y="88100"/>
                  </a:lnTo>
                  <a:lnTo>
                    <a:pt x="46266" y="88588"/>
                  </a:lnTo>
                  <a:lnTo>
                    <a:pt x="46022" y="88711"/>
                  </a:lnTo>
                  <a:lnTo>
                    <a:pt x="45533" y="89200"/>
                  </a:lnTo>
                  <a:lnTo>
                    <a:pt x="45533" y="89694"/>
                  </a:lnTo>
                  <a:lnTo>
                    <a:pt x="45777" y="89816"/>
                  </a:lnTo>
                  <a:lnTo>
                    <a:pt x="46022" y="90061"/>
                  </a:lnTo>
                  <a:lnTo>
                    <a:pt x="47611" y="90061"/>
                  </a:lnTo>
                  <a:lnTo>
                    <a:pt x="48222" y="90305"/>
                  </a:lnTo>
                  <a:lnTo>
                    <a:pt x="48705" y="90550"/>
                  </a:lnTo>
                  <a:lnTo>
                    <a:pt x="48827" y="90800"/>
                  </a:lnTo>
                  <a:lnTo>
                    <a:pt x="49072" y="91655"/>
                  </a:lnTo>
                  <a:lnTo>
                    <a:pt x="49072" y="92272"/>
                  </a:lnTo>
                  <a:lnTo>
                    <a:pt x="48705" y="93250"/>
                  </a:lnTo>
                  <a:lnTo>
                    <a:pt x="48461" y="94355"/>
                  </a:lnTo>
                  <a:lnTo>
                    <a:pt x="48461" y="94966"/>
                  </a:lnTo>
                  <a:lnTo>
                    <a:pt x="48705" y="95216"/>
                  </a:lnTo>
                  <a:lnTo>
                    <a:pt x="49316" y="95583"/>
                  </a:lnTo>
                  <a:lnTo>
                    <a:pt x="49927" y="95827"/>
                  </a:lnTo>
                  <a:lnTo>
                    <a:pt x="51516" y="96072"/>
                  </a:lnTo>
                  <a:lnTo>
                    <a:pt x="52616" y="96316"/>
                  </a:lnTo>
                  <a:lnTo>
                    <a:pt x="53344" y="96688"/>
                  </a:lnTo>
                  <a:lnTo>
                    <a:pt x="54200" y="98283"/>
                  </a:lnTo>
                  <a:lnTo>
                    <a:pt x="54811" y="98772"/>
                  </a:lnTo>
                  <a:lnTo>
                    <a:pt x="55544" y="98772"/>
                  </a:lnTo>
                  <a:lnTo>
                    <a:pt x="56155" y="98527"/>
                  </a:lnTo>
                  <a:lnTo>
                    <a:pt x="56644" y="97916"/>
                  </a:lnTo>
                  <a:lnTo>
                    <a:pt x="57255" y="97422"/>
                  </a:lnTo>
                  <a:lnTo>
                    <a:pt x="57983" y="97177"/>
                  </a:lnTo>
                  <a:lnTo>
                    <a:pt x="58594" y="97177"/>
                  </a:lnTo>
                  <a:lnTo>
                    <a:pt x="59205" y="97422"/>
                  </a:lnTo>
                  <a:lnTo>
                    <a:pt x="59938" y="98283"/>
                  </a:lnTo>
                  <a:lnTo>
                    <a:pt x="60427" y="98772"/>
                  </a:lnTo>
                  <a:lnTo>
                    <a:pt x="61038" y="99016"/>
                  </a:lnTo>
                  <a:lnTo>
                    <a:pt x="61650" y="98772"/>
                  </a:lnTo>
                  <a:lnTo>
                    <a:pt x="62138" y="98283"/>
                  </a:lnTo>
                  <a:lnTo>
                    <a:pt x="62622" y="97916"/>
                  </a:lnTo>
                  <a:lnTo>
                    <a:pt x="62744" y="97177"/>
                  </a:lnTo>
                  <a:lnTo>
                    <a:pt x="62988" y="96316"/>
                  </a:lnTo>
                  <a:lnTo>
                    <a:pt x="63233" y="95827"/>
                  </a:lnTo>
                  <a:lnTo>
                    <a:pt x="63477" y="95583"/>
                  </a:lnTo>
                  <a:lnTo>
                    <a:pt x="63844" y="95461"/>
                  </a:lnTo>
                  <a:lnTo>
                    <a:pt x="65066" y="95461"/>
                  </a:lnTo>
                  <a:lnTo>
                    <a:pt x="65922" y="95583"/>
                  </a:lnTo>
                  <a:lnTo>
                    <a:pt x="66777" y="95461"/>
                  </a:lnTo>
                  <a:lnTo>
                    <a:pt x="67383" y="95216"/>
                  </a:lnTo>
                  <a:lnTo>
                    <a:pt x="67627" y="94966"/>
                  </a:lnTo>
                  <a:lnTo>
                    <a:pt x="67872" y="94477"/>
                  </a:lnTo>
                  <a:lnTo>
                    <a:pt x="67872" y="93866"/>
                  </a:lnTo>
                  <a:lnTo>
                    <a:pt x="67627" y="93372"/>
                  </a:lnTo>
                  <a:lnTo>
                    <a:pt x="67383" y="93005"/>
                  </a:lnTo>
                  <a:lnTo>
                    <a:pt x="67383" y="92516"/>
                  </a:lnTo>
                  <a:lnTo>
                    <a:pt x="67627" y="92022"/>
                  </a:lnTo>
                  <a:lnTo>
                    <a:pt x="67872" y="91900"/>
                  </a:lnTo>
                  <a:lnTo>
                    <a:pt x="67872" y="90922"/>
                  </a:lnTo>
                  <a:lnTo>
                    <a:pt x="68116" y="89694"/>
                  </a:lnTo>
                  <a:lnTo>
                    <a:pt x="68116" y="89200"/>
                  </a:lnTo>
                  <a:lnTo>
                    <a:pt x="68605" y="88588"/>
                  </a:lnTo>
                  <a:lnTo>
                    <a:pt x="68972" y="87850"/>
                  </a:lnTo>
                  <a:lnTo>
                    <a:pt x="69461" y="87238"/>
                  </a:lnTo>
                  <a:lnTo>
                    <a:pt x="69705" y="86255"/>
                  </a:lnTo>
                  <a:lnTo>
                    <a:pt x="69705" y="83683"/>
                  </a:lnTo>
                  <a:lnTo>
                    <a:pt x="69827" y="83188"/>
                  </a:lnTo>
                  <a:lnTo>
                    <a:pt x="70316" y="82577"/>
                  </a:lnTo>
                  <a:lnTo>
                    <a:pt x="70927" y="82333"/>
                  </a:lnTo>
                  <a:lnTo>
                    <a:pt x="72022" y="81838"/>
                  </a:lnTo>
                  <a:lnTo>
                    <a:pt x="72755" y="81594"/>
                  </a:lnTo>
                  <a:lnTo>
                    <a:pt x="73244" y="81227"/>
                  </a:lnTo>
                  <a:lnTo>
                    <a:pt x="73611" y="80738"/>
                  </a:lnTo>
                  <a:lnTo>
                    <a:pt x="73855" y="80122"/>
                  </a:lnTo>
                  <a:lnTo>
                    <a:pt x="73855" y="79016"/>
                  </a:lnTo>
                  <a:lnTo>
                    <a:pt x="73611" y="78161"/>
                  </a:lnTo>
                  <a:lnTo>
                    <a:pt x="73366" y="76072"/>
                  </a:lnTo>
                  <a:lnTo>
                    <a:pt x="73366" y="75461"/>
                  </a:lnTo>
                  <a:lnTo>
                    <a:pt x="73611" y="74722"/>
                  </a:lnTo>
                  <a:lnTo>
                    <a:pt x="74100" y="73494"/>
                  </a:lnTo>
                  <a:lnTo>
                    <a:pt x="74344" y="72761"/>
                  </a:lnTo>
                  <a:lnTo>
                    <a:pt x="74100" y="72272"/>
                  </a:lnTo>
                  <a:lnTo>
                    <a:pt x="73611" y="71166"/>
                  </a:lnTo>
                  <a:lnTo>
                    <a:pt x="73244" y="69938"/>
                  </a:lnTo>
                  <a:lnTo>
                    <a:pt x="73000" y="68588"/>
                  </a:lnTo>
                  <a:close/>
                  <a:moveTo>
                    <a:pt x="29055" y="2333"/>
                  </a:moveTo>
                  <a:lnTo>
                    <a:pt x="28566" y="2211"/>
                  </a:lnTo>
                  <a:lnTo>
                    <a:pt x="27833" y="2211"/>
                  </a:lnTo>
                  <a:lnTo>
                    <a:pt x="27711" y="1961"/>
                  </a:lnTo>
                  <a:lnTo>
                    <a:pt x="27711" y="861"/>
                  </a:lnTo>
                  <a:lnTo>
                    <a:pt x="27466" y="366"/>
                  </a:lnTo>
                  <a:lnTo>
                    <a:pt x="27222" y="0"/>
                  </a:lnTo>
                  <a:lnTo>
                    <a:pt x="26977" y="0"/>
                  </a:lnTo>
                  <a:lnTo>
                    <a:pt x="26733" y="122"/>
                  </a:lnTo>
                  <a:lnTo>
                    <a:pt x="26733" y="366"/>
                  </a:lnTo>
                  <a:lnTo>
                    <a:pt x="26366" y="1472"/>
                  </a:lnTo>
                  <a:lnTo>
                    <a:pt x="26366" y="3066"/>
                  </a:lnTo>
                  <a:lnTo>
                    <a:pt x="26733" y="3927"/>
                  </a:lnTo>
                  <a:lnTo>
                    <a:pt x="27222" y="4172"/>
                  </a:lnTo>
                  <a:lnTo>
                    <a:pt x="27466" y="4416"/>
                  </a:lnTo>
                  <a:lnTo>
                    <a:pt x="28077" y="4416"/>
                  </a:lnTo>
                  <a:lnTo>
                    <a:pt x="28566" y="3927"/>
                  </a:lnTo>
                  <a:lnTo>
                    <a:pt x="28322" y="3927"/>
                  </a:lnTo>
                  <a:lnTo>
                    <a:pt x="28322" y="3311"/>
                  </a:lnTo>
                  <a:lnTo>
                    <a:pt x="29055" y="2822"/>
                  </a:lnTo>
                  <a:lnTo>
                    <a:pt x="29055" y="2333"/>
                  </a:lnTo>
                  <a:close/>
                  <a:moveTo>
                    <a:pt x="118044" y="97177"/>
                  </a:moveTo>
                  <a:lnTo>
                    <a:pt x="116950" y="96933"/>
                  </a:lnTo>
                  <a:lnTo>
                    <a:pt x="115850" y="96566"/>
                  </a:lnTo>
                  <a:lnTo>
                    <a:pt x="115361" y="96072"/>
                  </a:lnTo>
                  <a:lnTo>
                    <a:pt x="115116" y="95216"/>
                  </a:lnTo>
                  <a:lnTo>
                    <a:pt x="114994" y="94355"/>
                  </a:lnTo>
                  <a:lnTo>
                    <a:pt x="114505" y="93622"/>
                  </a:lnTo>
                  <a:lnTo>
                    <a:pt x="113894" y="93250"/>
                  </a:lnTo>
                  <a:lnTo>
                    <a:pt x="113405" y="92272"/>
                  </a:lnTo>
                  <a:lnTo>
                    <a:pt x="113161" y="91655"/>
                  </a:lnTo>
                  <a:lnTo>
                    <a:pt x="112922" y="90550"/>
                  </a:lnTo>
                  <a:lnTo>
                    <a:pt x="112800" y="89694"/>
                  </a:lnTo>
                  <a:lnTo>
                    <a:pt x="112311" y="88955"/>
                  </a:lnTo>
                  <a:lnTo>
                    <a:pt x="111455" y="88588"/>
                  </a:lnTo>
                  <a:lnTo>
                    <a:pt x="110355" y="88588"/>
                  </a:lnTo>
                  <a:lnTo>
                    <a:pt x="110111" y="88711"/>
                  </a:lnTo>
                  <a:lnTo>
                    <a:pt x="110111" y="89450"/>
                  </a:lnTo>
                  <a:lnTo>
                    <a:pt x="110477" y="89816"/>
                  </a:lnTo>
                  <a:lnTo>
                    <a:pt x="111211" y="90800"/>
                  </a:lnTo>
                  <a:lnTo>
                    <a:pt x="111822" y="91655"/>
                  </a:lnTo>
                  <a:lnTo>
                    <a:pt x="112311" y="93005"/>
                  </a:lnTo>
                  <a:lnTo>
                    <a:pt x="112800" y="95583"/>
                  </a:lnTo>
                  <a:lnTo>
                    <a:pt x="112800" y="96933"/>
                  </a:lnTo>
                  <a:lnTo>
                    <a:pt x="112555" y="97422"/>
                  </a:lnTo>
                  <a:lnTo>
                    <a:pt x="111822" y="98283"/>
                  </a:lnTo>
                  <a:lnTo>
                    <a:pt x="111577" y="98772"/>
                  </a:lnTo>
                  <a:lnTo>
                    <a:pt x="111577" y="99388"/>
                  </a:lnTo>
                  <a:lnTo>
                    <a:pt x="111822" y="100122"/>
                  </a:lnTo>
                  <a:lnTo>
                    <a:pt x="112066" y="100738"/>
                  </a:lnTo>
                  <a:lnTo>
                    <a:pt x="112922" y="102083"/>
                  </a:lnTo>
                  <a:lnTo>
                    <a:pt x="113650" y="102333"/>
                  </a:lnTo>
                  <a:lnTo>
                    <a:pt x="113894" y="102700"/>
                  </a:lnTo>
                  <a:lnTo>
                    <a:pt x="113650" y="103433"/>
                  </a:lnTo>
                  <a:lnTo>
                    <a:pt x="113405" y="104050"/>
                  </a:lnTo>
                  <a:lnTo>
                    <a:pt x="113650" y="104538"/>
                  </a:lnTo>
                  <a:lnTo>
                    <a:pt x="114016" y="105155"/>
                  </a:lnTo>
                  <a:lnTo>
                    <a:pt x="114505" y="105400"/>
                  </a:lnTo>
                  <a:lnTo>
                    <a:pt x="115116" y="105400"/>
                  </a:lnTo>
                  <a:lnTo>
                    <a:pt x="115850" y="104905"/>
                  </a:lnTo>
                  <a:lnTo>
                    <a:pt x="116216" y="104294"/>
                  </a:lnTo>
                  <a:lnTo>
                    <a:pt x="116705" y="102700"/>
                  </a:lnTo>
                  <a:lnTo>
                    <a:pt x="117438" y="101594"/>
                  </a:lnTo>
                  <a:lnTo>
                    <a:pt x="118288" y="100738"/>
                  </a:lnTo>
                  <a:lnTo>
                    <a:pt x="119388" y="99138"/>
                  </a:lnTo>
                  <a:lnTo>
                    <a:pt x="119755" y="98527"/>
                  </a:lnTo>
                  <a:lnTo>
                    <a:pt x="120000" y="98038"/>
                  </a:lnTo>
                  <a:lnTo>
                    <a:pt x="119755" y="97666"/>
                  </a:lnTo>
                  <a:lnTo>
                    <a:pt x="119633" y="97177"/>
                  </a:lnTo>
                  <a:lnTo>
                    <a:pt x="118044" y="97177"/>
                  </a:lnTo>
                  <a:close/>
                  <a:moveTo>
                    <a:pt x="109011" y="104783"/>
                  </a:moveTo>
                  <a:lnTo>
                    <a:pt x="108522" y="104783"/>
                  </a:lnTo>
                  <a:lnTo>
                    <a:pt x="108038" y="105155"/>
                  </a:lnTo>
                  <a:lnTo>
                    <a:pt x="107672" y="105644"/>
                  </a:lnTo>
                  <a:lnTo>
                    <a:pt x="107183" y="106750"/>
                  </a:lnTo>
                  <a:lnTo>
                    <a:pt x="106938" y="108344"/>
                  </a:lnTo>
                  <a:lnTo>
                    <a:pt x="106816" y="108955"/>
                  </a:lnTo>
                  <a:lnTo>
                    <a:pt x="106572" y="109816"/>
                  </a:lnTo>
                  <a:lnTo>
                    <a:pt x="104983" y="111411"/>
                  </a:lnTo>
                  <a:lnTo>
                    <a:pt x="104127" y="111900"/>
                  </a:lnTo>
                  <a:lnTo>
                    <a:pt x="103277" y="112272"/>
                  </a:lnTo>
                  <a:lnTo>
                    <a:pt x="102300" y="112516"/>
                  </a:lnTo>
                  <a:lnTo>
                    <a:pt x="101933" y="112761"/>
                  </a:lnTo>
                  <a:lnTo>
                    <a:pt x="101688" y="113005"/>
                  </a:lnTo>
                  <a:lnTo>
                    <a:pt x="101200" y="113372"/>
                  </a:lnTo>
                  <a:lnTo>
                    <a:pt x="100833" y="113866"/>
                  </a:lnTo>
                  <a:lnTo>
                    <a:pt x="100833" y="113622"/>
                  </a:lnTo>
                  <a:lnTo>
                    <a:pt x="100833" y="114111"/>
                  </a:lnTo>
                  <a:lnTo>
                    <a:pt x="100588" y="114477"/>
                  </a:lnTo>
                  <a:lnTo>
                    <a:pt x="99977" y="114966"/>
                  </a:lnTo>
                  <a:lnTo>
                    <a:pt x="99244" y="115216"/>
                  </a:lnTo>
                  <a:lnTo>
                    <a:pt x="98638" y="115583"/>
                  </a:lnTo>
                  <a:lnTo>
                    <a:pt x="97905" y="116566"/>
                  </a:lnTo>
                  <a:lnTo>
                    <a:pt x="97661" y="117177"/>
                  </a:lnTo>
                  <a:lnTo>
                    <a:pt x="97661" y="117666"/>
                  </a:lnTo>
                  <a:lnTo>
                    <a:pt x="98150" y="118038"/>
                  </a:lnTo>
                  <a:lnTo>
                    <a:pt x="98394" y="118283"/>
                  </a:lnTo>
                  <a:lnTo>
                    <a:pt x="99488" y="118283"/>
                  </a:lnTo>
                  <a:lnTo>
                    <a:pt x="99733" y="118527"/>
                  </a:lnTo>
                  <a:lnTo>
                    <a:pt x="100100" y="118772"/>
                  </a:lnTo>
                  <a:lnTo>
                    <a:pt x="100588" y="119388"/>
                  </a:lnTo>
                  <a:lnTo>
                    <a:pt x="101200" y="119877"/>
                  </a:lnTo>
                  <a:lnTo>
                    <a:pt x="102300" y="120000"/>
                  </a:lnTo>
                  <a:lnTo>
                    <a:pt x="103400" y="119877"/>
                  </a:lnTo>
                  <a:lnTo>
                    <a:pt x="104372" y="119633"/>
                  </a:lnTo>
                  <a:lnTo>
                    <a:pt x="105227" y="119138"/>
                  </a:lnTo>
                  <a:lnTo>
                    <a:pt x="105472" y="118772"/>
                  </a:lnTo>
                  <a:lnTo>
                    <a:pt x="105472" y="118283"/>
                  </a:lnTo>
                  <a:lnTo>
                    <a:pt x="105716" y="116316"/>
                  </a:lnTo>
                  <a:lnTo>
                    <a:pt x="105716" y="115338"/>
                  </a:lnTo>
                  <a:lnTo>
                    <a:pt x="105838" y="114477"/>
                  </a:lnTo>
                  <a:lnTo>
                    <a:pt x="106816" y="113622"/>
                  </a:lnTo>
                  <a:lnTo>
                    <a:pt x="107672" y="113127"/>
                  </a:lnTo>
                  <a:lnTo>
                    <a:pt x="108522" y="113005"/>
                  </a:lnTo>
                  <a:lnTo>
                    <a:pt x="109011" y="112761"/>
                  </a:lnTo>
                  <a:lnTo>
                    <a:pt x="109255" y="112272"/>
                  </a:lnTo>
                  <a:lnTo>
                    <a:pt x="109377" y="111900"/>
                  </a:lnTo>
                  <a:lnTo>
                    <a:pt x="109377" y="111411"/>
                  </a:lnTo>
                  <a:lnTo>
                    <a:pt x="109255" y="110922"/>
                  </a:lnTo>
                  <a:lnTo>
                    <a:pt x="109377" y="110550"/>
                  </a:lnTo>
                  <a:lnTo>
                    <a:pt x="109866" y="109572"/>
                  </a:lnTo>
                  <a:lnTo>
                    <a:pt x="111577" y="108344"/>
                  </a:lnTo>
                  <a:lnTo>
                    <a:pt x="112066" y="107850"/>
                  </a:lnTo>
                  <a:lnTo>
                    <a:pt x="112311" y="107361"/>
                  </a:lnTo>
                  <a:lnTo>
                    <a:pt x="112311" y="106994"/>
                  </a:lnTo>
                  <a:lnTo>
                    <a:pt x="112066" y="106255"/>
                  </a:lnTo>
                  <a:lnTo>
                    <a:pt x="111455" y="105400"/>
                  </a:lnTo>
                  <a:lnTo>
                    <a:pt x="110477" y="104783"/>
                  </a:lnTo>
                  <a:lnTo>
                    <a:pt x="109011" y="104783"/>
                  </a:lnTo>
                  <a:close/>
                  <a:moveTo>
                    <a:pt x="17944" y="8344"/>
                  </a:moveTo>
                  <a:lnTo>
                    <a:pt x="18433" y="8222"/>
                  </a:lnTo>
                  <a:lnTo>
                    <a:pt x="18555" y="7483"/>
                  </a:lnTo>
                  <a:lnTo>
                    <a:pt x="18555" y="6994"/>
                  </a:lnTo>
                  <a:lnTo>
                    <a:pt x="18433" y="6627"/>
                  </a:lnTo>
                  <a:lnTo>
                    <a:pt x="17944" y="6133"/>
                  </a:lnTo>
                  <a:lnTo>
                    <a:pt x="17088" y="5888"/>
                  </a:lnTo>
                  <a:lnTo>
                    <a:pt x="15750" y="6133"/>
                  </a:lnTo>
                  <a:lnTo>
                    <a:pt x="14650" y="5888"/>
                  </a:lnTo>
                  <a:lnTo>
                    <a:pt x="13916" y="5766"/>
                  </a:lnTo>
                  <a:lnTo>
                    <a:pt x="13916" y="5277"/>
                  </a:lnTo>
                  <a:lnTo>
                    <a:pt x="14161" y="4783"/>
                  </a:lnTo>
                  <a:lnTo>
                    <a:pt x="15016" y="4661"/>
                  </a:lnTo>
                  <a:lnTo>
                    <a:pt x="16355" y="4416"/>
                  </a:lnTo>
                  <a:lnTo>
                    <a:pt x="19533" y="4416"/>
                  </a:lnTo>
                  <a:lnTo>
                    <a:pt x="20388" y="4172"/>
                  </a:lnTo>
                  <a:lnTo>
                    <a:pt x="21238" y="3555"/>
                  </a:lnTo>
                  <a:lnTo>
                    <a:pt x="21483" y="3311"/>
                  </a:lnTo>
                  <a:lnTo>
                    <a:pt x="21727" y="2577"/>
                  </a:lnTo>
                  <a:lnTo>
                    <a:pt x="21483" y="2211"/>
                  </a:lnTo>
                  <a:lnTo>
                    <a:pt x="21238" y="1961"/>
                  </a:lnTo>
                  <a:lnTo>
                    <a:pt x="20872" y="2211"/>
                  </a:lnTo>
                  <a:lnTo>
                    <a:pt x="20144" y="2333"/>
                  </a:lnTo>
                  <a:lnTo>
                    <a:pt x="19533" y="2822"/>
                  </a:lnTo>
                  <a:lnTo>
                    <a:pt x="18800" y="3066"/>
                  </a:lnTo>
                  <a:lnTo>
                    <a:pt x="17455" y="3066"/>
                  </a:lnTo>
                  <a:lnTo>
                    <a:pt x="16355" y="2822"/>
                  </a:lnTo>
                  <a:lnTo>
                    <a:pt x="15016" y="2822"/>
                  </a:lnTo>
                  <a:lnTo>
                    <a:pt x="14650" y="2333"/>
                  </a:lnTo>
                  <a:lnTo>
                    <a:pt x="14161" y="2211"/>
                  </a:lnTo>
                  <a:lnTo>
                    <a:pt x="13916" y="2211"/>
                  </a:lnTo>
                  <a:lnTo>
                    <a:pt x="13305" y="2333"/>
                  </a:lnTo>
                  <a:lnTo>
                    <a:pt x="12694" y="2577"/>
                  </a:lnTo>
                  <a:lnTo>
                    <a:pt x="12205" y="3311"/>
                  </a:lnTo>
                  <a:lnTo>
                    <a:pt x="11961" y="3927"/>
                  </a:lnTo>
                  <a:lnTo>
                    <a:pt x="11961" y="4661"/>
                  </a:lnTo>
                  <a:lnTo>
                    <a:pt x="12205" y="5033"/>
                  </a:lnTo>
                  <a:lnTo>
                    <a:pt x="12205" y="5766"/>
                  </a:lnTo>
                  <a:lnTo>
                    <a:pt x="11961" y="6377"/>
                  </a:lnTo>
                  <a:lnTo>
                    <a:pt x="11594" y="6994"/>
                  </a:lnTo>
                  <a:lnTo>
                    <a:pt x="11355" y="7977"/>
                  </a:lnTo>
                  <a:lnTo>
                    <a:pt x="11594" y="8833"/>
                  </a:lnTo>
                  <a:lnTo>
                    <a:pt x="11594" y="9450"/>
                  </a:lnTo>
                  <a:lnTo>
                    <a:pt x="11111" y="10800"/>
                  </a:lnTo>
                  <a:lnTo>
                    <a:pt x="10866" y="11288"/>
                  </a:lnTo>
                  <a:lnTo>
                    <a:pt x="11111" y="11900"/>
                  </a:lnTo>
                  <a:lnTo>
                    <a:pt x="11111" y="15094"/>
                  </a:lnTo>
                  <a:lnTo>
                    <a:pt x="11355" y="16194"/>
                  </a:lnTo>
                  <a:lnTo>
                    <a:pt x="11594" y="17055"/>
                  </a:lnTo>
                  <a:lnTo>
                    <a:pt x="11961" y="17300"/>
                  </a:lnTo>
                  <a:lnTo>
                    <a:pt x="12816" y="17300"/>
                  </a:lnTo>
                  <a:lnTo>
                    <a:pt x="13061" y="16811"/>
                  </a:lnTo>
                  <a:lnTo>
                    <a:pt x="13916" y="15950"/>
                  </a:lnTo>
                  <a:lnTo>
                    <a:pt x="14161" y="15094"/>
                  </a:lnTo>
                  <a:lnTo>
                    <a:pt x="13916" y="14111"/>
                  </a:lnTo>
                  <a:lnTo>
                    <a:pt x="13916" y="13005"/>
                  </a:lnTo>
                  <a:lnTo>
                    <a:pt x="14161" y="12638"/>
                  </a:lnTo>
                  <a:lnTo>
                    <a:pt x="14405" y="12394"/>
                  </a:lnTo>
                  <a:lnTo>
                    <a:pt x="14894" y="12394"/>
                  </a:lnTo>
                  <a:lnTo>
                    <a:pt x="15016" y="12638"/>
                  </a:lnTo>
                  <a:lnTo>
                    <a:pt x="15261" y="13005"/>
                  </a:lnTo>
                  <a:lnTo>
                    <a:pt x="15505" y="13494"/>
                  </a:lnTo>
                  <a:lnTo>
                    <a:pt x="15750" y="14111"/>
                  </a:lnTo>
                  <a:lnTo>
                    <a:pt x="16233" y="15094"/>
                  </a:lnTo>
                  <a:lnTo>
                    <a:pt x="16355" y="15094"/>
                  </a:lnTo>
                  <a:lnTo>
                    <a:pt x="16600" y="15216"/>
                  </a:lnTo>
                  <a:lnTo>
                    <a:pt x="16844" y="15094"/>
                  </a:lnTo>
                  <a:lnTo>
                    <a:pt x="16844" y="14600"/>
                  </a:lnTo>
                  <a:lnTo>
                    <a:pt x="17700" y="14111"/>
                  </a:lnTo>
                  <a:lnTo>
                    <a:pt x="17944" y="13988"/>
                  </a:lnTo>
                  <a:lnTo>
                    <a:pt x="18188" y="13744"/>
                  </a:lnTo>
                  <a:lnTo>
                    <a:pt x="18188" y="13250"/>
                  </a:lnTo>
                  <a:lnTo>
                    <a:pt x="17944" y="12883"/>
                  </a:lnTo>
                  <a:lnTo>
                    <a:pt x="17333" y="12150"/>
                  </a:lnTo>
                  <a:lnTo>
                    <a:pt x="16355" y="11533"/>
                  </a:lnTo>
                  <a:lnTo>
                    <a:pt x="15994" y="11288"/>
                  </a:lnTo>
                  <a:lnTo>
                    <a:pt x="15750" y="10800"/>
                  </a:lnTo>
                  <a:lnTo>
                    <a:pt x="15505" y="10427"/>
                  </a:lnTo>
                  <a:lnTo>
                    <a:pt x="15505" y="9938"/>
                  </a:lnTo>
                  <a:lnTo>
                    <a:pt x="15750" y="9327"/>
                  </a:lnTo>
                  <a:lnTo>
                    <a:pt x="15994" y="8833"/>
                  </a:lnTo>
                  <a:lnTo>
                    <a:pt x="16355" y="8588"/>
                  </a:lnTo>
                  <a:lnTo>
                    <a:pt x="17455" y="8588"/>
                  </a:lnTo>
                  <a:lnTo>
                    <a:pt x="17944" y="8344"/>
                  </a:lnTo>
                  <a:close/>
                  <a:moveTo>
                    <a:pt x="19044" y="29694"/>
                  </a:moveTo>
                  <a:lnTo>
                    <a:pt x="19655" y="29450"/>
                  </a:lnTo>
                  <a:lnTo>
                    <a:pt x="20144" y="29200"/>
                  </a:lnTo>
                  <a:lnTo>
                    <a:pt x="21238" y="28588"/>
                  </a:lnTo>
                  <a:lnTo>
                    <a:pt x="21972" y="28100"/>
                  </a:lnTo>
                  <a:lnTo>
                    <a:pt x="23194" y="26872"/>
                  </a:lnTo>
                  <a:lnTo>
                    <a:pt x="24416" y="26377"/>
                  </a:lnTo>
                  <a:lnTo>
                    <a:pt x="25027" y="25888"/>
                  </a:lnTo>
                  <a:lnTo>
                    <a:pt x="25511" y="25522"/>
                  </a:lnTo>
                  <a:lnTo>
                    <a:pt x="25511" y="25277"/>
                  </a:lnTo>
                  <a:lnTo>
                    <a:pt x="25272" y="25033"/>
                  </a:lnTo>
                  <a:lnTo>
                    <a:pt x="24538" y="25033"/>
                  </a:lnTo>
                  <a:lnTo>
                    <a:pt x="24172" y="25277"/>
                  </a:lnTo>
                  <a:lnTo>
                    <a:pt x="23683" y="25522"/>
                  </a:lnTo>
                  <a:lnTo>
                    <a:pt x="23194" y="25644"/>
                  </a:lnTo>
                  <a:lnTo>
                    <a:pt x="22094" y="25644"/>
                  </a:lnTo>
                  <a:lnTo>
                    <a:pt x="21972" y="25888"/>
                  </a:lnTo>
                  <a:lnTo>
                    <a:pt x="21972" y="26133"/>
                  </a:lnTo>
                  <a:lnTo>
                    <a:pt x="21727" y="26377"/>
                  </a:lnTo>
                  <a:lnTo>
                    <a:pt x="21238" y="26627"/>
                  </a:lnTo>
                  <a:lnTo>
                    <a:pt x="20872" y="26627"/>
                  </a:lnTo>
                  <a:lnTo>
                    <a:pt x="20144" y="26994"/>
                  </a:lnTo>
                  <a:lnTo>
                    <a:pt x="18800" y="28344"/>
                  </a:lnTo>
                  <a:lnTo>
                    <a:pt x="18433" y="28833"/>
                  </a:lnTo>
                  <a:lnTo>
                    <a:pt x="18188" y="29200"/>
                  </a:lnTo>
                  <a:lnTo>
                    <a:pt x="18433" y="29450"/>
                  </a:lnTo>
                  <a:lnTo>
                    <a:pt x="19044" y="29694"/>
                  </a:lnTo>
                  <a:close/>
                </a:path>
              </a:pathLst>
            </a:custGeom>
            <a:solidFill>
              <a:srgbClr val="FFFFFF"/>
            </a:solidFill>
            <a:ln cap="flat" cmpd="sng" w="9525">
              <a:solidFill>
                <a:srgbClr val="FFFFFF"/>
              </a:solidFill>
              <a:prstDash val="solid"/>
              <a:round/>
              <a:headEnd len="sm" w="sm" type="none"/>
              <a:tailEnd len="sm" w="sm" type="none"/>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760" name="Google Shape;2760;p187"/>
            <p:cNvSpPr/>
            <p:nvPr/>
          </p:nvSpPr>
          <p:spPr>
            <a:xfrm>
              <a:off x="0" y="0"/>
              <a:ext cx="2992200" cy="2273700"/>
            </a:xfrm>
            <a:custGeom>
              <a:rect b="b" l="l" r="r" t="t"/>
              <a:pathLst>
                <a:path extrusionOk="0" h="120000" w="120000">
                  <a:moveTo>
                    <a:pt x="55288" y="19027"/>
                  </a:moveTo>
                  <a:lnTo>
                    <a:pt x="55288" y="18694"/>
                  </a:lnTo>
                  <a:lnTo>
                    <a:pt x="55394" y="18427"/>
                  </a:lnTo>
                  <a:lnTo>
                    <a:pt x="55644" y="17955"/>
                  </a:lnTo>
                  <a:lnTo>
                    <a:pt x="56105" y="17488"/>
                  </a:lnTo>
                  <a:lnTo>
                    <a:pt x="56561" y="17355"/>
                  </a:lnTo>
                  <a:lnTo>
                    <a:pt x="56766" y="17488"/>
                  </a:lnTo>
                  <a:lnTo>
                    <a:pt x="56972" y="17555"/>
                  </a:lnTo>
                  <a:lnTo>
                    <a:pt x="57227" y="17955"/>
                  </a:lnTo>
                  <a:lnTo>
                    <a:pt x="57427" y="18427"/>
                  </a:lnTo>
                  <a:lnTo>
                    <a:pt x="57427" y="18894"/>
                  </a:lnTo>
                  <a:lnTo>
                    <a:pt x="57327" y="19427"/>
                  </a:lnTo>
                  <a:lnTo>
                    <a:pt x="57122" y="19500"/>
                  </a:lnTo>
                  <a:lnTo>
                    <a:pt x="56866" y="19633"/>
                  </a:lnTo>
                  <a:lnTo>
                    <a:pt x="56511" y="19633"/>
                  </a:lnTo>
                  <a:lnTo>
                    <a:pt x="55850" y="19500"/>
                  </a:lnTo>
                  <a:lnTo>
                    <a:pt x="55494" y="19427"/>
                  </a:lnTo>
                  <a:lnTo>
                    <a:pt x="55394" y="19161"/>
                  </a:lnTo>
                  <a:lnTo>
                    <a:pt x="55288" y="19027"/>
                  </a:lnTo>
                  <a:close/>
                  <a:moveTo>
                    <a:pt x="57122" y="14338"/>
                  </a:moveTo>
                  <a:lnTo>
                    <a:pt x="57583" y="14338"/>
                  </a:lnTo>
                  <a:lnTo>
                    <a:pt x="58038" y="13938"/>
                  </a:lnTo>
                  <a:lnTo>
                    <a:pt x="58144" y="13666"/>
                  </a:lnTo>
                  <a:lnTo>
                    <a:pt x="58038" y="13466"/>
                  </a:lnTo>
                  <a:lnTo>
                    <a:pt x="57888" y="13200"/>
                  </a:lnTo>
                  <a:lnTo>
                    <a:pt x="57122" y="13200"/>
                  </a:lnTo>
                  <a:lnTo>
                    <a:pt x="56766" y="13466"/>
                  </a:lnTo>
                  <a:lnTo>
                    <a:pt x="56311" y="13666"/>
                  </a:lnTo>
                  <a:lnTo>
                    <a:pt x="56005" y="13666"/>
                  </a:lnTo>
                  <a:lnTo>
                    <a:pt x="55950" y="13600"/>
                  </a:lnTo>
                  <a:lnTo>
                    <a:pt x="55750" y="13600"/>
                  </a:lnTo>
                  <a:lnTo>
                    <a:pt x="55544" y="13938"/>
                  </a:lnTo>
                  <a:lnTo>
                    <a:pt x="55850" y="13938"/>
                  </a:lnTo>
                  <a:lnTo>
                    <a:pt x="55950" y="13800"/>
                  </a:lnTo>
                  <a:lnTo>
                    <a:pt x="56005" y="13800"/>
                  </a:lnTo>
                  <a:lnTo>
                    <a:pt x="56561" y="14072"/>
                  </a:lnTo>
                  <a:lnTo>
                    <a:pt x="56866" y="14205"/>
                  </a:lnTo>
                  <a:lnTo>
                    <a:pt x="57122" y="14338"/>
                  </a:lnTo>
                  <a:close/>
                  <a:moveTo>
                    <a:pt x="71427" y="32227"/>
                  </a:moveTo>
                  <a:lnTo>
                    <a:pt x="71327" y="32227"/>
                  </a:lnTo>
                  <a:lnTo>
                    <a:pt x="71122" y="32361"/>
                  </a:lnTo>
                  <a:lnTo>
                    <a:pt x="70972" y="32494"/>
                  </a:lnTo>
                  <a:lnTo>
                    <a:pt x="70872" y="32627"/>
                  </a:lnTo>
                  <a:lnTo>
                    <a:pt x="70872" y="33433"/>
                  </a:lnTo>
                  <a:lnTo>
                    <a:pt x="71072" y="33566"/>
                  </a:lnTo>
                  <a:lnTo>
                    <a:pt x="71122" y="33833"/>
                  </a:lnTo>
                  <a:lnTo>
                    <a:pt x="71427" y="33833"/>
                  </a:lnTo>
                  <a:lnTo>
                    <a:pt x="71583" y="33700"/>
                  </a:lnTo>
                  <a:lnTo>
                    <a:pt x="71683" y="33433"/>
                  </a:lnTo>
                  <a:lnTo>
                    <a:pt x="71788" y="33233"/>
                  </a:lnTo>
                  <a:lnTo>
                    <a:pt x="71788" y="32833"/>
                  </a:lnTo>
                  <a:lnTo>
                    <a:pt x="71683" y="32627"/>
                  </a:lnTo>
                  <a:lnTo>
                    <a:pt x="71583" y="32361"/>
                  </a:lnTo>
                  <a:lnTo>
                    <a:pt x="71427" y="32227"/>
                  </a:lnTo>
                  <a:close/>
                  <a:moveTo>
                    <a:pt x="58700" y="17955"/>
                  </a:moveTo>
                  <a:lnTo>
                    <a:pt x="58905" y="18894"/>
                  </a:lnTo>
                  <a:lnTo>
                    <a:pt x="59055" y="19161"/>
                  </a:lnTo>
                  <a:lnTo>
                    <a:pt x="59361" y="19427"/>
                  </a:lnTo>
                  <a:lnTo>
                    <a:pt x="59722" y="19500"/>
                  </a:lnTo>
                  <a:lnTo>
                    <a:pt x="60177" y="19500"/>
                  </a:lnTo>
                  <a:lnTo>
                    <a:pt x="60433" y="19427"/>
                  </a:lnTo>
                  <a:lnTo>
                    <a:pt x="60638" y="19427"/>
                  </a:lnTo>
                  <a:lnTo>
                    <a:pt x="60888" y="19633"/>
                  </a:lnTo>
                  <a:lnTo>
                    <a:pt x="61094" y="19766"/>
                  </a:lnTo>
                  <a:lnTo>
                    <a:pt x="61350" y="19766"/>
                  </a:lnTo>
                  <a:lnTo>
                    <a:pt x="61755" y="19427"/>
                  </a:lnTo>
                  <a:lnTo>
                    <a:pt x="62316" y="18761"/>
                  </a:lnTo>
                  <a:lnTo>
                    <a:pt x="62572" y="18561"/>
                  </a:lnTo>
                  <a:lnTo>
                    <a:pt x="62927" y="18561"/>
                  </a:lnTo>
                  <a:lnTo>
                    <a:pt x="63233" y="18694"/>
                  </a:lnTo>
                  <a:lnTo>
                    <a:pt x="63488" y="18894"/>
                  </a:lnTo>
                  <a:lnTo>
                    <a:pt x="63844" y="19294"/>
                  </a:lnTo>
                  <a:lnTo>
                    <a:pt x="64150" y="19500"/>
                  </a:lnTo>
                  <a:lnTo>
                    <a:pt x="64405" y="19500"/>
                  </a:lnTo>
                  <a:lnTo>
                    <a:pt x="64861" y="19427"/>
                  </a:lnTo>
                  <a:lnTo>
                    <a:pt x="65322" y="19027"/>
                  </a:lnTo>
                  <a:lnTo>
                    <a:pt x="65522" y="19027"/>
                  </a:lnTo>
                  <a:lnTo>
                    <a:pt x="65777" y="19294"/>
                  </a:lnTo>
                  <a:lnTo>
                    <a:pt x="66083" y="19500"/>
                  </a:lnTo>
                  <a:lnTo>
                    <a:pt x="66544" y="19633"/>
                  </a:lnTo>
                  <a:lnTo>
                    <a:pt x="67205" y="19500"/>
                  </a:lnTo>
                  <a:lnTo>
                    <a:pt x="67711" y="19294"/>
                  </a:lnTo>
                  <a:lnTo>
                    <a:pt x="67916" y="19161"/>
                  </a:lnTo>
                  <a:lnTo>
                    <a:pt x="68016" y="18894"/>
                  </a:lnTo>
                  <a:lnTo>
                    <a:pt x="68122" y="18288"/>
                  </a:lnTo>
                  <a:lnTo>
                    <a:pt x="68016" y="17955"/>
                  </a:lnTo>
                  <a:lnTo>
                    <a:pt x="67711" y="17555"/>
                  </a:lnTo>
                  <a:lnTo>
                    <a:pt x="67355" y="17355"/>
                  </a:lnTo>
                  <a:lnTo>
                    <a:pt x="66544" y="17355"/>
                  </a:lnTo>
                  <a:lnTo>
                    <a:pt x="66183" y="17216"/>
                  </a:lnTo>
                  <a:lnTo>
                    <a:pt x="65777" y="17083"/>
                  </a:lnTo>
                  <a:lnTo>
                    <a:pt x="65322" y="17083"/>
                  </a:lnTo>
                  <a:lnTo>
                    <a:pt x="64966" y="17216"/>
                  </a:lnTo>
                  <a:lnTo>
                    <a:pt x="64711" y="17355"/>
                  </a:lnTo>
                  <a:lnTo>
                    <a:pt x="64405" y="17355"/>
                  </a:lnTo>
                  <a:lnTo>
                    <a:pt x="63794" y="17216"/>
                  </a:lnTo>
                  <a:lnTo>
                    <a:pt x="63488" y="17216"/>
                  </a:lnTo>
                  <a:lnTo>
                    <a:pt x="63233" y="17355"/>
                  </a:lnTo>
                  <a:lnTo>
                    <a:pt x="62672" y="17688"/>
                  </a:lnTo>
                  <a:lnTo>
                    <a:pt x="62316" y="17822"/>
                  </a:lnTo>
                  <a:lnTo>
                    <a:pt x="61855" y="17955"/>
                  </a:lnTo>
                  <a:lnTo>
                    <a:pt x="61450" y="17955"/>
                  </a:lnTo>
                  <a:lnTo>
                    <a:pt x="61094" y="17688"/>
                  </a:lnTo>
                  <a:lnTo>
                    <a:pt x="60838" y="17488"/>
                  </a:lnTo>
                  <a:lnTo>
                    <a:pt x="60433" y="17355"/>
                  </a:lnTo>
                  <a:lnTo>
                    <a:pt x="60383" y="17083"/>
                  </a:lnTo>
                  <a:lnTo>
                    <a:pt x="60277" y="16883"/>
                  </a:lnTo>
                  <a:lnTo>
                    <a:pt x="60177" y="16350"/>
                  </a:lnTo>
                  <a:lnTo>
                    <a:pt x="59972" y="16011"/>
                  </a:lnTo>
                  <a:lnTo>
                    <a:pt x="59822" y="15877"/>
                  </a:lnTo>
                  <a:lnTo>
                    <a:pt x="59516" y="15877"/>
                  </a:lnTo>
                  <a:lnTo>
                    <a:pt x="59261" y="15744"/>
                  </a:lnTo>
                  <a:lnTo>
                    <a:pt x="58955" y="15411"/>
                  </a:lnTo>
                  <a:lnTo>
                    <a:pt x="58805" y="15277"/>
                  </a:lnTo>
                  <a:lnTo>
                    <a:pt x="58344" y="15277"/>
                  </a:lnTo>
                  <a:lnTo>
                    <a:pt x="57988" y="15411"/>
                  </a:lnTo>
                  <a:lnTo>
                    <a:pt x="57783" y="15411"/>
                  </a:lnTo>
                  <a:lnTo>
                    <a:pt x="57583" y="15144"/>
                  </a:lnTo>
                  <a:lnTo>
                    <a:pt x="57477" y="14938"/>
                  </a:lnTo>
                  <a:lnTo>
                    <a:pt x="56766" y="14672"/>
                  </a:lnTo>
                  <a:lnTo>
                    <a:pt x="56311" y="14805"/>
                  </a:lnTo>
                  <a:lnTo>
                    <a:pt x="55950" y="15011"/>
                  </a:lnTo>
                  <a:lnTo>
                    <a:pt x="55850" y="15144"/>
                  </a:lnTo>
                  <a:lnTo>
                    <a:pt x="55750" y="15411"/>
                  </a:lnTo>
                  <a:lnTo>
                    <a:pt x="56005" y="15744"/>
                  </a:lnTo>
                  <a:lnTo>
                    <a:pt x="56311" y="15877"/>
                  </a:lnTo>
                  <a:lnTo>
                    <a:pt x="57683" y="15877"/>
                  </a:lnTo>
                  <a:lnTo>
                    <a:pt x="58244" y="16150"/>
                  </a:lnTo>
                  <a:lnTo>
                    <a:pt x="58444" y="16216"/>
                  </a:lnTo>
                  <a:lnTo>
                    <a:pt x="58600" y="16483"/>
                  </a:lnTo>
                  <a:lnTo>
                    <a:pt x="58700" y="16750"/>
                  </a:lnTo>
                  <a:lnTo>
                    <a:pt x="58700" y="17955"/>
                  </a:lnTo>
                  <a:close/>
                  <a:moveTo>
                    <a:pt x="52538" y="15144"/>
                  </a:moveTo>
                  <a:lnTo>
                    <a:pt x="52338" y="15277"/>
                  </a:lnTo>
                  <a:lnTo>
                    <a:pt x="52233" y="15544"/>
                  </a:lnTo>
                  <a:lnTo>
                    <a:pt x="52233" y="15877"/>
                  </a:lnTo>
                  <a:lnTo>
                    <a:pt x="52438" y="16216"/>
                  </a:lnTo>
                  <a:lnTo>
                    <a:pt x="52438" y="16950"/>
                  </a:lnTo>
                  <a:lnTo>
                    <a:pt x="52338" y="17083"/>
                  </a:lnTo>
                  <a:lnTo>
                    <a:pt x="52233" y="16950"/>
                  </a:lnTo>
                  <a:lnTo>
                    <a:pt x="52083" y="16883"/>
                  </a:lnTo>
                  <a:lnTo>
                    <a:pt x="51677" y="16011"/>
                  </a:lnTo>
                  <a:lnTo>
                    <a:pt x="51622" y="15877"/>
                  </a:lnTo>
                  <a:lnTo>
                    <a:pt x="51322" y="15744"/>
                  </a:lnTo>
                  <a:lnTo>
                    <a:pt x="51166" y="15744"/>
                  </a:lnTo>
                  <a:lnTo>
                    <a:pt x="51066" y="15877"/>
                  </a:lnTo>
                  <a:lnTo>
                    <a:pt x="50961" y="16150"/>
                  </a:lnTo>
                  <a:lnTo>
                    <a:pt x="51066" y="16216"/>
                  </a:lnTo>
                  <a:lnTo>
                    <a:pt x="51166" y="16483"/>
                  </a:lnTo>
                  <a:lnTo>
                    <a:pt x="51422" y="16750"/>
                  </a:lnTo>
                  <a:lnTo>
                    <a:pt x="51522" y="17083"/>
                  </a:lnTo>
                  <a:lnTo>
                    <a:pt x="51522" y="17355"/>
                  </a:lnTo>
                  <a:lnTo>
                    <a:pt x="51322" y="17488"/>
                  </a:lnTo>
                  <a:lnTo>
                    <a:pt x="50961" y="17555"/>
                  </a:lnTo>
                  <a:lnTo>
                    <a:pt x="50711" y="17555"/>
                  </a:lnTo>
                  <a:lnTo>
                    <a:pt x="50405" y="17955"/>
                  </a:lnTo>
                  <a:lnTo>
                    <a:pt x="50505" y="18288"/>
                  </a:lnTo>
                  <a:lnTo>
                    <a:pt x="50711" y="18427"/>
                  </a:lnTo>
                  <a:lnTo>
                    <a:pt x="50761" y="18427"/>
                  </a:lnTo>
                  <a:lnTo>
                    <a:pt x="51522" y="18088"/>
                  </a:lnTo>
                  <a:lnTo>
                    <a:pt x="51877" y="17822"/>
                  </a:lnTo>
                  <a:lnTo>
                    <a:pt x="52233" y="17822"/>
                  </a:lnTo>
                  <a:lnTo>
                    <a:pt x="52338" y="17955"/>
                  </a:lnTo>
                  <a:lnTo>
                    <a:pt x="52338" y="18088"/>
                  </a:lnTo>
                  <a:lnTo>
                    <a:pt x="52233" y="18288"/>
                  </a:lnTo>
                  <a:lnTo>
                    <a:pt x="52233" y="18761"/>
                  </a:lnTo>
                  <a:lnTo>
                    <a:pt x="52438" y="19027"/>
                  </a:lnTo>
                  <a:lnTo>
                    <a:pt x="52694" y="19161"/>
                  </a:lnTo>
                  <a:lnTo>
                    <a:pt x="53355" y="19161"/>
                  </a:lnTo>
                  <a:lnTo>
                    <a:pt x="54016" y="19027"/>
                  </a:lnTo>
                  <a:lnTo>
                    <a:pt x="54272" y="18894"/>
                  </a:lnTo>
                  <a:lnTo>
                    <a:pt x="54577" y="18427"/>
                  </a:lnTo>
                  <a:lnTo>
                    <a:pt x="54627" y="18088"/>
                  </a:lnTo>
                  <a:lnTo>
                    <a:pt x="54577" y="17822"/>
                  </a:lnTo>
                  <a:lnTo>
                    <a:pt x="54372" y="17555"/>
                  </a:lnTo>
                  <a:lnTo>
                    <a:pt x="54272" y="17216"/>
                  </a:lnTo>
                  <a:lnTo>
                    <a:pt x="54172" y="16950"/>
                  </a:lnTo>
                  <a:lnTo>
                    <a:pt x="54272" y="16616"/>
                  </a:lnTo>
                  <a:lnTo>
                    <a:pt x="54272" y="15877"/>
                  </a:lnTo>
                  <a:lnTo>
                    <a:pt x="54016" y="15544"/>
                  </a:lnTo>
                  <a:lnTo>
                    <a:pt x="53561" y="15144"/>
                  </a:lnTo>
                  <a:lnTo>
                    <a:pt x="53150" y="15011"/>
                  </a:lnTo>
                  <a:lnTo>
                    <a:pt x="52694" y="15011"/>
                  </a:lnTo>
                  <a:lnTo>
                    <a:pt x="52538" y="15144"/>
                  </a:lnTo>
                  <a:close/>
                  <a:moveTo>
                    <a:pt x="54016" y="29077"/>
                  </a:moveTo>
                  <a:lnTo>
                    <a:pt x="53711" y="28944"/>
                  </a:lnTo>
                  <a:lnTo>
                    <a:pt x="53355" y="29077"/>
                  </a:lnTo>
                  <a:lnTo>
                    <a:pt x="53150" y="29344"/>
                  </a:lnTo>
                  <a:lnTo>
                    <a:pt x="53000" y="29683"/>
                  </a:lnTo>
                  <a:lnTo>
                    <a:pt x="53000" y="30216"/>
                  </a:lnTo>
                  <a:lnTo>
                    <a:pt x="53150" y="30688"/>
                  </a:lnTo>
                  <a:lnTo>
                    <a:pt x="53455" y="31022"/>
                  </a:lnTo>
                  <a:lnTo>
                    <a:pt x="53816" y="31422"/>
                  </a:lnTo>
                  <a:lnTo>
                    <a:pt x="54272" y="31622"/>
                  </a:lnTo>
                  <a:lnTo>
                    <a:pt x="54733" y="31761"/>
                  </a:lnTo>
                  <a:lnTo>
                    <a:pt x="55088" y="31761"/>
                  </a:lnTo>
                  <a:lnTo>
                    <a:pt x="55494" y="31622"/>
                  </a:lnTo>
                  <a:lnTo>
                    <a:pt x="55644" y="31488"/>
                  </a:lnTo>
                  <a:lnTo>
                    <a:pt x="55750" y="31422"/>
                  </a:lnTo>
                  <a:lnTo>
                    <a:pt x="55850" y="30888"/>
                  </a:lnTo>
                  <a:lnTo>
                    <a:pt x="55750" y="30416"/>
                  </a:lnTo>
                  <a:lnTo>
                    <a:pt x="55750" y="29950"/>
                  </a:lnTo>
                  <a:lnTo>
                    <a:pt x="55494" y="29683"/>
                  </a:lnTo>
                  <a:lnTo>
                    <a:pt x="55088" y="29483"/>
                  </a:lnTo>
                  <a:lnTo>
                    <a:pt x="54372" y="29077"/>
                  </a:lnTo>
                  <a:lnTo>
                    <a:pt x="54016" y="29077"/>
                  </a:lnTo>
                  <a:close/>
                  <a:moveTo>
                    <a:pt x="54833" y="23183"/>
                  </a:moveTo>
                  <a:lnTo>
                    <a:pt x="54577" y="23050"/>
                  </a:lnTo>
                  <a:lnTo>
                    <a:pt x="54172" y="22783"/>
                  </a:lnTo>
                  <a:lnTo>
                    <a:pt x="54016" y="22444"/>
                  </a:lnTo>
                  <a:lnTo>
                    <a:pt x="54016" y="22311"/>
                  </a:lnTo>
                  <a:lnTo>
                    <a:pt x="54066" y="22044"/>
                  </a:lnTo>
                  <a:lnTo>
                    <a:pt x="54272" y="21844"/>
                  </a:lnTo>
                  <a:lnTo>
                    <a:pt x="54577" y="21711"/>
                  </a:lnTo>
                  <a:lnTo>
                    <a:pt x="54627" y="21438"/>
                  </a:lnTo>
                  <a:lnTo>
                    <a:pt x="54627" y="21105"/>
                  </a:lnTo>
                  <a:lnTo>
                    <a:pt x="54577" y="20838"/>
                  </a:lnTo>
                  <a:lnTo>
                    <a:pt x="54477" y="20638"/>
                  </a:lnTo>
                  <a:lnTo>
                    <a:pt x="54372" y="20500"/>
                  </a:lnTo>
                  <a:lnTo>
                    <a:pt x="54172" y="20366"/>
                  </a:lnTo>
                  <a:lnTo>
                    <a:pt x="53816" y="20366"/>
                  </a:lnTo>
                  <a:lnTo>
                    <a:pt x="53561" y="20500"/>
                  </a:lnTo>
                  <a:lnTo>
                    <a:pt x="53355" y="20638"/>
                  </a:lnTo>
                  <a:lnTo>
                    <a:pt x="52900" y="20972"/>
                  </a:lnTo>
                  <a:lnTo>
                    <a:pt x="52438" y="21105"/>
                  </a:lnTo>
                  <a:lnTo>
                    <a:pt x="52083" y="21238"/>
                  </a:lnTo>
                  <a:lnTo>
                    <a:pt x="51777" y="21438"/>
                  </a:lnTo>
                  <a:lnTo>
                    <a:pt x="51677" y="21572"/>
                  </a:lnTo>
                  <a:lnTo>
                    <a:pt x="51677" y="21711"/>
                  </a:lnTo>
                  <a:lnTo>
                    <a:pt x="51777" y="21977"/>
                  </a:lnTo>
                  <a:lnTo>
                    <a:pt x="51983" y="22177"/>
                  </a:lnTo>
                  <a:lnTo>
                    <a:pt x="52133" y="22444"/>
                  </a:lnTo>
                  <a:lnTo>
                    <a:pt x="52233" y="22783"/>
                  </a:lnTo>
                  <a:lnTo>
                    <a:pt x="52233" y="22916"/>
                  </a:lnTo>
                  <a:lnTo>
                    <a:pt x="52133" y="23183"/>
                  </a:lnTo>
                  <a:lnTo>
                    <a:pt x="52083" y="23183"/>
                  </a:lnTo>
                  <a:lnTo>
                    <a:pt x="51877" y="23250"/>
                  </a:lnTo>
                  <a:lnTo>
                    <a:pt x="51677" y="23250"/>
                  </a:lnTo>
                  <a:lnTo>
                    <a:pt x="51422" y="23183"/>
                  </a:lnTo>
                  <a:lnTo>
                    <a:pt x="51216" y="23050"/>
                  </a:lnTo>
                  <a:lnTo>
                    <a:pt x="51066" y="22916"/>
                  </a:lnTo>
                  <a:lnTo>
                    <a:pt x="50761" y="23050"/>
                  </a:lnTo>
                  <a:lnTo>
                    <a:pt x="50711" y="23183"/>
                  </a:lnTo>
                  <a:lnTo>
                    <a:pt x="50605" y="23383"/>
                  </a:lnTo>
                  <a:lnTo>
                    <a:pt x="50505" y="23783"/>
                  </a:lnTo>
                  <a:lnTo>
                    <a:pt x="50605" y="24122"/>
                  </a:lnTo>
                  <a:lnTo>
                    <a:pt x="50761" y="24255"/>
                  </a:lnTo>
                  <a:lnTo>
                    <a:pt x="51322" y="24255"/>
                  </a:lnTo>
                  <a:lnTo>
                    <a:pt x="51677" y="24388"/>
                  </a:lnTo>
                  <a:lnTo>
                    <a:pt x="51983" y="24722"/>
                  </a:lnTo>
                  <a:lnTo>
                    <a:pt x="52438" y="25461"/>
                  </a:lnTo>
                  <a:lnTo>
                    <a:pt x="52900" y="25927"/>
                  </a:lnTo>
                  <a:lnTo>
                    <a:pt x="53100" y="26200"/>
                  </a:lnTo>
                  <a:lnTo>
                    <a:pt x="53455" y="26200"/>
                  </a:lnTo>
                  <a:lnTo>
                    <a:pt x="53711" y="26061"/>
                  </a:lnTo>
                  <a:lnTo>
                    <a:pt x="54016" y="25927"/>
                  </a:lnTo>
                  <a:lnTo>
                    <a:pt x="54577" y="25727"/>
                  </a:lnTo>
                  <a:lnTo>
                    <a:pt x="54833" y="25594"/>
                  </a:lnTo>
                  <a:lnTo>
                    <a:pt x="54933" y="25461"/>
                  </a:lnTo>
                  <a:lnTo>
                    <a:pt x="55188" y="24988"/>
                  </a:lnTo>
                  <a:lnTo>
                    <a:pt x="55394" y="24388"/>
                  </a:lnTo>
                  <a:lnTo>
                    <a:pt x="55494" y="23783"/>
                  </a:lnTo>
                  <a:lnTo>
                    <a:pt x="55394" y="23383"/>
                  </a:lnTo>
                  <a:lnTo>
                    <a:pt x="55288" y="23250"/>
                  </a:lnTo>
                  <a:lnTo>
                    <a:pt x="54833" y="23183"/>
                  </a:lnTo>
                  <a:close/>
                  <a:moveTo>
                    <a:pt x="54372" y="12261"/>
                  </a:moveTo>
                  <a:lnTo>
                    <a:pt x="54577" y="12394"/>
                  </a:lnTo>
                  <a:lnTo>
                    <a:pt x="54577" y="12727"/>
                  </a:lnTo>
                  <a:lnTo>
                    <a:pt x="54627" y="13000"/>
                  </a:lnTo>
                  <a:lnTo>
                    <a:pt x="54833" y="13200"/>
                  </a:lnTo>
                  <a:lnTo>
                    <a:pt x="55033" y="13333"/>
                  </a:lnTo>
                  <a:lnTo>
                    <a:pt x="55494" y="13466"/>
                  </a:lnTo>
                  <a:lnTo>
                    <a:pt x="55950" y="13333"/>
                  </a:lnTo>
                  <a:lnTo>
                    <a:pt x="56311" y="13066"/>
                  </a:lnTo>
                  <a:lnTo>
                    <a:pt x="56411" y="12866"/>
                  </a:lnTo>
                  <a:lnTo>
                    <a:pt x="56411" y="12727"/>
                  </a:lnTo>
                  <a:lnTo>
                    <a:pt x="56311" y="12461"/>
                  </a:lnTo>
                  <a:lnTo>
                    <a:pt x="56205" y="12261"/>
                  </a:lnTo>
                  <a:lnTo>
                    <a:pt x="55494" y="11655"/>
                  </a:lnTo>
                  <a:lnTo>
                    <a:pt x="55188" y="11255"/>
                  </a:lnTo>
                  <a:lnTo>
                    <a:pt x="54733" y="11055"/>
                  </a:lnTo>
                  <a:lnTo>
                    <a:pt x="54372" y="10922"/>
                  </a:lnTo>
                  <a:lnTo>
                    <a:pt x="54172" y="10922"/>
                  </a:lnTo>
                  <a:lnTo>
                    <a:pt x="54016" y="11055"/>
                  </a:lnTo>
                  <a:lnTo>
                    <a:pt x="53816" y="11255"/>
                  </a:lnTo>
                  <a:lnTo>
                    <a:pt x="53711" y="11388"/>
                  </a:lnTo>
                  <a:lnTo>
                    <a:pt x="53711" y="11522"/>
                  </a:lnTo>
                  <a:lnTo>
                    <a:pt x="53916" y="11861"/>
                  </a:lnTo>
                  <a:lnTo>
                    <a:pt x="54372" y="12261"/>
                  </a:lnTo>
                  <a:close/>
                  <a:moveTo>
                    <a:pt x="34566" y="26200"/>
                  </a:moveTo>
                  <a:lnTo>
                    <a:pt x="35177" y="26333"/>
                  </a:lnTo>
                  <a:lnTo>
                    <a:pt x="35738" y="26200"/>
                  </a:lnTo>
                  <a:lnTo>
                    <a:pt x="36150" y="26200"/>
                  </a:lnTo>
                  <a:lnTo>
                    <a:pt x="36200" y="26061"/>
                  </a:lnTo>
                  <a:lnTo>
                    <a:pt x="36300" y="26061"/>
                  </a:lnTo>
                  <a:lnTo>
                    <a:pt x="36400" y="25727"/>
                  </a:lnTo>
                  <a:lnTo>
                    <a:pt x="36400" y="25461"/>
                  </a:lnTo>
                  <a:lnTo>
                    <a:pt x="36605" y="24855"/>
                  </a:lnTo>
                  <a:lnTo>
                    <a:pt x="36861" y="24255"/>
                  </a:lnTo>
                  <a:lnTo>
                    <a:pt x="37216" y="23783"/>
                  </a:lnTo>
                  <a:lnTo>
                    <a:pt x="37677" y="23250"/>
                  </a:lnTo>
                  <a:lnTo>
                    <a:pt x="38233" y="22916"/>
                  </a:lnTo>
                  <a:lnTo>
                    <a:pt x="39255" y="22444"/>
                  </a:lnTo>
                  <a:lnTo>
                    <a:pt x="39711" y="22044"/>
                  </a:lnTo>
                  <a:lnTo>
                    <a:pt x="39916" y="21844"/>
                  </a:lnTo>
                  <a:lnTo>
                    <a:pt x="40066" y="21238"/>
                  </a:lnTo>
                  <a:lnTo>
                    <a:pt x="40016" y="20972"/>
                  </a:lnTo>
                  <a:lnTo>
                    <a:pt x="40016" y="20705"/>
                  </a:lnTo>
                  <a:lnTo>
                    <a:pt x="39811" y="20638"/>
                  </a:lnTo>
                  <a:lnTo>
                    <a:pt x="39505" y="20500"/>
                  </a:lnTo>
                  <a:lnTo>
                    <a:pt x="39150" y="20638"/>
                  </a:lnTo>
                  <a:lnTo>
                    <a:pt x="38894" y="20838"/>
                  </a:lnTo>
                  <a:lnTo>
                    <a:pt x="38694" y="20972"/>
                  </a:lnTo>
                  <a:lnTo>
                    <a:pt x="38438" y="20972"/>
                  </a:lnTo>
                  <a:lnTo>
                    <a:pt x="37522" y="20705"/>
                  </a:lnTo>
                  <a:lnTo>
                    <a:pt x="36655" y="20366"/>
                  </a:lnTo>
                  <a:lnTo>
                    <a:pt x="36044" y="20033"/>
                  </a:lnTo>
                  <a:lnTo>
                    <a:pt x="35638" y="19900"/>
                  </a:lnTo>
                  <a:lnTo>
                    <a:pt x="35283" y="19900"/>
                  </a:lnTo>
                  <a:lnTo>
                    <a:pt x="34822" y="20100"/>
                  </a:lnTo>
                  <a:lnTo>
                    <a:pt x="34366" y="20500"/>
                  </a:lnTo>
                  <a:lnTo>
                    <a:pt x="34111" y="20972"/>
                  </a:lnTo>
                  <a:lnTo>
                    <a:pt x="33905" y="21438"/>
                  </a:lnTo>
                  <a:lnTo>
                    <a:pt x="33805" y="22577"/>
                  </a:lnTo>
                  <a:lnTo>
                    <a:pt x="33655" y="23250"/>
                  </a:lnTo>
                  <a:lnTo>
                    <a:pt x="33450" y="24122"/>
                  </a:lnTo>
                  <a:lnTo>
                    <a:pt x="33550" y="24722"/>
                  </a:lnTo>
                  <a:lnTo>
                    <a:pt x="33705" y="25327"/>
                  </a:lnTo>
                  <a:lnTo>
                    <a:pt x="34111" y="25927"/>
                  </a:lnTo>
                  <a:lnTo>
                    <a:pt x="34566" y="26200"/>
                  </a:lnTo>
                  <a:close/>
                  <a:moveTo>
                    <a:pt x="35127" y="17216"/>
                  </a:moveTo>
                  <a:lnTo>
                    <a:pt x="35283" y="17083"/>
                  </a:lnTo>
                  <a:lnTo>
                    <a:pt x="35483" y="17083"/>
                  </a:lnTo>
                  <a:lnTo>
                    <a:pt x="35944" y="17216"/>
                  </a:lnTo>
                  <a:lnTo>
                    <a:pt x="36044" y="17216"/>
                  </a:lnTo>
                  <a:lnTo>
                    <a:pt x="36200" y="17083"/>
                  </a:lnTo>
                  <a:lnTo>
                    <a:pt x="36655" y="16883"/>
                  </a:lnTo>
                  <a:lnTo>
                    <a:pt x="36861" y="16950"/>
                  </a:lnTo>
                  <a:lnTo>
                    <a:pt x="37066" y="16883"/>
                  </a:lnTo>
                  <a:lnTo>
                    <a:pt x="37216" y="16750"/>
                  </a:lnTo>
                  <a:lnTo>
                    <a:pt x="37422" y="16616"/>
                  </a:lnTo>
                  <a:lnTo>
                    <a:pt x="37572" y="16350"/>
                  </a:lnTo>
                  <a:lnTo>
                    <a:pt x="37572" y="15877"/>
                  </a:lnTo>
                  <a:lnTo>
                    <a:pt x="37677" y="15411"/>
                  </a:lnTo>
                  <a:lnTo>
                    <a:pt x="37777" y="15277"/>
                  </a:lnTo>
                  <a:lnTo>
                    <a:pt x="37877" y="15277"/>
                  </a:lnTo>
                  <a:lnTo>
                    <a:pt x="38083" y="15411"/>
                  </a:lnTo>
                  <a:lnTo>
                    <a:pt x="38233" y="15011"/>
                  </a:lnTo>
                  <a:lnTo>
                    <a:pt x="38338" y="14938"/>
                  </a:lnTo>
                  <a:lnTo>
                    <a:pt x="38438" y="15011"/>
                  </a:lnTo>
                  <a:lnTo>
                    <a:pt x="38438" y="15277"/>
                  </a:lnTo>
                  <a:lnTo>
                    <a:pt x="38338" y="15544"/>
                  </a:lnTo>
                  <a:lnTo>
                    <a:pt x="38233" y="15744"/>
                  </a:lnTo>
                  <a:lnTo>
                    <a:pt x="38438" y="16011"/>
                  </a:lnTo>
                  <a:lnTo>
                    <a:pt x="38694" y="16011"/>
                  </a:lnTo>
                  <a:lnTo>
                    <a:pt x="39000" y="15611"/>
                  </a:lnTo>
                  <a:lnTo>
                    <a:pt x="39355" y="14938"/>
                  </a:lnTo>
                  <a:lnTo>
                    <a:pt x="39611" y="14672"/>
                  </a:lnTo>
                  <a:lnTo>
                    <a:pt x="40016" y="14538"/>
                  </a:lnTo>
                  <a:lnTo>
                    <a:pt x="40172" y="14338"/>
                  </a:lnTo>
                  <a:lnTo>
                    <a:pt x="40272" y="14072"/>
                  </a:lnTo>
                  <a:lnTo>
                    <a:pt x="40272" y="13333"/>
                  </a:lnTo>
                  <a:lnTo>
                    <a:pt x="40066" y="13000"/>
                  </a:lnTo>
                  <a:lnTo>
                    <a:pt x="39711" y="12727"/>
                  </a:lnTo>
                  <a:lnTo>
                    <a:pt x="39355" y="12727"/>
                  </a:lnTo>
                  <a:lnTo>
                    <a:pt x="39255" y="12866"/>
                  </a:lnTo>
                  <a:lnTo>
                    <a:pt x="39150" y="13066"/>
                  </a:lnTo>
                  <a:lnTo>
                    <a:pt x="39000" y="13333"/>
                  </a:lnTo>
                  <a:lnTo>
                    <a:pt x="38894" y="13600"/>
                  </a:lnTo>
                  <a:lnTo>
                    <a:pt x="38438" y="13600"/>
                  </a:lnTo>
                  <a:lnTo>
                    <a:pt x="37777" y="13466"/>
                  </a:lnTo>
                  <a:lnTo>
                    <a:pt x="37066" y="13466"/>
                  </a:lnTo>
                  <a:lnTo>
                    <a:pt x="36655" y="13666"/>
                  </a:lnTo>
                  <a:lnTo>
                    <a:pt x="36400" y="13938"/>
                  </a:lnTo>
                  <a:lnTo>
                    <a:pt x="36044" y="14405"/>
                  </a:lnTo>
                  <a:lnTo>
                    <a:pt x="35738" y="14672"/>
                  </a:lnTo>
                  <a:lnTo>
                    <a:pt x="35483" y="14805"/>
                  </a:lnTo>
                  <a:lnTo>
                    <a:pt x="35127" y="14938"/>
                  </a:lnTo>
                  <a:lnTo>
                    <a:pt x="34722" y="15144"/>
                  </a:lnTo>
                  <a:lnTo>
                    <a:pt x="34466" y="15544"/>
                  </a:lnTo>
                  <a:lnTo>
                    <a:pt x="34211" y="15877"/>
                  </a:lnTo>
                  <a:lnTo>
                    <a:pt x="34111" y="16216"/>
                  </a:lnTo>
                  <a:lnTo>
                    <a:pt x="34111" y="16616"/>
                  </a:lnTo>
                  <a:lnTo>
                    <a:pt x="34211" y="16950"/>
                  </a:lnTo>
                  <a:lnTo>
                    <a:pt x="34266" y="17355"/>
                  </a:lnTo>
                  <a:lnTo>
                    <a:pt x="34466" y="17488"/>
                  </a:lnTo>
                  <a:lnTo>
                    <a:pt x="34672" y="17488"/>
                  </a:lnTo>
                  <a:lnTo>
                    <a:pt x="35127" y="17216"/>
                  </a:lnTo>
                  <a:close/>
                  <a:moveTo>
                    <a:pt x="39505" y="17355"/>
                  </a:moveTo>
                  <a:lnTo>
                    <a:pt x="39455" y="17688"/>
                  </a:lnTo>
                  <a:lnTo>
                    <a:pt x="39505" y="17955"/>
                  </a:lnTo>
                  <a:lnTo>
                    <a:pt x="39611" y="18155"/>
                  </a:lnTo>
                  <a:lnTo>
                    <a:pt x="39811" y="18427"/>
                  </a:lnTo>
                  <a:lnTo>
                    <a:pt x="40016" y="18561"/>
                  </a:lnTo>
                  <a:lnTo>
                    <a:pt x="40272" y="18561"/>
                  </a:lnTo>
                  <a:lnTo>
                    <a:pt x="40527" y="18427"/>
                  </a:lnTo>
                  <a:lnTo>
                    <a:pt x="40727" y="18155"/>
                  </a:lnTo>
                  <a:lnTo>
                    <a:pt x="40933" y="17822"/>
                  </a:lnTo>
                  <a:lnTo>
                    <a:pt x="40983" y="17688"/>
                  </a:lnTo>
                  <a:lnTo>
                    <a:pt x="41088" y="17555"/>
                  </a:lnTo>
                  <a:lnTo>
                    <a:pt x="41388" y="17488"/>
                  </a:lnTo>
                  <a:lnTo>
                    <a:pt x="41494" y="17688"/>
                  </a:lnTo>
                  <a:lnTo>
                    <a:pt x="41644" y="17955"/>
                  </a:lnTo>
                  <a:lnTo>
                    <a:pt x="41750" y="18155"/>
                  </a:lnTo>
                  <a:lnTo>
                    <a:pt x="42000" y="18288"/>
                  </a:lnTo>
                  <a:lnTo>
                    <a:pt x="42205" y="18288"/>
                  </a:lnTo>
                  <a:lnTo>
                    <a:pt x="42766" y="18155"/>
                  </a:lnTo>
                  <a:lnTo>
                    <a:pt x="43938" y="18155"/>
                  </a:lnTo>
                  <a:lnTo>
                    <a:pt x="43938" y="18427"/>
                  </a:lnTo>
                  <a:lnTo>
                    <a:pt x="43783" y="18694"/>
                  </a:lnTo>
                  <a:lnTo>
                    <a:pt x="43477" y="18761"/>
                  </a:lnTo>
                  <a:lnTo>
                    <a:pt x="42916" y="18894"/>
                  </a:lnTo>
                  <a:lnTo>
                    <a:pt x="42461" y="19027"/>
                  </a:lnTo>
                  <a:lnTo>
                    <a:pt x="41950" y="19294"/>
                  </a:lnTo>
                  <a:lnTo>
                    <a:pt x="41644" y="19500"/>
                  </a:lnTo>
                  <a:lnTo>
                    <a:pt x="41494" y="19766"/>
                  </a:lnTo>
                  <a:lnTo>
                    <a:pt x="41494" y="20033"/>
                  </a:lnTo>
                  <a:lnTo>
                    <a:pt x="41544" y="20233"/>
                  </a:lnTo>
                  <a:lnTo>
                    <a:pt x="41850" y="20366"/>
                  </a:lnTo>
                  <a:lnTo>
                    <a:pt x="42000" y="20500"/>
                  </a:lnTo>
                  <a:lnTo>
                    <a:pt x="42305" y="20366"/>
                  </a:lnTo>
                  <a:lnTo>
                    <a:pt x="42561" y="20233"/>
                  </a:lnTo>
                  <a:lnTo>
                    <a:pt x="43122" y="19900"/>
                  </a:lnTo>
                  <a:lnTo>
                    <a:pt x="43583" y="19500"/>
                  </a:lnTo>
                  <a:lnTo>
                    <a:pt x="44244" y="19161"/>
                  </a:lnTo>
                  <a:lnTo>
                    <a:pt x="44600" y="19027"/>
                  </a:lnTo>
                  <a:lnTo>
                    <a:pt x="45516" y="19027"/>
                  </a:lnTo>
                  <a:lnTo>
                    <a:pt x="46077" y="18894"/>
                  </a:lnTo>
                  <a:lnTo>
                    <a:pt x="46433" y="18761"/>
                  </a:lnTo>
                  <a:lnTo>
                    <a:pt x="46994" y="18427"/>
                  </a:lnTo>
                  <a:lnTo>
                    <a:pt x="47450" y="18088"/>
                  </a:lnTo>
                  <a:lnTo>
                    <a:pt x="47550" y="17688"/>
                  </a:lnTo>
                  <a:lnTo>
                    <a:pt x="47655" y="17488"/>
                  </a:lnTo>
                  <a:lnTo>
                    <a:pt x="47655" y="17083"/>
                  </a:lnTo>
                  <a:lnTo>
                    <a:pt x="47550" y="16616"/>
                  </a:lnTo>
                  <a:lnTo>
                    <a:pt x="47450" y="16483"/>
                  </a:lnTo>
                  <a:lnTo>
                    <a:pt x="47194" y="16483"/>
                  </a:lnTo>
                  <a:lnTo>
                    <a:pt x="47094" y="16750"/>
                  </a:lnTo>
                  <a:lnTo>
                    <a:pt x="46888" y="17216"/>
                  </a:lnTo>
                  <a:lnTo>
                    <a:pt x="46788" y="17355"/>
                  </a:lnTo>
                  <a:lnTo>
                    <a:pt x="46533" y="17355"/>
                  </a:lnTo>
                  <a:lnTo>
                    <a:pt x="46433" y="17083"/>
                  </a:lnTo>
                  <a:lnTo>
                    <a:pt x="46327" y="16750"/>
                  </a:lnTo>
                  <a:lnTo>
                    <a:pt x="46277" y="16483"/>
                  </a:lnTo>
                  <a:lnTo>
                    <a:pt x="46177" y="16150"/>
                  </a:lnTo>
                  <a:lnTo>
                    <a:pt x="45822" y="15744"/>
                  </a:lnTo>
                  <a:lnTo>
                    <a:pt x="45411" y="15144"/>
                  </a:lnTo>
                  <a:lnTo>
                    <a:pt x="45161" y="15011"/>
                  </a:lnTo>
                  <a:lnTo>
                    <a:pt x="44955" y="14938"/>
                  </a:lnTo>
                  <a:lnTo>
                    <a:pt x="44700" y="15011"/>
                  </a:lnTo>
                  <a:lnTo>
                    <a:pt x="44500" y="15277"/>
                  </a:lnTo>
                  <a:lnTo>
                    <a:pt x="44500" y="15611"/>
                  </a:lnTo>
                  <a:lnTo>
                    <a:pt x="44600" y="15744"/>
                  </a:lnTo>
                  <a:lnTo>
                    <a:pt x="44855" y="16216"/>
                  </a:lnTo>
                  <a:lnTo>
                    <a:pt x="45161" y="16616"/>
                  </a:lnTo>
                  <a:lnTo>
                    <a:pt x="45261" y="16883"/>
                  </a:lnTo>
                  <a:lnTo>
                    <a:pt x="45361" y="17083"/>
                  </a:lnTo>
                  <a:lnTo>
                    <a:pt x="45261" y="17355"/>
                  </a:lnTo>
                  <a:lnTo>
                    <a:pt x="45161" y="17488"/>
                  </a:lnTo>
                  <a:lnTo>
                    <a:pt x="44855" y="17688"/>
                  </a:lnTo>
                  <a:lnTo>
                    <a:pt x="44500" y="17822"/>
                  </a:lnTo>
                  <a:lnTo>
                    <a:pt x="44244" y="17822"/>
                  </a:lnTo>
                  <a:lnTo>
                    <a:pt x="43888" y="17688"/>
                  </a:lnTo>
                  <a:lnTo>
                    <a:pt x="43583" y="17355"/>
                  </a:lnTo>
                  <a:lnTo>
                    <a:pt x="43327" y="17083"/>
                  </a:lnTo>
                  <a:lnTo>
                    <a:pt x="42916" y="16883"/>
                  </a:lnTo>
                  <a:lnTo>
                    <a:pt x="42411" y="16883"/>
                  </a:lnTo>
                  <a:lnTo>
                    <a:pt x="42000" y="16616"/>
                  </a:lnTo>
                  <a:lnTo>
                    <a:pt x="41750" y="16350"/>
                  </a:lnTo>
                  <a:lnTo>
                    <a:pt x="41388" y="16216"/>
                  </a:lnTo>
                  <a:lnTo>
                    <a:pt x="41088" y="16216"/>
                  </a:lnTo>
                  <a:lnTo>
                    <a:pt x="40477" y="16350"/>
                  </a:lnTo>
                  <a:lnTo>
                    <a:pt x="40066" y="16483"/>
                  </a:lnTo>
                  <a:lnTo>
                    <a:pt x="39811" y="16616"/>
                  </a:lnTo>
                  <a:lnTo>
                    <a:pt x="39611" y="16883"/>
                  </a:lnTo>
                  <a:lnTo>
                    <a:pt x="39505" y="17355"/>
                  </a:lnTo>
                  <a:close/>
                  <a:moveTo>
                    <a:pt x="48466" y="11122"/>
                  </a:moveTo>
                  <a:lnTo>
                    <a:pt x="48672" y="11388"/>
                  </a:lnTo>
                  <a:lnTo>
                    <a:pt x="48822" y="11794"/>
                  </a:lnTo>
                  <a:lnTo>
                    <a:pt x="49127" y="11994"/>
                  </a:lnTo>
                  <a:lnTo>
                    <a:pt x="49488" y="11994"/>
                  </a:lnTo>
                  <a:lnTo>
                    <a:pt x="50150" y="11861"/>
                  </a:lnTo>
                  <a:lnTo>
                    <a:pt x="50711" y="11861"/>
                  </a:lnTo>
                  <a:lnTo>
                    <a:pt x="51166" y="12261"/>
                  </a:lnTo>
                  <a:lnTo>
                    <a:pt x="51777" y="13066"/>
                  </a:lnTo>
                  <a:lnTo>
                    <a:pt x="52133" y="13466"/>
                  </a:lnTo>
                  <a:lnTo>
                    <a:pt x="52644" y="13600"/>
                  </a:lnTo>
                  <a:lnTo>
                    <a:pt x="52794" y="13466"/>
                  </a:lnTo>
                  <a:lnTo>
                    <a:pt x="52900" y="13200"/>
                  </a:lnTo>
                  <a:lnTo>
                    <a:pt x="52900" y="13000"/>
                  </a:lnTo>
                  <a:lnTo>
                    <a:pt x="52794" y="12727"/>
                  </a:lnTo>
                  <a:lnTo>
                    <a:pt x="52644" y="12394"/>
                  </a:lnTo>
                  <a:lnTo>
                    <a:pt x="52338" y="12127"/>
                  </a:lnTo>
                  <a:lnTo>
                    <a:pt x="51677" y="11794"/>
                  </a:lnTo>
                  <a:lnTo>
                    <a:pt x="51322" y="11388"/>
                  </a:lnTo>
                  <a:lnTo>
                    <a:pt x="50961" y="11055"/>
                  </a:lnTo>
                  <a:lnTo>
                    <a:pt x="50505" y="10788"/>
                  </a:lnTo>
                  <a:lnTo>
                    <a:pt x="49688" y="10450"/>
                  </a:lnTo>
                  <a:lnTo>
                    <a:pt x="48822" y="10316"/>
                  </a:lnTo>
                  <a:lnTo>
                    <a:pt x="48466" y="10316"/>
                  </a:lnTo>
                  <a:lnTo>
                    <a:pt x="48211" y="10450"/>
                  </a:lnTo>
                  <a:lnTo>
                    <a:pt x="48111" y="10516"/>
                  </a:lnTo>
                  <a:lnTo>
                    <a:pt x="48111" y="10788"/>
                  </a:lnTo>
                  <a:lnTo>
                    <a:pt x="48211" y="11055"/>
                  </a:lnTo>
                  <a:lnTo>
                    <a:pt x="48466" y="11122"/>
                  </a:lnTo>
                  <a:close/>
                  <a:moveTo>
                    <a:pt x="46738" y="23183"/>
                  </a:moveTo>
                  <a:lnTo>
                    <a:pt x="46994" y="23650"/>
                  </a:lnTo>
                  <a:lnTo>
                    <a:pt x="47350" y="23988"/>
                  </a:lnTo>
                  <a:lnTo>
                    <a:pt x="47655" y="24122"/>
                  </a:lnTo>
                  <a:lnTo>
                    <a:pt x="47755" y="24255"/>
                  </a:lnTo>
                  <a:lnTo>
                    <a:pt x="47755" y="24522"/>
                  </a:lnTo>
                  <a:lnTo>
                    <a:pt x="47450" y="24588"/>
                  </a:lnTo>
                  <a:lnTo>
                    <a:pt x="47300" y="24522"/>
                  </a:lnTo>
                  <a:lnTo>
                    <a:pt x="46994" y="24522"/>
                  </a:lnTo>
                  <a:lnTo>
                    <a:pt x="46788" y="24588"/>
                  </a:lnTo>
                  <a:lnTo>
                    <a:pt x="46738" y="24722"/>
                  </a:lnTo>
                  <a:lnTo>
                    <a:pt x="46533" y="25127"/>
                  </a:lnTo>
                  <a:lnTo>
                    <a:pt x="46327" y="25327"/>
                  </a:lnTo>
                  <a:lnTo>
                    <a:pt x="46177" y="25327"/>
                  </a:lnTo>
                  <a:lnTo>
                    <a:pt x="46077" y="25194"/>
                  </a:lnTo>
                  <a:lnTo>
                    <a:pt x="45972" y="24855"/>
                  </a:lnTo>
                  <a:lnTo>
                    <a:pt x="45972" y="24388"/>
                  </a:lnTo>
                  <a:lnTo>
                    <a:pt x="46277" y="24122"/>
                  </a:lnTo>
                  <a:lnTo>
                    <a:pt x="46327" y="23850"/>
                  </a:lnTo>
                  <a:lnTo>
                    <a:pt x="46433" y="23783"/>
                  </a:lnTo>
                  <a:lnTo>
                    <a:pt x="46277" y="23383"/>
                  </a:lnTo>
                  <a:lnTo>
                    <a:pt x="46077" y="23050"/>
                  </a:lnTo>
                  <a:lnTo>
                    <a:pt x="45822" y="22916"/>
                  </a:lnTo>
                  <a:lnTo>
                    <a:pt x="45516" y="23050"/>
                  </a:lnTo>
                  <a:lnTo>
                    <a:pt x="44955" y="23383"/>
                  </a:lnTo>
                  <a:lnTo>
                    <a:pt x="44700" y="23650"/>
                  </a:lnTo>
                  <a:lnTo>
                    <a:pt x="44500" y="23650"/>
                  </a:lnTo>
                  <a:lnTo>
                    <a:pt x="44244" y="23516"/>
                  </a:lnTo>
                  <a:lnTo>
                    <a:pt x="44038" y="23050"/>
                  </a:lnTo>
                  <a:lnTo>
                    <a:pt x="44038" y="22783"/>
                  </a:lnTo>
                  <a:lnTo>
                    <a:pt x="43938" y="22644"/>
                  </a:lnTo>
                  <a:lnTo>
                    <a:pt x="43683" y="22444"/>
                  </a:lnTo>
                  <a:lnTo>
                    <a:pt x="43222" y="22444"/>
                  </a:lnTo>
                  <a:lnTo>
                    <a:pt x="43122" y="22577"/>
                  </a:lnTo>
                  <a:lnTo>
                    <a:pt x="43022" y="22916"/>
                  </a:lnTo>
                  <a:lnTo>
                    <a:pt x="43022" y="23650"/>
                  </a:lnTo>
                  <a:lnTo>
                    <a:pt x="42866" y="23783"/>
                  </a:lnTo>
                  <a:lnTo>
                    <a:pt x="42561" y="23850"/>
                  </a:lnTo>
                  <a:lnTo>
                    <a:pt x="42305" y="23850"/>
                  </a:lnTo>
                  <a:lnTo>
                    <a:pt x="42000" y="23650"/>
                  </a:lnTo>
                  <a:lnTo>
                    <a:pt x="41850" y="23250"/>
                  </a:lnTo>
                  <a:lnTo>
                    <a:pt x="41644" y="22644"/>
                  </a:lnTo>
                  <a:lnTo>
                    <a:pt x="41544" y="22444"/>
                  </a:lnTo>
                  <a:lnTo>
                    <a:pt x="41288" y="22311"/>
                  </a:lnTo>
                  <a:lnTo>
                    <a:pt x="40527" y="22644"/>
                  </a:lnTo>
                  <a:lnTo>
                    <a:pt x="40372" y="22916"/>
                  </a:lnTo>
                  <a:lnTo>
                    <a:pt x="40066" y="23050"/>
                  </a:lnTo>
                  <a:lnTo>
                    <a:pt x="39355" y="23250"/>
                  </a:lnTo>
                  <a:lnTo>
                    <a:pt x="39050" y="23516"/>
                  </a:lnTo>
                  <a:lnTo>
                    <a:pt x="38794" y="23783"/>
                  </a:lnTo>
                  <a:lnTo>
                    <a:pt x="38588" y="24122"/>
                  </a:lnTo>
                  <a:lnTo>
                    <a:pt x="38438" y="24388"/>
                  </a:lnTo>
                  <a:lnTo>
                    <a:pt x="38133" y="24588"/>
                  </a:lnTo>
                  <a:lnTo>
                    <a:pt x="38083" y="24855"/>
                  </a:lnTo>
                  <a:lnTo>
                    <a:pt x="37977" y="25127"/>
                  </a:lnTo>
                  <a:lnTo>
                    <a:pt x="38083" y="25327"/>
                  </a:lnTo>
                  <a:lnTo>
                    <a:pt x="38133" y="25461"/>
                  </a:lnTo>
                  <a:lnTo>
                    <a:pt x="38338" y="25727"/>
                  </a:lnTo>
                  <a:lnTo>
                    <a:pt x="38694" y="25727"/>
                  </a:lnTo>
                  <a:lnTo>
                    <a:pt x="39000" y="25794"/>
                  </a:lnTo>
                  <a:lnTo>
                    <a:pt x="39811" y="25594"/>
                  </a:lnTo>
                  <a:lnTo>
                    <a:pt x="40477" y="25594"/>
                  </a:lnTo>
                  <a:lnTo>
                    <a:pt x="41088" y="25727"/>
                  </a:lnTo>
                  <a:lnTo>
                    <a:pt x="41088" y="26061"/>
                  </a:lnTo>
                  <a:lnTo>
                    <a:pt x="40833" y="26333"/>
                  </a:lnTo>
                  <a:lnTo>
                    <a:pt x="40477" y="26400"/>
                  </a:lnTo>
                  <a:lnTo>
                    <a:pt x="40016" y="26400"/>
                  </a:lnTo>
                  <a:lnTo>
                    <a:pt x="39505" y="26533"/>
                  </a:lnTo>
                  <a:lnTo>
                    <a:pt x="39150" y="26666"/>
                  </a:lnTo>
                  <a:lnTo>
                    <a:pt x="38894" y="26800"/>
                  </a:lnTo>
                  <a:lnTo>
                    <a:pt x="38794" y="26933"/>
                  </a:lnTo>
                  <a:lnTo>
                    <a:pt x="38794" y="27133"/>
                  </a:lnTo>
                  <a:lnTo>
                    <a:pt x="38894" y="27405"/>
                  </a:lnTo>
                  <a:lnTo>
                    <a:pt x="39150" y="27538"/>
                  </a:lnTo>
                  <a:lnTo>
                    <a:pt x="39916" y="27538"/>
                  </a:lnTo>
                  <a:lnTo>
                    <a:pt x="40627" y="27272"/>
                  </a:lnTo>
                  <a:lnTo>
                    <a:pt x="41188" y="27133"/>
                  </a:lnTo>
                  <a:lnTo>
                    <a:pt x="41644" y="26933"/>
                  </a:lnTo>
                  <a:lnTo>
                    <a:pt x="42205" y="26800"/>
                  </a:lnTo>
                  <a:lnTo>
                    <a:pt x="42461" y="26800"/>
                  </a:lnTo>
                  <a:lnTo>
                    <a:pt x="42766" y="26933"/>
                  </a:lnTo>
                  <a:lnTo>
                    <a:pt x="43022" y="27066"/>
                  </a:lnTo>
                  <a:lnTo>
                    <a:pt x="43222" y="27272"/>
                  </a:lnTo>
                  <a:lnTo>
                    <a:pt x="43327" y="27538"/>
                  </a:lnTo>
                  <a:lnTo>
                    <a:pt x="43327" y="27872"/>
                  </a:lnTo>
                  <a:lnTo>
                    <a:pt x="43222" y="28005"/>
                  </a:lnTo>
                  <a:lnTo>
                    <a:pt x="42866" y="28138"/>
                  </a:lnTo>
                  <a:lnTo>
                    <a:pt x="41750" y="28138"/>
                  </a:lnTo>
                  <a:lnTo>
                    <a:pt x="40066" y="28344"/>
                  </a:lnTo>
                  <a:lnTo>
                    <a:pt x="39711" y="28611"/>
                  </a:lnTo>
                  <a:lnTo>
                    <a:pt x="39611" y="28744"/>
                  </a:lnTo>
                  <a:lnTo>
                    <a:pt x="39611" y="29211"/>
                  </a:lnTo>
                  <a:lnTo>
                    <a:pt x="39711" y="29616"/>
                  </a:lnTo>
                  <a:lnTo>
                    <a:pt x="39811" y="29816"/>
                  </a:lnTo>
                  <a:lnTo>
                    <a:pt x="40016" y="30083"/>
                  </a:lnTo>
                  <a:lnTo>
                    <a:pt x="40477" y="30283"/>
                  </a:lnTo>
                  <a:lnTo>
                    <a:pt x="41188" y="30822"/>
                  </a:lnTo>
                  <a:lnTo>
                    <a:pt x="41950" y="31155"/>
                  </a:lnTo>
                  <a:lnTo>
                    <a:pt x="42916" y="31155"/>
                  </a:lnTo>
                  <a:lnTo>
                    <a:pt x="43938" y="30888"/>
                  </a:lnTo>
                  <a:lnTo>
                    <a:pt x="44394" y="30822"/>
                  </a:lnTo>
                  <a:lnTo>
                    <a:pt x="44800" y="30550"/>
                  </a:lnTo>
                  <a:lnTo>
                    <a:pt x="45361" y="30216"/>
                  </a:lnTo>
                  <a:lnTo>
                    <a:pt x="45872" y="29950"/>
                  </a:lnTo>
                  <a:lnTo>
                    <a:pt x="47194" y="29683"/>
                  </a:lnTo>
                  <a:lnTo>
                    <a:pt x="47350" y="29683"/>
                  </a:lnTo>
                  <a:lnTo>
                    <a:pt x="47450" y="29483"/>
                  </a:lnTo>
                  <a:lnTo>
                    <a:pt x="47655" y="29344"/>
                  </a:lnTo>
                  <a:lnTo>
                    <a:pt x="47805" y="29344"/>
                  </a:lnTo>
                  <a:lnTo>
                    <a:pt x="48111" y="29483"/>
                  </a:lnTo>
                  <a:lnTo>
                    <a:pt x="48266" y="29683"/>
                  </a:lnTo>
                  <a:lnTo>
                    <a:pt x="48672" y="30283"/>
                  </a:lnTo>
                  <a:lnTo>
                    <a:pt x="49027" y="30688"/>
                  </a:lnTo>
                  <a:lnTo>
                    <a:pt x="49488" y="30888"/>
                  </a:lnTo>
                  <a:lnTo>
                    <a:pt x="49844" y="31022"/>
                  </a:lnTo>
                  <a:lnTo>
                    <a:pt x="50300" y="31022"/>
                  </a:lnTo>
                  <a:lnTo>
                    <a:pt x="50761" y="30822"/>
                  </a:lnTo>
                  <a:lnTo>
                    <a:pt x="50861" y="30550"/>
                  </a:lnTo>
                  <a:lnTo>
                    <a:pt x="50711" y="30283"/>
                  </a:lnTo>
                  <a:lnTo>
                    <a:pt x="50200" y="29950"/>
                  </a:lnTo>
                  <a:lnTo>
                    <a:pt x="50044" y="29683"/>
                  </a:lnTo>
                  <a:lnTo>
                    <a:pt x="50044" y="29616"/>
                  </a:lnTo>
                  <a:lnTo>
                    <a:pt x="50150" y="29483"/>
                  </a:lnTo>
                  <a:lnTo>
                    <a:pt x="50300" y="29344"/>
                  </a:lnTo>
                  <a:lnTo>
                    <a:pt x="51522" y="29344"/>
                  </a:lnTo>
                  <a:lnTo>
                    <a:pt x="51677" y="29211"/>
                  </a:lnTo>
                  <a:lnTo>
                    <a:pt x="51777" y="28944"/>
                  </a:lnTo>
                  <a:lnTo>
                    <a:pt x="51677" y="28611"/>
                  </a:lnTo>
                  <a:lnTo>
                    <a:pt x="51422" y="28272"/>
                  </a:lnTo>
                  <a:lnTo>
                    <a:pt x="51066" y="28005"/>
                  </a:lnTo>
                  <a:lnTo>
                    <a:pt x="50405" y="27738"/>
                  </a:lnTo>
                  <a:lnTo>
                    <a:pt x="49588" y="27272"/>
                  </a:lnTo>
                  <a:lnTo>
                    <a:pt x="49283" y="26933"/>
                  </a:lnTo>
                  <a:lnTo>
                    <a:pt x="48927" y="26533"/>
                  </a:lnTo>
                  <a:lnTo>
                    <a:pt x="48722" y="26200"/>
                  </a:lnTo>
                  <a:lnTo>
                    <a:pt x="48672" y="25727"/>
                  </a:lnTo>
                  <a:lnTo>
                    <a:pt x="48572" y="25194"/>
                  </a:lnTo>
                  <a:lnTo>
                    <a:pt x="48572" y="24988"/>
                  </a:lnTo>
                  <a:lnTo>
                    <a:pt x="48466" y="24722"/>
                  </a:lnTo>
                  <a:lnTo>
                    <a:pt x="48211" y="24588"/>
                  </a:lnTo>
                  <a:lnTo>
                    <a:pt x="48111" y="24522"/>
                  </a:lnTo>
                  <a:lnTo>
                    <a:pt x="48011" y="24255"/>
                  </a:lnTo>
                  <a:lnTo>
                    <a:pt x="48011" y="23988"/>
                  </a:lnTo>
                  <a:lnTo>
                    <a:pt x="48111" y="23850"/>
                  </a:lnTo>
                  <a:lnTo>
                    <a:pt x="48111" y="23383"/>
                  </a:lnTo>
                  <a:lnTo>
                    <a:pt x="47805" y="22783"/>
                  </a:lnTo>
                  <a:lnTo>
                    <a:pt x="47450" y="22444"/>
                  </a:lnTo>
                  <a:lnTo>
                    <a:pt x="47194" y="22311"/>
                  </a:lnTo>
                  <a:lnTo>
                    <a:pt x="46888" y="22577"/>
                  </a:lnTo>
                  <a:lnTo>
                    <a:pt x="46738" y="22783"/>
                  </a:lnTo>
                  <a:lnTo>
                    <a:pt x="46738" y="23183"/>
                  </a:lnTo>
                  <a:close/>
                  <a:moveTo>
                    <a:pt x="43683" y="14938"/>
                  </a:moveTo>
                  <a:lnTo>
                    <a:pt x="44038" y="14805"/>
                  </a:lnTo>
                  <a:lnTo>
                    <a:pt x="44244" y="14672"/>
                  </a:lnTo>
                  <a:lnTo>
                    <a:pt x="44344" y="14538"/>
                  </a:lnTo>
                  <a:lnTo>
                    <a:pt x="44394" y="14205"/>
                  </a:lnTo>
                  <a:lnTo>
                    <a:pt x="44500" y="13938"/>
                  </a:lnTo>
                  <a:lnTo>
                    <a:pt x="44500" y="13600"/>
                  </a:lnTo>
                  <a:lnTo>
                    <a:pt x="44600" y="13333"/>
                  </a:lnTo>
                  <a:lnTo>
                    <a:pt x="44955" y="12866"/>
                  </a:lnTo>
                  <a:lnTo>
                    <a:pt x="44855" y="12727"/>
                  </a:lnTo>
                  <a:lnTo>
                    <a:pt x="44700" y="12461"/>
                  </a:lnTo>
                  <a:lnTo>
                    <a:pt x="44244" y="12394"/>
                  </a:lnTo>
                  <a:lnTo>
                    <a:pt x="43938" y="12461"/>
                  </a:lnTo>
                  <a:lnTo>
                    <a:pt x="43683" y="12727"/>
                  </a:lnTo>
                  <a:lnTo>
                    <a:pt x="43327" y="13066"/>
                  </a:lnTo>
                  <a:lnTo>
                    <a:pt x="42916" y="13333"/>
                  </a:lnTo>
                  <a:lnTo>
                    <a:pt x="42666" y="13466"/>
                  </a:lnTo>
                  <a:lnTo>
                    <a:pt x="42461" y="13466"/>
                  </a:lnTo>
                  <a:lnTo>
                    <a:pt x="42411" y="13600"/>
                  </a:lnTo>
                  <a:lnTo>
                    <a:pt x="42305" y="13938"/>
                  </a:lnTo>
                  <a:lnTo>
                    <a:pt x="42305" y="14205"/>
                  </a:lnTo>
                  <a:lnTo>
                    <a:pt x="42411" y="14405"/>
                  </a:lnTo>
                  <a:lnTo>
                    <a:pt x="42666" y="14672"/>
                  </a:lnTo>
                  <a:lnTo>
                    <a:pt x="43222" y="14805"/>
                  </a:lnTo>
                  <a:lnTo>
                    <a:pt x="43683" y="14938"/>
                  </a:lnTo>
                  <a:close/>
                  <a:moveTo>
                    <a:pt x="44394" y="12127"/>
                  </a:moveTo>
                  <a:lnTo>
                    <a:pt x="44600" y="12261"/>
                  </a:lnTo>
                  <a:lnTo>
                    <a:pt x="44955" y="12261"/>
                  </a:lnTo>
                  <a:lnTo>
                    <a:pt x="45261" y="12127"/>
                  </a:lnTo>
                  <a:lnTo>
                    <a:pt x="45411" y="11794"/>
                  </a:lnTo>
                  <a:lnTo>
                    <a:pt x="45361" y="11388"/>
                  </a:lnTo>
                  <a:lnTo>
                    <a:pt x="45161" y="11122"/>
                  </a:lnTo>
                  <a:lnTo>
                    <a:pt x="44955" y="11055"/>
                  </a:lnTo>
                  <a:lnTo>
                    <a:pt x="44800" y="11055"/>
                  </a:lnTo>
                  <a:lnTo>
                    <a:pt x="44394" y="11255"/>
                  </a:lnTo>
                  <a:lnTo>
                    <a:pt x="44138" y="11655"/>
                  </a:lnTo>
                  <a:lnTo>
                    <a:pt x="44038" y="11794"/>
                  </a:lnTo>
                  <a:lnTo>
                    <a:pt x="44138" y="11861"/>
                  </a:lnTo>
                  <a:lnTo>
                    <a:pt x="44244" y="11994"/>
                  </a:lnTo>
                  <a:lnTo>
                    <a:pt x="44394" y="12127"/>
                  </a:lnTo>
                  <a:close/>
                  <a:moveTo>
                    <a:pt x="82683" y="35644"/>
                  </a:moveTo>
                  <a:lnTo>
                    <a:pt x="82683" y="34638"/>
                  </a:lnTo>
                  <a:lnTo>
                    <a:pt x="82477" y="34438"/>
                  </a:lnTo>
                  <a:lnTo>
                    <a:pt x="82377" y="34172"/>
                  </a:lnTo>
                  <a:lnTo>
                    <a:pt x="82122" y="34038"/>
                  </a:lnTo>
                  <a:lnTo>
                    <a:pt x="81661" y="33972"/>
                  </a:lnTo>
                  <a:lnTo>
                    <a:pt x="80644" y="33972"/>
                  </a:lnTo>
                  <a:lnTo>
                    <a:pt x="80188" y="33833"/>
                  </a:lnTo>
                  <a:lnTo>
                    <a:pt x="79727" y="33566"/>
                  </a:lnTo>
                  <a:lnTo>
                    <a:pt x="78811" y="32966"/>
                  </a:lnTo>
                  <a:lnTo>
                    <a:pt x="78355" y="32761"/>
                  </a:lnTo>
                  <a:lnTo>
                    <a:pt x="77944" y="32361"/>
                  </a:lnTo>
                  <a:lnTo>
                    <a:pt x="77794" y="32027"/>
                  </a:lnTo>
                  <a:lnTo>
                    <a:pt x="77588" y="31622"/>
                  </a:lnTo>
                  <a:lnTo>
                    <a:pt x="77333" y="30822"/>
                  </a:lnTo>
                  <a:lnTo>
                    <a:pt x="77027" y="29950"/>
                  </a:lnTo>
                  <a:lnTo>
                    <a:pt x="76877" y="29077"/>
                  </a:lnTo>
                  <a:lnTo>
                    <a:pt x="76316" y="28005"/>
                  </a:lnTo>
                  <a:lnTo>
                    <a:pt x="76011" y="27538"/>
                  </a:lnTo>
                  <a:lnTo>
                    <a:pt x="75655" y="27133"/>
                  </a:lnTo>
                  <a:lnTo>
                    <a:pt x="75200" y="26800"/>
                  </a:lnTo>
                  <a:lnTo>
                    <a:pt x="74638" y="26533"/>
                  </a:lnTo>
                  <a:lnTo>
                    <a:pt x="74077" y="26333"/>
                  </a:lnTo>
                  <a:lnTo>
                    <a:pt x="73822" y="26200"/>
                  </a:lnTo>
                  <a:lnTo>
                    <a:pt x="73822" y="25927"/>
                  </a:lnTo>
                  <a:lnTo>
                    <a:pt x="73722" y="25927"/>
                  </a:lnTo>
                  <a:lnTo>
                    <a:pt x="73822" y="26061"/>
                  </a:lnTo>
                  <a:lnTo>
                    <a:pt x="73516" y="25794"/>
                  </a:lnTo>
                  <a:lnTo>
                    <a:pt x="73366" y="25461"/>
                  </a:lnTo>
                  <a:lnTo>
                    <a:pt x="72905" y="24722"/>
                  </a:lnTo>
                  <a:lnTo>
                    <a:pt x="72600" y="24388"/>
                  </a:lnTo>
                  <a:lnTo>
                    <a:pt x="72244" y="24255"/>
                  </a:lnTo>
                  <a:lnTo>
                    <a:pt x="71427" y="23988"/>
                  </a:lnTo>
                  <a:lnTo>
                    <a:pt x="70766" y="23850"/>
                  </a:lnTo>
                  <a:lnTo>
                    <a:pt x="69955" y="23650"/>
                  </a:lnTo>
                  <a:lnTo>
                    <a:pt x="69594" y="23516"/>
                  </a:lnTo>
                  <a:lnTo>
                    <a:pt x="69288" y="23183"/>
                  </a:lnTo>
                  <a:lnTo>
                    <a:pt x="69188" y="22783"/>
                  </a:lnTo>
                  <a:lnTo>
                    <a:pt x="69394" y="22311"/>
                  </a:lnTo>
                  <a:lnTo>
                    <a:pt x="69650" y="21977"/>
                  </a:lnTo>
                  <a:lnTo>
                    <a:pt x="69850" y="21438"/>
                  </a:lnTo>
                  <a:lnTo>
                    <a:pt x="69750" y="21238"/>
                  </a:lnTo>
                  <a:lnTo>
                    <a:pt x="69650" y="21105"/>
                  </a:lnTo>
                  <a:lnTo>
                    <a:pt x="69288" y="20972"/>
                  </a:lnTo>
                  <a:lnTo>
                    <a:pt x="68933" y="20972"/>
                  </a:lnTo>
                  <a:lnTo>
                    <a:pt x="68627" y="21105"/>
                  </a:lnTo>
                  <a:lnTo>
                    <a:pt x="68122" y="21305"/>
                  </a:lnTo>
                  <a:lnTo>
                    <a:pt x="67461" y="21438"/>
                  </a:lnTo>
                  <a:lnTo>
                    <a:pt x="65877" y="21438"/>
                  </a:lnTo>
                  <a:lnTo>
                    <a:pt x="65216" y="21572"/>
                  </a:lnTo>
                  <a:lnTo>
                    <a:pt x="64711" y="21977"/>
                  </a:lnTo>
                  <a:lnTo>
                    <a:pt x="64405" y="22044"/>
                  </a:lnTo>
                  <a:lnTo>
                    <a:pt x="64300" y="22444"/>
                  </a:lnTo>
                  <a:lnTo>
                    <a:pt x="64250" y="22783"/>
                  </a:lnTo>
                  <a:lnTo>
                    <a:pt x="64300" y="23250"/>
                  </a:lnTo>
                  <a:lnTo>
                    <a:pt x="64505" y="24255"/>
                  </a:lnTo>
                  <a:lnTo>
                    <a:pt x="64711" y="25127"/>
                  </a:lnTo>
                  <a:lnTo>
                    <a:pt x="64711" y="25727"/>
                  </a:lnTo>
                  <a:lnTo>
                    <a:pt x="64605" y="25794"/>
                  </a:lnTo>
                  <a:lnTo>
                    <a:pt x="64300" y="25927"/>
                  </a:lnTo>
                  <a:lnTo>
                    <a:pt x="64050" y="25794"/>
                  </a:lnTo>
                  <a:lnTo>
                    <a:pt x="63794" y="25727"/>
                  </a:lnTo>
                  <a:lnTo>
                    <a:pt x="63588" y="25461"/>
                  </a:lnTo>
                  <a:lnTo>
                    <a:pt x="63488" y="25127"/>
                  </a:lnTo>
                  <a:lnTo>
                    <a:pt x="63383" y="24588"/>
                  </a:lnTo>
                  <a:lnTo>
                    <a:pt x="63383" y="23783"/>
                  </a:lnTo>
                  <a:lnTo>
                    <a:pt x="63488" y="22577"/>
                  </a:lnTo>
                  <a:lnTo>
                    <a:pt x="63488" y="21844"/>
                  </a:lnTo>
                  <a:lnTo>
                    <a:pt x="63283" y="21572"/>
                  </a:lnTo>
                  <a:lnTo>
                    <a:pt x="63233" y="21305"/>
                  </a:lnTo>
                  <a:lnTo>
                    <a:pt x="62927" y="21238"/>
                  </a:lnTo>
                  <a:lnTo>
                    <a:pt x="62466" y="21238"/>
                  </a:lnTo>
                  <a:lnTo>
                    <a:pt x="62316" y="21305"/>
                  </a:lnTo>
                  <a:lnTo>
                    <a:pt x="62011" y="21844"/>
                  </a:lnTo>
                  <a:lnTo>
                    <a:pt x="61755" y="22311"/>
                  </a:lnTo>
                  <a:lnTo>
                    <a:pt x="61350" y="23050"/>
                  </a:lnTo>
                  <a:lnTo>
                    <a:pt x="61194" y="23250"/>
                  </a:lnTo>
                  <a:lnTo>
                    <a:pt x="60994" y="23783"/>
                  </a:lnTo>
                  <a:lnTo>
                    <a:pt x="60838" y="24722"/>
                  </a:lnTo>
                  <a:lnTo>
                    <a:pt x="60838" y="25461"/>
                  </a:lnTo>
                  <a:lnTo>
                    <a:pt x="60994" y="25594"/>
                  </a:lnTo>
                  <a:lnTo>
                    <a:pt x="61350" y="25927"/>
                  </a:lnTo>
                  <a:lnTo>
                    <a:pt x="61655" y="26333"/>
                  </a:lnTo>
                  <a:lnTo>
                    <a:pt x="61855" y="26666"/>
                  </a:lnTo>
                  <a:lnTo>
                    <a:pt x="61911" y="27133"/>
                  </a:lnTo>
                  <a:lnTo>
                    <a:pt x="62011" y="27538"/>
                  </a:lnTo>
                  <a:lnTo>
                    <a:pt x="62316" y="27738"/>
                  </a:lnTo>
                  <a:lnTo>
                    <a:pt x="62672" y="28138"/>
                  </a:lnTo>
                  <a:lnTo>
                    <a:pt x="63027" y="28138"/>
                  </a:lnTo>
                  <a:lnTo>
                    <a:pt x="63383" y="28005"/>
                  </a:lnTo>
                  <a:lnTo>
                    <a:pt x="63844" y="28005"/>
                  </a:lnTo>
                  <a:lnTo>
                    <a:pt x="64250" y="28138"/>
                  </a:lnTo>
                  <a:lnTo>
                    <a:pt x="64505" y="28344"/>
                  </a:lnTo>
                  <a:lnTo>
                    <a:pt x="65216" y="28611"/>
                  </a:lnTo>
                  <a:lnTo>
                    <a:pt x="65983" y="28611"/>
                  </a:lnTo>
                  <a:lnTo>
                    <a:pt x="66338" y="28744"/>
                  </a:lnTo>
                  <a:lnTo>
                    <a:pt x="66794" y="28877"/>
                  </a:lnTo>
                  <a:lnTo>
                    <a:pt x="67100" y="28744"/>
                  </a:lnTo>
                  <a:lnTo>
                    <a:pt x="67355" y="28611"/>
                  </a:lnTo>
                  <a:lnTo>
                    <a:pt x="67816" y="28272"/>
                  </a:lnTo>
                  <a:lnTo>
                    <a:pt x="68172" y="28138"/>
                  </a:lnTo>
                  <a:lnTo>
                    <a:pt x="69288" y="28138"/>
                  </a:lnTo>
                  <a:lnTo>
                    <a:pt x="69955" y="28477"/>
                  </a:lnTo>
                  <a:lnTo>
                    <a:pt x="70566" y="28744"/>
                  </a:lnTo>
                  <a:lnTo>
                    <a:pt x="71122" y="29077"/>
                  </a:lnTo>
                  <a:lnTo>
                    <a:pt x="71583" y="29616"/>
                  </a:lnTo>
                  <a:lnTo>
                    <a:pt x="72038" y="29950"/>
                  </a:lnTo>
                  <a:lnTo>
                    <a:pt x="72500" y="30550"/>
                  </a:lnTo>
                  <a:lnTo>
                    <a:pt x="72905" y="31155"/>
                  </a:lnTo>
                  <a:lnTo>
                    <a:pt x="73161" y="31761"/>
                  </a:lnTo>
                  <a:lnTo>
                    <a:pt x="73366" y="32494"/>
                  </a:lnTo>
                  <a:lnTo>
                    <a:pt x="73516" y="33233"/>
                  </a:lnTo>
                  <a:lnTo>
                    <a:pt x="73466" y="33972"/>
                  </a:lnTo>
                  <a:lnTo>
                    <a:pt x="73366" y="34638"/>
                  </a:lnTo>
                  <a:lnTo>
                    <a:pt x="73061" y="36116"/>
                  </a:lnTo>
                  <a:lnTo>
                    <a:pt x="73005" y="36516"/>
                  </a:lnTo>
                  <a:lnTo>
                    <a:pt x="72905" y="36983"/>
                  </a:lnTo>
                  <a:lnTo>
                    <a:pt x="73005" y="37183"/>
                  </a:lnTo>
                  <a:lnTo>
                    <a:pt x="73061" y="37588"/>
                  </a:lnTo>
                  <a:lnTo>
                    <a:pt x="73005" y="37922"/>
                  </a:lnTo>
                  <a:lnTo>
                    <a:pt x="72805" y="38322"/>
                  </a:lnTo>
                  <a:lnTo>
                    <a:pt x="72500" y="38661"/>
                  </a:lnTo>
                  <a:lnTo>
                    <a:pt x="72344" y="38927"/>
                  </a:lnTo>
                  <a:lnTo>
                    <a:pt x="71988" y="39061"/>
                  </a:lnTo>
                  <a:lnTo>
                    <a:pt x="69650" y="39061"/>
                  </a:lnTo>
                  <a:lnTo>
                    <a:pt x="69394" y="39261"/>
                  </a:lnTo>
                  <a:lnTo>
                    <a:pt x="69288" y="39394"/>
                  </a:lnTo>
                  <a:lnTo>
                    <a:pt x="69188" y="39666"/>
                  </a:lnTo>
                  <a:lnTo>
                    <a:pt x="69188" y="40133"/>
                  </a:lnTo>
                  <a:lnTo>
                    <a:pt x="69494" y="40605"/>
                  </a:lnTo>
                  <a:lnTo>
                    <a:pt x="69750" y="41005"/>
                  </a:lnTo>
                  <a:lnTo>
                    <a:pt x="70105" y="41072"/>
                  </a:lnTo>
                  <a:lnTo>
                    <a:pt x="70511" y="41072"/>
                  </a:lnTo>
                  <a:lnTo>
                    <a:pt x="71227" y="40872"/>
                  </a:lnTo>
                  <a:lnTo>
                    <a:pt x="71988" y="40605"/>
                  </a:lnTo>
                  <a:lnTo>
                    <a:pt x="72700" y="40872"/>
                  </a:lnTo>
                  <a:lnTo>
                    <a:pt x="73161" y="41472"/>
                  </a:lnTo>
                  <a:lnTo>
                    <a:pt x="73722" y="42077"/>
                  </a:lnTo>
                  <a:lnTo>
                    <a:pt x="74077" y="42277"/>
                  </a:lnTo>
                  <a:lnTo>
                    <a:pt x="74433" y="42544"/>
                  </a:lnTo>
                  <a:lnTo>
                    <a:pt x="75200" y="42544"/>
                  </a:lnTo>
                  <a:lnTo>
                    <a:pt x="75911" y="42411"/>
                  </a:lnTo>
                  <a:lnTo>
                    <a:pt x="76672" y="42544"/>
                  </a:lnTo>
                  <a:lnTo>
                    <a:pt x="77333" y="42816"/>
                  </a:lnTo>
                  <a:lnTo>
                    <a:pt x="77794" y="42950"/>
                  </a:lnTo>
                  <a:lnTo>
                    <a:pt x="78250" y="43150"/>
                  </a:lnTo>
                  <a:lnTo>
                    <a:pt x="78611" y="43016"/>
                  </a:lnTo>
                  <a:lnTo>
                    <a:pt x="78711" y="43016"/>
                  </a:lnTo>
                  <a:lnTo>
                    <a:pt x="78711" y="42544"/>
                  </a:lnTo>
                  <a:lnTo>
                    <a:pt x="78505" y="42411"/>
                  </a:lnTo>
                  <a:lnTo>
                    <a:pt x="78150" y="42211"/>
                  </a:lnTo>
                  <a:lnTo>
                    <a:pt x="77233" y="41811"/>
                  </a:lnTo>
                  <a:lnTo>
                    <a:pt x="76877" y="41472"/>
                  </a:lnTo>
                  <a:lnTo>
                    <a:pt x="76777" y="41205"/>
                  </a:lnTo>
                  <a:lnTo>
                    <a:pt x="76777" y="41005"/>
                  </a:lnTo>
                  <a:lnTo>
                    <a:pt x="76877" y="40738"/>
                  </a:lnTo>
                  <a:lnTo>
                    <a:pt x="77133" y="40605"/>
                  </a:lnTo>
                  <a:lnTo>
                    <a:pt x="77694" y="40605"/>
                  </a:lnTo>
                  <a:lnTo>
                    <a:pt x="78250" y="40466"/>
                  </a:lnTo>
                  <a:lnTo>
                    <a:pt x="78811" y="40400"/>
                  </a:lnTo>
                  <a:lnTo>
                    <a:pt x="79272" y="40133"/>
                  </a:lnTo>
                  <a:lnTo>
                    <a:pt x="79322" y="40000"/>
                  </a:lnTo>
                  <a:lnTo>
                    <a:pt x="79422" y="39666"/>
                  </a:lnTo>
                  <a:lnTo>
                    <a:pt x="79322" y="39261"/>
                  </a:lnTo>
                  <a:lnTo>
                    <a:pt x="79272" y="38927"/>
                  </a:lnTo>
                  <a:lnTo>
                    <a:pt x="78811" y="38461"/>
                  </a:lnTo>
                  <a:lnTo>
                    <a:pt x="78405" y="38055"/>
                  </a:lnTo>
                  <a:lnTo>
                    <a:pt x="77944" y="37455"/>
                  </a:lnTo>
                  <a:lnTo>
                    <a:pt x="77794" y="37183"/>
                  </a:lnTo>
                  <a:lnTo>
                    <a:pt x="77588" y="36850"/>
                  </a:lnTo>
                  <a:lnTo>
                    <a:pt x="77588" y="36516"/>
                  </a:lnTo>
                  <a:lnTo>
                    <a:pt x="77694" y="36116"/>
                  </a:lnTo>
                  <a:lnTo>
                    <a:pt x="77794" y="35977"/>
                  </a:lnTo>
                  <a:lnTo>
                    <a:pt x="77944" y="35911"/>
                  </a:lnTo>
                  <a:lnTo>
                    <a:pt x="78505" y="35911"/>
                  </a:lnTo>
                  <a:lnTo>
                    <a:pt x="78966" y="36116"/>
                  </a:lnTo>
                  <a:lnTo>
                    <a:pt x="79422" y="36383"/>
                  </a:lnTo>
                  <a:lnTo>
                    <a:pt x="80188" y="37183"/>
                  </a:lnTo>
                  <a:lnTo>
                    <a:pt x="80544" y="37455"/>
                  </a:lnTo>
                  <a:lnTo>
                    <a:pt x="81000" y="37722"/>
                  </a:lnTo>
                  <a:lnTo>
                    <a:pt x="81255" y="37588"/>
                  </a:lnTo>
                  <a:lnTo>
                    <a:pt x="81561" y="37455"/>
                  </a:lnTo>
                  <a:lnTo>
                    <a:pt x="82022" y="36983"/>
                  </a:lnTo>
                  <a:lnTo>
                    <a:pt x="82377" y="36250"/>
                  </a:lnTo>
                  <a:lnTo>
                    <a:pt x="82683" y="35644"/>
                  </a:lnTo>
                  <a:close/>
                  <a:moveTo>
                    <a:pt x="56766" y="6766"/>
                  </a:moveTo>
                  <a:lnTo>
                    <a:pt x="57122" y="6900"/>
                  </a:lnTo>
                  <a:lnTo>
                    <a:pt x="57477" y="7166"/>
                  </a:lnTo>
                  <a:lnTo>
                    <a:pt x="57683" y="7305"/>
                  </a:lnTo>
                  <a:lnTo>
                    <a:pt x="57683" y="7505"/>
                  </a:lnTo>
                  <a:lnTo>
                    <a:pt x="57477" y="7638"/>
                  </a:lnTo>
                  <a:lnTo>
                    <a:pt x="56561" y="7638"/>
                  </a:lnTo>
                  <a:lnTo>
                    <a:pt x="56511" y="7772"/>
                  </a:lnTo>
                  <a:lnTo>
                    <a:pt x="56411" y="7905"/>
                  </a:lnTo>
                  <a:lnTo>
                    <a:pt x="56411" y="8105"/>
                  </a:lnTo>
                  <a:lnTo>
                    <a:pt x="56511" y="8238"/>
                  </a:lnTo>
                  <a:lnTo>
                    <a:pt x="56666" y="8511"/>
                  </a:lnTo>
                  <a:lnTo>
                    <a:pt x="57327" y="8511"/>
                  </a:lnTo>
                  <a:lnTo>
                    <a:pt x="57683" y="8577"/>
                  </a:lnTo>
                  <a:lnTo>
                    <a:pt x="57783" y="8711"/>
                  </a:lnTo>
                  <a:lnTo>
                    <a:pt x="57683" y="8977"/>
                  </a:lnTo>
                  <a:lnTo>
                    <a:pt x="57583" y="9111"/>
                  </a:lnTo>
                  <a:lnTo>
                    <a:pt x="57227" y="9111"/>
                  </a:lnTo>
                  <a:lnTo>
                    <a:pt x="57022" y="9244"/>
                  </a:lnTo>
                  <a:lnTo>
                    <a:pt x="56866" y="9583"/>
                  </a:lnTo>
                  <a:lnTo>
                    <a:pt x="56972" y="9850"/>
                  </a:lnTo>
                  <a:lnTo>
                    <a:pt x="57122" y="10050"/>
                  </a:lnTo>
                  <a:lnTo>
                    <a:pt x="57427" y="10050"/>
                  </a:lnTo>
                  <a:lnTo>
                    <a:pt x="58244" y="10183"/>
                  </a:lnTo>
                  <a:lnTo>
                    <a:pt x="58700" y="10183"/>
                  </a:lnTo>
                  <a:lnTo>
                    <a:pt x="59055" y="10450"/>
                  </a:lnTo>
                  <a:lnTo>
                    <a:pt x="59161" y="10516"/>
                  </a:lnTo>
                  <a:lnTo>
                    <a:pt x="58955" y="10788"/>
                  </a:lnTo>
                  <a:lnTo>
                    <a:pt x="58700" y="10922"/>
                  </a:lnTo>
                  <a:lnTo>
                    <a:pt x="58500" y="10922"/>
                  </a:lnTo>
                  <a:lnTo>
                    <a:pt x="58344" y="11122"/>
                  </a:lnTo>
                  <a:lnTo>
                    <a:pt x="58244" y="11388"/>
                  </a:lnTo>
                  <a:lnTo>
                    <a:pt x="58144" y="11794"/>
                  </a:lnTo>
                  <a:lnTo>
                    <a:pt x="58144" y="11994"/>
                  </a:lnTo>
                  <a:lnTo>
                    <a:pt x="58244" y="12127"/>
                  </a:lnTo>
                  <a:lnTo>
                    <a:pt x="58444" y="12461"/>
                  </a:lnTo>
                  <a:lnTo>
                    <a:pt x="58905" y="12727"/>
                  </a:lnTo>
                  <a:lnTo>
                    <a:pt x="59361" y="12866"/>
                  </a:lnTo>
                  <a:lnTo>
                    <a:pt x="59822" y="12727"/>
                  </a:lnTo>
                  <a:lnTo>
                    <a:pt x="60177" y="12594"/>
                  </a:lnTo>
                  <a:lnTo>
                    <a:pt x="60533" y="12261"/>
                  </a:lnTo>
                  <a:lnTo>
                    <a:pt x="60838" y="11655"/>
                  </a:lnTo>
                  <a:lnTo>
                    <a:pt x="60994" y="11388"/>
                  </a:lnTo>
                  <a:lnTo>
                    <a:pt x="61194" y="11255"/>
                  </a:lnTo>
                  <a:lnTo>
                    <a:pt x="61755" y="11055"/>
                  </a:lnTo>
                  <a:lnTo>
                    <a:pt x="62366" y="10788"/>
                  </a:lnTo>
                  <a:lnTo>
                    <a:pt x="62772" y="10788"/>
                  </a:lnTo>
                  <a:lnTo>
                    <a:pt x="62927" y="10922"/>
                  </a:lnTo>
                  <a:lnTo>
                    <a:pt x="63027" y="11055"/>
                  </a:lnTo>
                  <a:lnTo>
                    <a:pt x="63027" y="11122"/>
                  </a:lnTo>
                  <a:lnTo>
                    <a:pt x="62672" y="11522"/>
                  </a:lnTo>
                  <a:lnTo>
                    <a:pt x="62216" y="11861"/>
                  </a:lnTo>
                  <a:lnTo>
                    <a:pt x="61911" y="11994"/>
                  </a:lnTo>
                  <a:lnTo>
                    <a:pt x="61855" y="12261"/>
                  </a:lnTo>
                  <a:lnTo>
                    <a:pt x="61911" y="12461"/>
                  </a:lnTo>
                  <a:lnTo>
                    <a:pt x="62366" y="12594"/>
                  </a:lnTo>
                  <a:lnTo>
                    <a:pt x="62772" y="12594"/>
                  </a:lnTo>
                  <a:lnTo>
                    <a:pt x="63133" y="12461"/>
                  </a:lnTo>
                  <a:lnTo>
                    <a:pt x="63688" y="12127"/>
                  </a:lnTo>
                  <a:lnTo>
                    <a:pt x="64050" y="11994"/>
                  </a:lnTo>
                  <a:lnTo>
                    <a:pt x="64300" y="11994"/>
                  </a:lnTo>
                  <a:lnTo>
                    <a:pt x="64405" y="12127"/>
                  </a:lnTo>
                  <a:lnTo>
                    <a:pt x="64405" y="12866"/>
                  </a:lnTo>
                  <a:lnTo>
                    <a:pt x="64505" y="13200"/>
                  </a:lnTo>
                  <a:lnTo>
                    <a:pt x="64711" y="13333"/>
                  </a:lnTo>
                  <a:lnTo>
                    <a:pt x="64861" y="13333"/>
                  </a:lnTo>
                  <a:lnTo>
                    <a:pt x="65066" y="13200"/>
                  </a:lnTo>
                  <a:lnTo>
                    <a:pt x="65322" y="13333"/>
                  </a:lnTo>
                  <a:lnTo>
                    <a:pt x="65522" y="13466"/>
                  </a:lnTo>
                  <a:lnTo>
                    <a:pt x="65627" y="13666"/>
                  </a:lnTo>
                  <a:lnTo>
                    <a:pt x="65522" y="14072"/>
                  </a:lnTo>
                  <a:lnTo>
                    <a:pt x="65322" y="14205"/>
                  </a:lnTo>
                  <a:lnTo>
                    <a:pt x="65066" y="14405"/>
                  </a:lnTo>
                  <a:lnTo>
                    <a:pt x="64761" y="14338"/>
                  </a:lnTo>
                  <a:lnTo>
                    <a:pt x="64505" y="14205"/>
                  </a:lnTo>
                  <a:lnTo>
                    <a:pt x="64150" y="13938"/>
                  </a:lnTo>
                  <a:lnTo>
                    <a:pt x="63588" y="13466"/>
                  </a:lnTo>
                  <a:lnTo>
                    <a:pt x="63283" y="13200"/>
                  </a:lnTo>
                  <a:lnTo>
                    <a:pt x="63027" y="13066"/>
                  </a:lnTo>
                  <a:lnTo>
                    <a:pt x="62466" y="13000"/>
                  </a:lnTo>
                  <a:lnTo>
                    <a:pt x="62216" y="13000"/>
                  </a:lnTo>
                  <a:lnTo>
                    <a:pt x="61911" y="13066"/>
                  </a:lnTo>
                  <a:lnTo>
                    <a:pt x="61755" y="13466"/>
                  </a:lnTo>
                  <a:lnTo>
                    <a:pt x="61755" y="13666"/>
                  </a:lnTo>
                  <a:lnTo>
                    <a:pt x="61855" y="13938"/>
                  </a:lnTo>
                  <a:lnTo>
                    <a:pt x="62216" y="14205"/>
                  </a:lnTo>
                  <a:lnTo>
                    <a:pt x="62216" y="14338"/>
                  </a:lnTo>
                  <a:lnTo>
                    <a:pt x="62111" y="14538"/>
                  </a:lnTo>
                  <a:lnTo>
                    <a:pt x="61911" y="14672"/>
                  </a:lnTo>
                  <a:lnTo>
                    <a:pt x="61655" y="14672"/>
                  </a:lnTo>
                  <a:lnTo>
                    <a:pt x="61194" y="14805"/>
                  </a:lnTo>
                  <a:lnTo>
                    <a:pt x="60738" y="15011"/>
                  </a:lnTo>
                  <a:lnTo>
                    <a:pt x="60533" y="15411"/>
                  </a:lnTo>
                  <a:lnTo>
                    <a:pt x="60638" y="15744"/>
                  </a:lnTo>
                  <a:lnTo>
                    <a:pt x="60838" y="16011"/>
                  </a:lnTo>
                  <a:lnTo>
                    <a:pt x="61194" y="16216"/>
                  </a:lnTo>
                  <a:lnTo>
                    <a:pt x="61555" y="16350"/>
                  </a:lnTo>
                  <a:lnTo>
                    <a:pt x="61855" y="16350"/>
                  </a:lnTo>
                  <a:lnTo>
                    <a:pt x="62011" y="16216"/>
                  </a:lnTo>
                  <a:lnTo>
                    <a:pt x="62216" y="16150"/>
                  </a:lnTo>
                  <a:lnTo>
                    <a:pt x="62466" y="16150"/>
                  </a:lnTo>
                  <a:lnTo>
                    <a:pt x="62772" y="16216"/>
                  </a:lnTo>
                  <a:lnTo>
                    <a:pt x="63027" y="16350"/>
                  </a:lnTo>
                  <a:lnTo>
                    <a:pt x="63283" y="16350"/>
                  </a:lnTo>
                  <a:lnTo>
                    <a:pt x="63588" y="16150"/>
                  </a:lnTo>
                  <a:lnTo>
                    <a:pt x="63844" y="15877"/>
                  </a:lnTo>
                  <a:lnTo>
                    <a:pt x="64150" y="15544"/>
                  </a:lnTo>
                  <a:lnTo>
                    <a:pt x="64505" y="15411"/>
                  </a:lnTo>
                  <a:lnTo>
                    <a:pt x="64761" y="15544"/>
                  </a:lnTo>
                  <a:lnTo>
                    <a:pt x="65066" y="15611"/>
                  </a:lnTo>
                  <a:lnTo>
                    <a:pt x="65522" y="16011"/>
                  </a:lnTo>
                  <a:lnTo>
                    <a:pt x="65877" y="16011"/>
                  </a:lnTo>
                  <a:lnTo>
                    <a:pt x="66183" y="15877"/>
                  </a:lnTo>
                  <a:lnTo>
                    <a:pt x="66438" y="15611"/>
                  </a:lnTo>
                  <a:lnTo>
                    <a:pt x="66794" y="15544"/>
                  </a:lnTo>
                  <a:lnTo>
                    <a:pt x="67100" y="15744"/>
                  </a:lnTo>
                  <a:lnTo>
                    <a:pt x="67255" y="16011"/>
                  </a:lnTo>
                  <a:lnTo>
                    <a:pt x="67661" y="16350"/>
                  </a:lnTo>
                  <a:lnTo>
                    <a:pt x="68122" y="16616"/>
                  </a:lnTo>
                  <a:lnTo>
                    <a:pt x="68577" y="16483"/>
                  </a:lnTo>
                  <a:lnTo>
                    <a:pt x="68933" y="16216"/>
                  </a:lnTo>
                  <a:lnTo>
                    <a:pt x="69138" y="15744"/>
                  </a:lnTo>
                  <a:lnTo>
                    <a:pt x="69188" y="15544"/>
                  </a:lnTo>
                  <a:lnTo>
                    <a:pt x="69188" y="15277"/>
                  </a:lnTo>
                  <a:lnTo>
                    <a:pt x="69138" y="14938"/>
                  </a:lnTo>
                  <a:lnTo>
                    <a:pt x="68833" y="14672"/>
                  </a:lnTo>
                  <a:lnTo>
                    <a:pt x="68577" y="14405"/>
                  </a:lnTo>
                  <a:lnTo>
                    <a:pt x="68477" y="14338"/>
                  </a:lnTo>
                  <a:lnTo>
                    <a:pt x="68627" y="13938"/>
                  </a:lnTo>
                  <a:lnTo>
                    <a:pt x="68833" y="13938"/>
                  </a:lnTo>
                  <a:lnTo>
                    <a:pt x="69188" y="13800"/>
                  </a:lnTo>
                  <a:lnTo>
                    <a:pt x="69594" y="13466"/>
                  </a:lnTo>
                  <a:lnTo>
                    <a:pt x="69750" y="13200"/>
                  </a:lnTo>
                  <a:lnTo>
                    <a:pt x="69955" y="13066"/>
                  </a:lnTo>
                  <a:lnTo>
                    <a:pt x="70311" y="13066"/>
                  </a:lnTo>
                  <a:lnTo>
                    <a:pt x="70566" y="13000"/>
                  </a:lnTo>
                  <a:lnTo>
                    <a:pt x="70872" y="12866"/>
                  </a:lnTo>
                  <a:lnTo>
                    <a:pt x="71072" y="12727"/>
                  </a:lnTo>
                  <a:lnTo>
                    <a:pt x="71327" y="12461"/>
                  </a:lnTo>
                  <a:lnTo>
                    <a:pt x="71683" y="12261"/>
                  </a:lnTo>
                  <a:lnTo>
                    <a:pt x="72144" y="11861"/>
                  </a:lnTo>
                  <a:lnTo>
                    <a:pt x="72450" y="11655"/>
                  </a:lnTo>
                  <a:lnTo>
                    <a:pt x="72600" y="11388"/>
                  </a:lnTo>
                  <a:lnTo>
                    <a:pt x="72600" y="11055"/>
                  </a:lnTo>
                  <a:lnTo>
                    <a:pt x="72344" y="10788"/>
                  </a:lnTo>
                  <a:lnTo>
                    <a:pt x="72038" y="10655"/>
                  </a:lnTo>
                  <a:lnTo>
                    <a:pt x="71583" y="10655"/>
                  </a:lnTo>
                  <a:lnTo>
                    <a:pt x="71327" y="10788"/>
                  </a:lnTo>
                  <a:lnTo>
                    <a:pt x="70972" y="11122"/>
                  </a:lnTo>
                  <a:lnTo>
                    <a:pt x="70566" y="11388"/>
                  </a:lnTo>
                  <a:lnTo>
                    <a:pt x="70205" y="11522"/>
                  </a:lnTo>
                  <a:lnTo>
                    <a:pt x="69850" y="11388"/>
                  </a:lnTo>
                  <a:lnTo>
                    <a:pt x="69594" y="11122"/>
                  </a:lnTo>
                  <a:lnTo>
                    <a:pt x="69394" y="11055"/>
                  </a:lnTo>
                  <a:lnTo>
                    <a:pt x="69394" y="10788"/>
                  </a:lnTo>
                  <a:lnTo>
                    <a:pt x="69494" y="10655"/>
                  </a:lnTo>
                  <a:lnTo>
                    <a:pt x="69650" y="10655"/>
                  </a:lnTo>
                  <a:lnTo>
                    <a:pt x="70511" y="10516"/>
                  </a:lnTo>
                  <a:lnTo>
                    <a:pt x="70666" y="10316"/>
                  </a:lnTo>
                  <a:lnTo>
                    <a:pt x="70666" y="10050"/>
                  </a:lnTo>
                  <a:lnTo>
                    <a:pt x="70766" y="9850"/>
                  </a:lnTo>
                  <a:lnTo>
                    <a:pt x="70972" y="9583"/>
                  </a:lnTo>
                  <a:lnTo>
                    <a:pt x="71227" y="9450"/>
                  </a:lnTo>
                  <a:lnTo>
                    <a:pt x="71533" y="9450"/>
                  </a:lnTo>
                  <a:lnTo>
                    <a:pt x="72038" y="9716"/>
                  </a:lnTo>
                  <a:lnTo>
                    <a:pt x="72805" y="9716"/>
                  </a:lnTo>
                  <a:lnTo>
                    <a:pt x="73466" y="9583"/>
                  </a:lnTo>
                  <a:lnTo>
                    <a:pt x="73922" y="9311"/>
                  </a:lnTo>
                  <a:lnTo>
                    <a:pt x="74283" y="9111"/>
                  </a:lnTo>
                  <a:lnTo>
                    <a:pt x="74944" y="8238"/>
                  </a:lnTo>
                  <a:lnTo>
                    <a:pt x="75450" y="7772"/>
                  </a:lnTo>
                  <a:lnTo>
                    <a:pt x="76011" y="7505"/>
                  </a:lnTo>
                  <a:lnTo>
                    <a:pt x="76472" y="7305"/>
                  </a:lnTo>
                  <a:lnTo>
                    <a:pt x="76927" y="7166"/>
                  </a:lnTo>
                  <a:lnTo>
                    <a:pt x="77588" y="6700"/>
                  </a:lnTo>
                  <a:lnTo>
                    <a:pt x="77844" y="6433"/>
                  </a:lnTo>
                  <a:lnTo>
                    <a:pt x="78150" y="6300"/>
                  </a:lnTo>
                  <a:lnTo>
                    <a:pt x="79272" y="6300"/>
                  </a:lnTo>
                  <a:lnTo>
                    <a:pt x="79627" y="6027"/>
                  </a:lnTo>
                  <a:lnTo>
                    <a:pt x="79983" y="5694"/>
                  </a:lnTo>
                  <a:lnTo>
                    <a:pt x="80188" y="5427"/>
                  </a:lnTo>
                  <a:lnTo>
                    <a:pt x="80288" y="5094"/>
                  </a:lnTo>
                  <a:lnTo>
                    <a:pt x="80438" y="4822"/>
                  </a:lnTo>
                  <a:lnTo>
                    <a:pt x="80800" y="4755"/>
                  </a:lnTo>
                  <a:lnTo>
                    <a:pt x="81205" y="4622"/>
                  </a:lnTo>
                  <a:lnTo>
                    <a:pt x="81461" y="4622"/>
                  </a:lnTo>
                  <a:lnTo>
                    <a:pt x="81661" y="4488"/>
                  </a:lnTo>
                  <a:lnTo>
                    <a:pt x="81816" y="4222"/>
                  </a:lnTo>
                  <a:lnTo>
                    <a:pt x="82022" y="4155"/>
                  </a:lnTo>
                  <a:lnTo>
                    <a:pt x="82377" y="4155"/>
                  </a:lnTo>
                  <a:lnTo>
                    <a:pt x="82477" y="4022"/>
                  </a:lnTo>
                  <a:lnTo>
                    <a:pt x="82683" y="3883"/>
                  </a:lnTo>
                  <a:lnTo>
                    <a:pt x="82733" y="3616"/>
                  </a:lnTo>
                  <a:lnTo>
                    <a:pt x="82733" y="3283"/>
                  </a:lnTo>
                  <a:lnTo>
                    <a:pt x="82577" y="3016"/>
                  </a:lnTo>
                  <a:lnTo>
                    <a:pt x="81816" y="3016"/>
                  </a:lnTo>
                  <a:lnTo>
                    <a:pt x="81561" y="2883"/>
                  </a:lnTo>
                  <a:lnTo>
                    <a:pt x="81461" y="2677"/>
                  </a:lnTo>
                  <a:lnTo>
                    <a:pt x="81355" y="2411"/>
                  </a:lnTo>
                  <a:lnTo>
                    <a:pt x="81205" y="2077"/>
                  </a:lnTo>
                  <a:lnTo>
                    <a:pt x="80800" y="1811"/>
                  </a:lnTo>
                  <a:lnTo>
                    <a:pt x="80338" y="1811"/>
                  </a:lnTo>
                  <a:lnTo>
                    <a:pt x="79322" y="1944"/>
                  </a:lnTo>
                  <a:lnTo>
                    <a:pt x="78811" y="2211"/>
                  </a:lnTo>
                  <a:lnTo>
                    <a:pt x="78355" y="2544"/>
                  </a:lnTo>
                  <a:lnTo>
                    <a:pt x="77944" y="2816"/>
                  </a:lnTo>
                  <a:lnTo>
                    <a:pt x="77794" y="2816"/>
                  </a:lnTo>
                  <a:lnTo>
                    <a:pt x="77588" y="2677"/>
                  </a:lnTo>
                  <a:lnTo>
                    <a:pt x="77844" y="2277"/>
                  </a:lnTo>
                  <a:lnTo>
                    <a:pt x="77944" y="2211"/>
                  </a:lnTo>
                  <a:lnTo>
                    <a:pt x="77944" y="1944"/>
                  </a:lnTo>
                  <a:lnTo>
                    <a:pt x="77844" y="1677"/>
                  </a:lnTo>
                  <a:lnTo>
                    <a:pt x="77333" y="1677"/>
                  </a:lnTo>
                  <a:lnTo>
                    <a:pt x="76572" y="1944"/>
                  </a:lnTo>
                  <a:lnTo>
                    <a:pt x="76216" y="1944"/>
                  </a:lnTo>
                  <a:lnTo>
                    <a:pt x="75755" y="1811"/>
                  </a:lnTo>
                  <a:lnTo>
                    <a:pt x="75400" y="1472"/>
                  </a:lnTo>
                  <a:lnTo>
                    <a:pt x="74994" y="1338"/>
                  </a:lnTo>
                  <a:lnTo>
                    <a:pt x="74838" y="1205"/>
                  </a:lnTo>
                  <a:lnTo>
                    <a:pt x="74533" y="1338"/>
                  </a:lnTo>
                  <a:lnTo>
                    <a:pt x="74383" y="1472"/>
                  </a:lnTo>
                  <a:lnTo>
                    <a:pt x="74283" y="1605"/>
                  </a:lnTo>
                  <a:lnTo>
                    <a:pt x="74077" y="1944"/>
                  </a:lnTo>
                  <a:lnTo>
                    <a:pt x="73922" y="2277"/>
                  </a:lnTo>
                  <a:lnTo>
                    <a:pt x="73616" y="2544"/>
                  </a:lnTo>
                  <a:lnTo>
                    <a:pt x="73366" y="2544"/>
                  </a:lnTo>
                  <a:lnTo>
                    <a:pt x="73005" y="2411"/>
                  </a:lnTo>
                  <a:lnTo>
                    <a:pt x="72700" y="2211"/>
                  </a:lnTo>
                  <a:lnTo>
                    <a:pt x="72450" y="1944"/>
                  </a:lnTo>
                  <a:lnTo>
                    <a:pt x="72038" y="1944"/>
                  </a:lnTo>
                  <a:lnTo>
                    <a:pt x="71683" y="2077"/>
                  </a:lnTo>
                  <a:lnTo>
                    <a:pt x="71427" y="2211"/>
                  </a:lnTo>
                  <a:lnTo>
                    <a:pt x="71072" y="2277"/>
                  </a:lnTo>
                  <a:lnTo>
                    <a:pt x="70566" y="2277"/>
                  </a:lnTo>
                  <a:lnTo>
                    <a:pt x="70411" y="2411"/>
                  </a:lnTo>
                  <a:lnTo>
                    <a:pt x="70311" y="2544"/>
                  </a:lnTo>
                  <a:lnTo>
                    <a:pt x="70411" y="2816"/>
                  </a:lnTo>
                  <a:lnTo>
                    <a:pt x="70566" y="3150"/>
                  </a:lnTo>
                  <a:lnTo>
                    <a:pt x="70566" y="3283"/>
                  </a:lnTo>
                  <a:lnTo>
                    <a:pt x="70411" y="3416"/>
                  </a:lnTo>
                  <a:lnTo>
                    <a:pt x="70311" y="3416"/>
                  </a:lnTo>
                  <a:lnTo>
                    <a:pt x="70105" y="3283"/>
                  </a:lnTo>
                  <a:lnTo>
                    <a:pt x="69955" y="3016"/>
                  </a:lnTo>
                  <a:lnTo>
                    <a:pt x="69750" y="2883"/>
                  </a:lnTo>
                  <a:lnTo>
                    <a:pt x="69494" y="2883"/>
                  </a:lnTo>
                  <a:lnTo>
                    <a:pt x="69138" y="3016"/>
                  </a:lnTo>
                  <a:lnTo>
                    <a:pt x="68733" y="3283"/>
                  </a:lnTo>
                  <a:lnTo>
                    <a:pt x="68627" y="3416"/>
                  </a:lnTo>
                  <a:lnTo>
                    <a:pt x="68477" y="3416"/>
                  </a:lnTo>
                  <a:lnTo>
                    <a:pt x="68122" y="3283"/>
                  </a:lnTo>
                  <a:lnTo>
                    <a:pt x="67916" y="3283"/>
                  </a:lnTo>
                  <a:lnTo>
                    <a:pt x="67711" y="3416"/>
                  </a:lnTo>
                  <a:lnTo>
                    <a:pt x="67561" y="3483"/>
                  </a:lnTo>
                  <a:lnTo>
                    <a:pt x="67355" y="3483"/>
                  </a:lnTo>
                  <a:lnTo>
                    <a:pt x="67000" y="3416"/>
                  </a:lnTo>
                  <a:lnTo>
                    <a:pt x="66794" y="3416"/>
                  </a:lnTo>
                  <a:lnTo>
                    <a:pt x="66644" y="3483"/>
                  </a:lnTo>
                  <a:lnTo>
                    <a:pt x="66644" y="4022"/>
                  </a:lnTo>
                  <a:lnTo>
                    <a:pt x="66544" y="4222"/>
                  </a:lnTo>
                  <a:lnTo>
                    <a:pt x="66238" y="4355"/>
                  </a:lnTo>
                  <a:lnTo>
                    <a:pt x="66083" y="4222"/>
                  </a:lnTo>
                  <a:lnTo>
                    <a:pt x="65877" y="4155"/>
                  </a:lnTo>
                  <a:lnTo>
                    <a:pt x="65727" y="3883"/>
                  </a:lnTo>
                  <a:lnTo>
                    <a:pt x="65522" y="3750"/>
                  </a:lnTo>
                  <a:lnTo>
                    <a:pt x="64605" y="3483"/>
                  </a:lnTo>
                  <a:lnTo>
                    <a:pt x="64150" y="3150"/>
                  </a:lnTo>
                  <a:lnTo>
                    <a:pt x="63944" y="3016"/>
                  </a:lnTo>
                  <a:lnTo>
                    <a:pt x="63688" y="3283"/>
                  </a:lnTo>
                  <a:lnTo>
                    <a:pt x="63588" y="3416"/>
                  </a:lnTo>
                  <a:lnTo>
                    <a:pt x="63488" y="3616"/>
                  </a:lnTo>
                  <a:lnTo>
                    <a:pt x="63133" y="3616"/>
                  </a:lnTo>
                  <a:lnTo>
                    <a:pt x="62927" y="3750"/>
                  </a:lnTo>
                  <a:lnTo>
                    <a:pt x="62927" y="3883"/>
                  </a:lnTo>
                  <a:lnTo>
                    <a:pt x="63027" y="4155"/>
                  </a:lnTo>
                  <a:lnTo>
                    <a:pt x="64050" y="4155"/>
                  </a:lnTo>
                  <a:lnTo>
                    <a:pt x="64300" y="4222"/>
                  </a:lnTo>
                  <a:lnTo>
                    <a:pt x="64505" y="4355"/>
                  </a:lnTo>
                  <a:lnTo>
                    <a:pt x="64605" y="4622"/>
                  </a:lnTo>
                  <a:lnTo>
                    <a:pt x="64505" y="4755"/>
                  </a:lnTo>
                  <a:lnTo>
                    <a:pt x="64405" y="4955"/>
                  </a:lnTo>
                  <a:lnTo>
                    <a:pt x="64150" y="5094"/>
                  </a:lnTo>
                  <a:lnTo>
                    <a:pt x="63844" y="4955"/>
                  </a:lnTo>
                  <a:lnTo>
                    <a:pt x="63283" y="4755"/>
                  </a:lnTo>
                  <a:lnTo>
                    <a:pt x="62366" y="4755"/>
                  </a:lnTo>
                  <a:lnTo>
                    <a:pt x="62111" y="4488"/>
                  </a:lnTo>
                  <a:lnTo>
                    <a:pt x="61911" y="4222"/>
                  </a:lnTo>
                  <a:lnTo>
                    <a:pt x="61755" y="4155"/>
                  </a:lnTo>
                  <a:lnTo>
                    <a:pt x="61555" y="4155"/>
                  </a:lnTo>
                  <a:lnTo>
                    <a:pt x="61194" y="4355"/>
                  </a:lnTo>
                  <a:lnTo>
                    <a:pt x="60888" y="4755"/>
                  </a:lnTo>
                  <a:lnTo>
                    <a:pt x="60533" y="5094"/>
                  </a:lnTo>
                  <a:lnTo>
                    <a:pt x="60383" y="5094"/>
                  </a:lnTo>
                  <a:lnTo>
                    <a:pt x="60177" y="4955"/>
                  </a:lnTo>
                  <a:lnTo>
                    <a:pt x="59822" y="4955"/>
                  </a:lnTo>
                  <a:lnTo>
                    <a:pt x="59722" y="5227"/>
                  </a:lnTo>
                  <a:lnTo>
                    <a:pt x="59822" y="5361"/>
                  </a:lnTo>
                  <a:lnTo>
                    <a:pt x="60177" y="5427"/>
                  </a:lnTo>
                  <a:lnTo>
                    <a:pt x="60638" y="5427"/>
                  </a:lnTo>
                  <a:lnTo>
                    <a:pt x="60638" y="5694"/>
                  </a:lnTo>
                  <a:lnTo>
                    <a:pt x="60177" y="5694"/>
                  </a:lnTo>
                  <a:lnTo>
                    <a:pt x="59922" y="5827"/>
                  </a:lnTo>
                  <a:lnTo>
                    <a:pt x="59922" y="6027"/>
                  </a:lnTo>
                  <a:lnTo>
                    <a:pt x="60277" y="5961"/>
                  </a:lnTo>
                  <a:lnTo>
                    <a:pt x="60838" y="5827"/>
                  </a:lnTo>
                  <a:lnTo>
                    <a:pt x="61350" y="5827"/>
                  </a:lnTo>
                  <a:lnTo>
                    <a:pt x="61450" y="5961"/>
                  </a:lnTo>
                  <a:lnTo>
                    <a:pt x="61555" y="6166"/>
                  </a:lnTo>
                  <a:lnTo>
                    <a:pt x="61450" y="6300"/>
                  </a:lnTo>
                  <a:lnTo>
                    <a:pt x="61300" y="6433"/>
                  </a:lnTo>
                  <a:lnTo>
                    <a:pt x="60838" y="6566"/>
                  </a:lnTo>
                  <a:lnTo>
                    <a:pt x="60277" y="6566"/>
                  </a:lnTo>
                  <a:lnTo>
                    <a:pt x="60177" y="6766"/>
                  </a:lnTo>
                  <a:lnTo>
                    <a:pt x="60383" y="7033"/>
                  </a:lnTo>
                  <a:lnTo>
                    <a:pt x="61094" y="6766"/>
                  </a:lnTo>
                  <a:lnTo>
                    <a:pt x="61911" y="6766"/>
                  </a:lnTo>
                  <a:lnTo>
                    <a:pt x="62316" y="7033"/>
                  </a:lnTo>
                  <a:lnTo>
                    <a:pt x="62466" y="7033"/>
                  </a:lnTo>
                  <a:lnTo>
                    <a:pt x="62672" y="6900"/>
                  </a:lnTo>
                  <a:lnTo>
                    <a:pt x="62827" y="6700"/>
                  </a:lnTo>
                  <a:lnTo>
                    <a:pt x="63027" y="6766"/>
                  </a:lnTo>
                  <a:lnTo>
                    <a:pt x="63133" y="6900"/>
                  </a:lnTo>
                  <a:lnTo>
                    <a:pt x="63283" y="7305"/>
                  </a:lnTo>
                  <a:lnTo>
                    <a:pt x="63488" y="7372"/>
                  </a:lnTo>
                  <a:lnTo>
                    <a:pt x="63688" y="7505"/>
                  </a:lnTo>
                  <a:lnTo>
                    <a:pt x="63944" y="7372"/>
                  </a:lnTo>
                  <a:lnTo>
                    <a:pt x="64405" y="7166"/>
                  </a:lnTo>
                  <a:lnTo>
                    <a:pt x="64505" y="6900"/>
                  </a:lnTo>
                  <a:lnTo>
                    <a:pt x="64605" y="6766"/>
                  </a:lnTo>
                  <a:lnTo>
                    <a:pt x="64711" y="6700"/>
                  </a:lnTo>
                  <a:lnTo>
                    <a:pt x="64861" y="6566"/>
                  </a:lnTo>
                  <a:lnTo>
                    <a:pt x="65216" y="6700"/>
                  </a:lnTo>
                  <a:lnTo>
                    <a:pt x="65727" y="6766"/>
                  </a:lnTo>
                  <a:lnTo>
                    <a:pt x="67461" y="6766"/>
                  </a:lnTo>
                  <a:lnTo>
                    <a:pt x="68016" y="6700"/>
                  </a:lnTo>
                  <a:lnTo>
                    <a:pt x="68577" y="6433"/>
                  </a:lnTo>
                  <a:lnTo>
                    <a:pt x="68933" y="6166"/>
                  </a:lnTo>
                  <a:lnTo>
                    <a:pt x="69394" y="5961"/>
                  </a:lnTo>
                  <a:lnTo>
                    <a:pt x="69650" y="5827"/>
                  </a:lnTo>
                  <a:lnTo>
                    <a:pt x="70411" y="5827"/>
                  </a:lnTo>
                  <a:lnTo>
                    <a:pt x="70666" y="5961"/>
                  </a:lnTo>
                  <a:lnTo>
                    <a:pt x="70872" y="6166"/>
                  </a:lnTo>
                  <a:lnTo>
                    <a:pt x="70972" y="6433"/>
                  </a:lnTo>
                  <a:lnTo>
                    <a:pt x="70566" y="6700"/>
                  </a:lnTo>
                  <a:lnTo>
                    <a:pt x="69955" y="6766"/>
                  </a:lnTo>
                  <a:lnTo>
                    <a:pt x="69594" y="6900"/>
                  </a:lnTo>
                  <a:lnTo>
                    <a:pt x="70055" y="7033"/>
                  </a:lnTo>
                  <a:lnTo>
                    <a:pt x="70205" y="7305"/>
                  </a:lnTo>
                  <a:lnTo>
                    <a:pt x="70105" y="7505"/>
                  </a:lnTo>
                  <a:lnTo>
                    <a:pt x="67816" y="7505"/>
                  </a:lnTo>
                  <a:lnTo>
                    <a:pt x="67355" y="7638"/>
                  </a:lnTo>
                  <a:lnTo>
                    <a:pt x="67100" y="7772"/>
                  </a:lnTo>
                  <a:lnTo>
                    <a:pt x="66900" y="7972"/>
                  </a:lnTo>
                  <a:lnTo>
                    <a:pt x="66794" y="8105"/>
                  </a:lnTo>
                  <a:lnTo>
                    <a:pt x="66900" y="8238"/>
                  </a:lnTo>
                  <a:lnTo>
                    <a:pt x="67000" y="8577"/>
                  </a:lnTo>
                  <a:lnTo>
                    <a:pt x="67205" y="8844"/>
                  </a:lnTo>
                  <a:lnTo>
                    <a:pt x="67561" y="8977"/>
                  </a:lnTo>
                  <a:lnTo>
                    <a:pt x="67661" y="8977"/>
                  </a:lnTo>
                  <a:lnTo>
                    <a:pt x="67711" y="9111"/>
                  </a:lnTo>
                  <a:lnTo>
                    <a:pt x="67711" y="9311"/>
                  </a:lnTo>
                  <a:lnTo>
                    <a:pt x="67255" y="9311"/>
                  </a:lnTo>
                  <a:lnTo>
                    <a:pt x="66694" y="9111"/>
                  </a:lnTo>
                  <a:lnTo>
                    <a:pt x="66238" y="8711"/>
                  </a:lnTo>
                  <a:lnTo>
                    <a:pt x="65777" y="8238"/>
                  </a:lnTo>
                  <a:lnTo>
                    <a:pt x="65216" y="7772"/>
                  </a:lnTo>
                  <a:lnTo>
                    <a:pt x="64861" y="7638"/>
                  </a:lnTo>
                  <a:lnTo>
                    <a:pt x="64150" y="7638"/>
                  </a:lnTo>
                  <a:lnTo>
                    <a:pt x="63844" y="7772"/>
                  </a:lnTo>
                  <a:lnTo>
                    <a:pt x="63588" y="7905"/>
                  </a:lnTo>
                  <a:lnTo>
                    <a:pt x="63383" y="8238"/>
                  </a:lnTo>
                  <a:lnTo>
                    <a:pt x="63283" y="8711"/>
                  </a:lnTo>
                  <a:lnTo>
                    <a:pt x="63233" y="8844"/>
                  </a:lnTo>
                  <a:lnTo>
                    <a:pt x="63133" y="8977"/>
                  </a:lnTo>
                  <a:lnTo>
                    <a:pt x="62927" y="8977"/>
                  </a:lnTo>
                  <a:lnTo>
                    <a:pt x="62772" y="8844"/>
                  </a:lnTo>
                  <a:lnTo>
                    <a:pt x="62572" y="8577"/>
                  </a:lnTo>
                  <a:lnTo>
                    <a:pt x="62111" y="7905"/>
                  </a:lnTo>
                  <a:lnTo>
                    <a:pt x="61911" y="7772"/>
                  </a:lnTo>
                  <a:lnTo>
                    <a:pt x="61300" y="7772"/>
                  </a:lnTo>
                  <a:lnTo>
                    <a:pt x="60638" y="7905"/>
                  </a:lnTo>
                  <a:lnTo>
                    <a:pt x="60383" y="7905"/>
                  </a:lnTo>
                  <a:lnTo>
                    <a:pt x="60077" y="7772"/>
                  </a:lnTo>
                  <a:lnTo>
                    <a:pt x="59616" y="7372"/>
                  </a:lnTo>
                  <a:lnTo>
                    <a:pt x="59261" y="6900"/>
                  </a:lnTo>
                  <a:lnTo>
                    <a:pt x="58955" y="6300"/>
                  </a:lnTo>
                  <a:lnTo>
                    <a:pt x="58600" y="5827"/>
                  </a:lnTo>
                  <a:lnTo>
                    <a:pt x="58244" y="5561"/>
                  </a:lnTo>
                  <a:lnTo>
                    <a:pt x="57888" y="5427"/>
                  </a:lnTo>
                  <a:lnTo>
                    <a:pt x="57122" y="5227"/>
                  </a:lnTo>
                  <a:lnTo>
                    <a:pt x="56766" y="5227"/>
                  </a:lnTo>
                  <a:lnTo>
                    <a:pt x="56311" y="5427"/>
                  </a:lnTo>
                  <a:lnTo>
                    <a:pt x="56205" y="5427"/>
                  </a:lnTo>
                  <a:lnTo>
                    <a:pt x="56205" y="5561"/>
                  </a:lnTo>
                  <a:lnTo>
                    <a:pt x="56311" y="5694"/>
                  </a:lnTo>
                  <a:lnTo>
                    <a:pt x="56511" y="5827"/>
                  </a:lnTo>
                  <a:lnTo>
                    <a:pt x="56766" y="5827"/>
                  </a:lnTo>
                  <a:lnTo>
                    <a:pt x="56866" y="5961"/>
                  </a:lnTo>
                  <a:lnTo>
                    <a:pt x="56866" y="6166"/>
                  </a:lnTo>
                  <a:lnTo>
                    <a:pt x="56105" y="6166"/>
                  </a:lnTo>
                  <a:lnTo>
                    <a:pt x="55950" y="6300"/>
                  </a:lnTo>
                  <a:lnTo>
                    <a:pt x="55850" y="6433"/>
                  </a:lnTo>
                  <a:lnTo>
                    <a:pt x="55850" y="6566"/>
                  </a:lnTo>
                  <a:lnTo>
                    <a:pt x="56005" y="6766"/>
                  </a:lnTo>
                  <a:lnTo>
                    <a:pt x="56766" y="6766"/>
                  </a:lnTo>
                  <a:close/>
                  <a:moveTo>
                    <a:pt x="63133" y="40000"/>
                  </a:moveTo>
                  <a:lnTo>
                    <a:pt x="62927" y="40266"/>
                  </a:lnTo>
                  <a:lnTo>
                    <a:pt x="62927" y="40466"/>
                  </a:lnTo>
                  <a:lnTo>
                    <a:pt x="63027" y="40738"/>
                  </a:lnTo>
                  <a:lnTo>
                    <a:pt x="63233" y="41005"/>
                  </a:lnTo>
                  <a:lnTo>
                    <a:pt x="63488" y="41205"/>
                  </a:lnTo>
                  <a:lnTo>
                    <a:pt x="63944" y="41205"/>
                  </a:lnTo>
                  <a:lnTo>
                    <a:pt x="64150" y="41072"/>
                  </a:lnTo>
                  <a:lnTo>
                    <a:pt x="64300" y="40872"/>
                  </a:lnTo>
                  <a:lnTo>
                    <a:pt x="64405" y="40605"/>
                  </a:lnTo>
                  <a:lnTo>
                    <a:pt x="64405" y="39733"/>
                  </a:lnTo>
                  <a:lnTo>
                    <a:pt x="64505" y="39533"/>
                  </a:lnTo>
                  <a:lnTo>
                    <a:pt x="64711" y="39394"/>
                  </a:lnTo>
                  <a:lnTo>
                    <a:pt x="64966" y="39394"/>
                  </a:lnTo>
                  <a:lnTo>
                    <a:pt x="65066" y="39533"/>
                  </a:lnTo>
                  <a:lnTo>
                    <a:pt x="65166" y="39866"/>
                  </a:lnTo>
                  <a:lnTo>
                    <a:pt x="65216" y="40400"/>
                  </a:lnTo>
                  <a:lnTo>
                    <a:pt x="65322" y="40605"/>
                  </a:lnTo>
                  <a:lnTo>
                    <a:pt x="65727" y="40872"/>
                  </a:lnTo>
                  <a:lnTo>
                    <a:pt x="66544" y="40872"/>
                  </a:lnTo>
                  <a:lnTo>
                    <a:pt x="66544" y="40133"/>
                  </a:lnTo>
                  <a:lnTo>
                    <a:pt x="66338" y="40000"/>
                  </a:lnTo>
                  <a:lnTo>
                    <a:pt x="66238" y="40000"/>
                  </a:lnTo>
                  <a:lnTo>
                    <a:pt x="66083" y="39866"/>
                  </a:lnTo>
                  <a:lnTo>
                    <a:pt x="65727" y="39666"/>
                  </a:lnTo>
                  <a:lnTo>
                    <a:pt x="65522" y="39261"/>
                  </a:lnTo>
                  <a:lnTo>
                    <a:pt x="65066" y="38527"/>
                  </a:lnTo>
                  <a:lnTo>
                    <a:pt x="64761" y="38188"/>
                  </a:lnTo>
                  <a:lnTo>
                    <a:pt x="64505" y="37922"/>
                  </a:lnTo>
                  <a:lnTo>
                    <a:pt x="64150" y="37922"/>
                  </a:lnTo>
                  <a:lnTo>
                    <a:pt x="63688" y="38188"/>
                  </a:lnTo>
                  <a:lnTo>
                    <a:pt x="63383" y="38461"/>
                  </a:lnTo>
                  <a:lnTo>
                    <a:pt x="63283" y="38661"/>
                  </a:lnTo>
                  <a:lnTo>
                    <a:pt x="63383" y="38927"/>
                  </a:lnTo>
                  <a:lnTo>
                    <a:pt x="63488" y="39394"/>
                  </a:lnTo>
                  <a:lnTo>
                    <a:pt x="63488" y="39666"/>
                  </a:lnTo>
                  <a:lnTo>
                    <a:pt x="63383" y="39733"/>
                  </a:lnTo>
                  <a:lnTo>
                    <a:pt x="63133" y="40000"/>
                  </a:lnTo>
                  <a:close/>
                  <a:moveTo>
                    <a:pt x="80288" y="42277"/>
                  </a:moveTo>
                  <a:lnTo>
                    <a:pt x="80438" y="42411"/>
                  </a:lnTo>
                  <a:lnTo>
                    <a:pt x="80544" y="42411"/>
                  </a:lnTo>
                  <a:lnTo>
                    <a:pt x="80644" y="42211"/>
                  </a:lnTo>
                  <a:lnTo>
                    <a:pt x="80744" y="41811"/>
                  </a:lnTo>
                  <a:lnTo>
                    <a:pt x="80644" y="41605"/>
                  </a:lnTo>
                  <a:lnTo>
                    <a:pt x="80288" y="41605"/>
                  </a:lnTo>
                  <a:lnTo>
                    <a:pt x="80188" y="41811"/>
                  </a:lnTo>
                  <a:lnTo>
                    <a:pt x="80188" y="42077"/>
                  </a:lnTo>
                  <a:lnTo>
                    <a:pt x="80288" y="42277"/>
                  </a:lnTo>
                  <a:close/>
                  <a:moveTo>
                    <a:pt x="68933" y="29077"/>
                  </a:moveTo>
                  <a:lnTo>
                    <a:pt x="68377" y="29077"/>
                  </a:lnTo>
                  <a:lnTo>
                    <a:pt x="68016" y="29211"/>
                  </a:lnTo>
                  <a:lnTo>
                    <a:pt x="67816" y="29483"/>
                  </a:lnTo>
                  <a:lnTo>
                    <a:pt x="67711" y="29683"/>
                  </a:lnTo>
                  <a:lnTo>
                    <a:pt x="67711" y="29816"/>
                  </a:lnTo>
                  <a:lnTo>
                    <a:pt x="67916" y="30216"/>
                  </a:lnTo>
                  <a:lnTo>
                    <a:pt x="68172" y="30416"/>
                  </a:lnTo>
                  <a:lnTo>
                    <a:pt x="68577" y="30550"/>
                  </a:lnTo>
                  <a:lnTo>
                    <a:pt x="68833" y="30550"/>
                  </a:lnTo>
                  <a:lnTo>
                    <a:pt x="69138" y="30216"/>
                  </a:lnTo>
                  <a:lnTo>
                    <a:pt x="69288" y="29816"/>
                  </a:lnTo>
                  <a:lnTo>
                    <a:pt x="69188" y="29344"/>
                  </a:lnTo>
                  <a:lnTo>
                    <a:pt x="69138" y="29211"/>
                  </a:lnTo>
                  <a:lnTo>
                    <a:pt x="68933" y="29077"/>
                  </a:lnTo>
                  <a:close/>
                  <a:moveTo>
                    <a:pt x="87011" y="61572"/>
                  </a:moveTo>
                  <a:lnTo>
                    <a:pt x="87061" y="61105"/>
                  </a:lnTo>
                  <a:lnTo>
                    <a:pt x="87011" y="60838"/>
                  </a:lnTo>
                  <a:lnTo>
                    <a:pt x="86805" y="60772"/>
                  </a:lnTo>
                  <a:lnTo>
                    <a:pt x="86550" y="60772"/>
                  </a:lnTo>
                  <a:lnTo>
                    <a:pt x="86344" y="60838"/>
                  </a:lnTo>
                  <a:lnTo>
                    <a:pt x="86244" y="60972"/>
                  </a:lnTo>
                  <a:lnTo>
                    <a:pt x="86094" y="61438"/>
                  </a:lnTo>
                  <a:lnTo>
                    <a:pt x="85988" y="62444"/>
                  </a:lnTo>
                  <a:lnTo>
                    <a:pt x="85888" y="62783"/>
                  </a:lnTo>
                  <a:lnTo>
                    <a:pt x="85683" y="63183"/>
                  </a:lnTo>
                  <a:lnTo>
                    <a:pt x="85227" y="63922"/>
                  </a:lnTo>
                  <a:lnTo>
                    <a:pt x="84766" y="64588"/>
                  </a:lnTo>
                  <a:lnTo>
                    <a:pt x="84616" y="65127"/>
                  </a:lnTo>
                  <a:lnTo>
                    <a:pt x="84616" y="65927"/>
                  </a:lnTo>
                  <a:lnTo>
                    <a:pt x="84766" y="66333"/>
                  </a:lnTo>
                  <a:lnTo>
                    <a:pt x="84972" y="66666"/>
                  </a:lnTo>
                  <a:lnTo>
                    <a:pt x="85227" y="66933"/>
                  </a:lnTo>
                  <a:lnTo>
                    <a:pt x="85533" y="67066"/>
                  </a:lnTo>
                  <a:lnTo>
                    <a:pt x="87161" y="67066"/>
                  </a:lnTo>
                  <a:lnTo>
                    <a:pt x="87927" y="67133"/>
                  </a:lnTo>
                  <a:lnTo>
                    <a:pt x="88177" y="67272"/>
                  </a:lnTo>
                  <a:lnTo>
                    <a:pt x="88483" y="67405"/>
                  </a:lnTo>
                  <a:lnTo>
                    <a:pt x="88738" y="67672"/>
                  </a:lnTo>
                  <a:lnTo>
                    <a:pt x="88994" y="67738"/>
                  </a:lnTo>
                  <a:lnTo>
                    <a:pt x="89300" y="67738"/>
                  </a:lnTo>
                  <a:lnTo>
                    <a:pt x="89505" y="67672"/>
                  </a:lnTo>
                  <a:lnTo>
                    <a:pt x="89755" y="67405"/>
                  </a:lnTo>
                  <a:lnTo>
                    <a:pt x="89861" y="67066"/>
                  </a:lnTo>
                  <a:lnTo>
                    <a:pt x="89961" y="66666"/>
                  </a:lnTo>
                  <a:lnTo>
                    <a:pt x="89861" y="66333"/>
                  </a:lnTo>
                  <a:lnTo>
                    <a:pt x="89655" y="65927"/>
                  </a:lnTo>
                  <a:lnTo>
                    <a:pt x="89400" y="65727"/>
                  </a:lnTo>
                  <a:lnTo>
                    <a:pt x="88994" y="65327"/>
                  </a:lnTo>
                  <a:lnTo>
                    <a:pt x="88738" y="64855"/>
                  </a:lnTo>
                  <a:lnTo>
                    <a:pt x="88538" y="64388"/>
                  </a:lnTo>
                  <a:lnTo>
                    <a:pt x="88283" y="63988"/>
                  </a:lnTo>
                  <a:lnTo>
                    <a:pt x="88027" y="63783"/>
                  </a:lnTo>
                  <a:lnTo>
                    <a:pt x="87822" y="63783"/>
                  </a:lnTo>
                  <a:lnTo>
                    <a:pt x="87622" y="63922"/>
                  </a:lnTo>
                  <a:lnTo>
                    <a:pt x="87366" y="63988"/>
                  </a:lnTo>
                  <a:lnTo>
                    <a:pt x="87161" y="64122"/>
                  </a:lnTo>
                  <a:lnTo>
                    <a:pt x="86905" y="64122"/>
                  </a:lnTo>
                  <a:lnTo>
                    <a:pt x="86600" y="63922"/>
                  </a:lnTo>
                  <a:lnTo>
                    <a:pt x="86550" y="63650"/>
                  </a:lnTo>
                  <a:lnTo>
                    <a:pt x="86550" y="63383"/>
                  </a:lnTo>
                  <a:lnTo>
                    <a:pt x="86705" y="62916"/>
                  </a:lnTo>
                  <a:lnTo>
                    <a:pt x="87011" y="61572"/>
                  </a:lnTo>
                  <a:close/>
                  <a:moveTo>
                    <a:pt x="73977" y="105927"/>
                  </a:moveTo>
                  <a:lnTo>
                    <a:pt x="73977" y="106333"/>
                  </a:lnTo>
                  <a:lnTo>
                    <a:pt x="73922" y="106666"/>
                  </a:lnTo>
                  <a:lnTo>
                    <a:pt x="73722" y="106800"/>
                  </a:lnTo>
                  <a:lnTo>
                    <a:pt x="73616" y="106800"/>
                  </a:lnTo>
                  <a:lnTo>
                    <a:pt x="73261" y="106666"/>
                  </a:lnTo>
                  <a:lnTo>
                    <a:pt x="73005" y="106533"/>
                  </a:lnTo>
                  <a:lnTo>
                    <a:pt x="72450" y="106533"/>
                  </a:lnTo>
                  <a:lnTo>
                    <a:pt x="72244" y="106666"/>
                  </a:lnTo>
                  <a:lnTo>
                    <a:pt x="72244" y="107200"/>
                  </a:lnTo>
                  <a:lnTo>
                    <a:pt x="72450" y="107272"/>
                  </a:lnTo>
                  <a:lnTo>
                    <a:pt x="72700" y="107405"/>
                  </a:lnTo>
                  <a:lnTo>
                    <a:pt x="73161" y="107405"/>
                  </a:lnTo>
                  <a:lnTo>
                    <a:pt x="73722" y="107200"/>
                  </a:lnTo>
                  <a:lnTo>
                    <a:pt x="74433" y="107200"/>
                  </a:lnTo>
                  <a:lnTo>
                    <a:pt x="75094" y="107405"/>
                  </a:lnTo>
                  <a:lnTo>
                    <a:pt x="75861" y="107405"/>
                  </a:lnTo>
                  <a:lnTo>
                    <a:pt x="76011" y="107200"/>
                  </a:lnTo>
                  <a:lnTo>
                    <a:pt x="76011" y="106533"/>
                  </a:lnTo>
                  <a:lnTo>
                    <a:pt x="75911" y="106333"/>
                  </a:lnTo>
                  <a:lnTo>
                    <a:pt x="75755" y="105927"/>
                  </a:lnTo>
                  <a:lnTo>
                    <a:pt x="75555" y="105727"/>
                  </a:lnTo>
                  <a:lnTo>
                    <a:pt x="75300" y="105594"/>
                  </a:lnTo>
                  <a:lnTo>
                    <a:pt x="74994" y="105461"/>
                  </a:lnTo>
                  <a:lnTo>
                    <a:pt x="74738" y="105327"/>
                  </a:lnTo>
                  <a:lnTo>
                    <a:pt x="74433" y="105461"/>
                  </a:lnTo>
                  <a:lnTo>
                    <a:pt x="74177" y="105727"/>
                  </a:lnTo>
                  <a:lnTo>
                    <a:pt x="73977" y="105927"/>
                  </a:lnTo>
                  <a:close/>
                  <a:moveTo>
                    <a:pt x="70311" y="103650"/>
                  </a:moveTo>
                  <a:lnTo>
                    <a:pt x="69594" y="103316"/>
                  </a:lnTo>
                  <a:lnTo>
                    <a:pt x="68933" y="102711"/>
                  </a:lnTo>
                  <a:lnTo>
                    <a:pt x="67561" y="101572"/>
                  </a:lnTo>
                  <a:lnTo>
                    <a:pt x="67000" y="101238"/>
                  </a:lnTo>
                  <a:lnTo>
                    <a:pt x="66694" y="101105"/>
                  </a:lnTo>
                  <a:lnTo>
                    <a:pt x="66438" y="100972"/>
                  </a:lnTo>
                  <a:lnTo>
                    <a:pt x="65627" y="100838"/>
                  </a:lnTo>
                  <a:lnTo>
                    <a:pt x="65322" y="100972"/>
                  </a:lnTo>
                  <a:lnTo>
                    <a:pt x="65066" y="101238"/>
                  </a:lnTo>
                  <a:lnTo>
                    <a:pt x="64966" y="101505"/>
                  </a:lnTo>
                  <a:lnTo>
                    <a:pt x="64966" y="101711"/>
                  </a:lnTo>
                  <a:lnTo>
                    <a:pt x="65066" y="101844"/>
                  </a:lnTo>
                  <a:lnTo>
                    <a:pt x="65877" y="101844"/>
                  </a:lnTo>
                  <a:lnTo>
                    <a:pt x="66794" y="101572"/>
                  </a:lnTo>
                  <a:lnTo>
                    <a:pt x="67255" y="101844"/>
                  </a:lnTo>
                  <a:lnTo>
                    <a:pt x="67816" y="102311"/>
                  </a:lnTo>
                  <a:lnTo>
                    <a:pt x="68733" y="103383"/>
                  </a:lnTo>
                  <a:lnTo>
                    <a:pt x="69750" y="104655"/>
                  </a:lnTo>
                  <a:lnTo>
                    <a:pt x="70055" y="104988"/>
                  </a:lnTo>
                  <a:lnTo>
                    <a:pt x="70411" y="105261"/>
                  </a:lnTo>
                  <a:lnTo>
                    <a:pt x="70766" y="105327"/>
                  </a:lnTo>
                  <a:lnTo>
                    <a:pt x="71122" y="105327"/>
                  </a:lnTo>
                  <a:lnTo>
                    <a:pt x="71427" y="105261"/>
                  </a:lnTo>
                  <a:lnTo>
                    <a:pt x="71583" y="104988"/>
                  </a:lnTo>
                  <a:lnTo>
                    <a:pt x="71583" y="104722"/>
                  </a:lnTo>
                  <a:lnTo>
                    <a:pt x="71427" y="104522"/>
                  </a:lnTo>
                  <a:lnTo>
                    <a:pt x="71227" y="104122"/>
                  </a:lnTo>
                  <a:lnTo>
                    <a:pt x="70972" y="103988"/>
                  </a:lnTo>
                  <a:lnTo>
                    <a:pt x="70311" y="103650"/>
                  </a:lnTo>
                  <a:close/>
                  <a:moveTo>
                    <a:pt x="112416" y="28944"/>
                  </a:moveTo>
                  <a:lnTo>
                    <a:pt x="112311" y="28744"/>
                  </a:lnTo>
                  <a:lnTo>
                    <a:pt x="112161" y="28611"/>
                  </a:lnTo>
                  <a:lnTo>
                    <a:pt x="111700" y="28477"/>
                  </a:lnTo>
                  <a:lnTo>
                    <a:pt x="111038" y="28477"/>
                  </a:lnTo>
                  <a:lnTo>
                    <a:pt x="110833" y="28344"/>
                  </a:lnTo>
                  <a:lnTo>
                    <a:pt x="110683" y="28272"/>
                  </a:lnTo>
                  <a:lnTo>
                    <a:pt x="110583" y="28138"/>
                  </a:lnTo>
                  <a:lnTo>
                    <a:pt x="110583" y="27672"/>
                  </a:lnTo>
                  <a:lnTo>
                    <a:pt x="110477" y="27272"/>
                  </a:lnTo>
                  <a:lnTo>
                    <a:pt x="110377" y="26933"/>
                  </a:lnTo>
                  <a:lnTo>
                    <a:pt x="110222" y="26800"/>
                  </a:lnTo>
                  <a:lnTo>
                    <a:pt x="109666" y="26800"/>
                  </a:lnTo>
                  <a:lnTo>
                    <a:pt x="109666" y="26400"/>
                  </a:lnTo>
                  <a:lnTo>
                    <a:pt x="109561" y="26200"/>
                  </a:lnTo>
                  <a:lnTo>
                    <a:pt x="109311" y="25927"/>
                  </a:lnTo>
                  <a:lnTo>
                    <a:pt x="109205" y="25794"/>
                  </a:lnTo>
                  <a:lnTo>
                    <a:pt x="109105" y="25594"/>
                  </a:lnTo>
                  <a:lnTo>
                    <a:pt x="109311" y="25327"/>
                  </a:lnTo>
                  <a:lnTo>
                    <a:pt x="109666" y="25127"/>
                  </a:lnTo>
                  <a:lnTo>
                    <a:pt x="110022" y="25127"/>
                  </a:lnTo>
                  <a:lnTo>
                    <a:pt x="110377" y="25194"/>
                  </a:lnTo>
                  <a:lnTo>
                    <a:pt x="111138" y="25594"/>
                  </a:lnTo>
                  <a:lnTo>
                    <a:pt x="112055" y="26533"/>
                  </a:lnTo>
                  <a:lnTo>
                    <a:pt x="112311" y="27066"/>
                  </a:lnTo>
                  <a:lnTo>
                    <a:pt x="112516" y="27133"/>
                  </a:lnTo>
                  <a:lnTo>
                    <a:pt x="112722" y="27272"/>
                  </a:lnTo>
                  <a:lnTo>
                    <a:pt x="113077" y="27272"/>
                  </a:lnTo>
                  <a:lnTo>
                    <a:pt x="113177" y="27133"/>
                  </a:lnTo>
                  <a:lnTo>
                    <a:pt x="113177" y="26666"/>
                  </a:lnTo>
                  <a:lnTo>
                    <a:pt x="113077" y="26400"/>
                  </a:lnTo>
                  <a:lnTo>
                    <a:pt x="112772" y="26061"/>
                  </a:lnTo>
                  <a:lnTo>
                    <a:pt x="112772" y="25794"/>
                  </a:lnTo>
                  <a:lnTo>
                    <a:pt x="112722" y="25594"/>
                  </a:lnTo>
                  <a:lnTo>
                    <a:pt x="112872" y="25127"/>
                  </a:lnTo>
                  <a:lnTo>
                    <a:pt x="112972" y="24722"/>
                  </a:lnTo>
                  <a:lnTo>
                    <a:pt x="113077" y="24255"/>
                  </a:lnTo>
                  <a:lnTo>
                    <a:pt x="112972" y="23783"/>
                  </a:lnTo>
                  <a:lnTo>
                    <a:pt x="112772" y="23383"/>
                  </a:lnTo>
                  <a:lnTo>
                    <a:pt x="112416" y="23050"/>
                  </a:lnTo>
                  <a:lnTo>
                    <a:pt x="112311" y="22783"/>
                  </a:lnTo>
                  <a:lnTo>
                    <a:pt x="112416" y="22644"/>
                  </a:lnTo>
                  <a:lnTo>
                    <a:pt x="112616" y="22577"/>
                  </a:lnTo>
                  <a:lnTo>
                    <a:pt x="112772" y="22444"/>
                  </a:lnTo>
                  <a:lnTo>
                    <a:pt x="114094" y="22444"/>
                  </a:lnTo>
                  <a:lnTo>
                    <a:pt x="114350" y="22311"/>
                  </a:lnTo>
                  <a:lnTo>
                    <a:pt x="114450" y="22177"/>
                  </a:lnTo>
                  <a:lnTo>
                    <a:pt x="114450" y="22044"/>
                  </a:lnTo>
                  <a:lnTo>
                    <a:pt x="114350" y="21844"/>
                  </a:lnTo>
                  <a:lnTo>
                    <a:pt x="114244" y="21711"/>
                  </a:lnTo>
                  <a:lnTo>
                    <a:pt x="113994" y="21438"/>
                  </a:lnTo>
                  <a:lnTo>
                    <a:pt x="113433" y="21238"/>
                  </a:lnTo>
                  <a:lnTo>
                    <a:pt x="113177" y="21105"/>
                  </a:lnTo>
                  <a:lnTo>
                    <a:pt x="112872" y="20838"/>
                  </a:lnTo>
                  <a:lnTo>
                    <a:pt x="112772" y="20638"/>
                  </a:lnTo>
                  <a:lnTo>
                    <a:pt x="112772" y="20366"/>
                  </a:lnTo>
                  <a:lnTo>
                    <a:pt x="112872" y="20233"/>
                  </a:lnTo>
                  <a:lnTo>
                    <a:pt x="113077" y="20100"/>
                  </a:lnTo>
                  <a:lnTo>
                    <a:pt x="113633" y="20033"/>
                  </a:lnTo>
                  <a:lnTo>
                    <a:pt x="114094" y="20033"/>
                  </a:lnTo>
                  <a:lnTo>
                    <a:pt x="114655" y="20100"/>
                  </a:lnTo>
                  <a:lnTo>
                    <a:pt x="114911" y="20233"/>
                  </a:lnTo>
                  <a:lnTo>
                    <a:pt x="115111" y="20100"/>
                  </a:lnTo>
                  <a:lnTo>
                    <a:pt x="115216" y="20100"/>
                  </a:lnTo>
                  <a:lnTo>
                    <a:pt x="115216" y="19900"/>
                  </a:lnTo>
                  <a:lnTo>
                    <a:pt x="115111" y="19766"/>
                  </a:lnTo>
                  <a:lnTo>
                    <a:pt x="114705" y="19427"/>
                  </a:lnTo>
                  <a:lnTo>
                    <a:pt x="114350" y="19161"/>
                  </a:lnTo>
                  <a:lnTo>
                    <a:pt x="114244" y="18894"/>
                  </a:lnTo>
                  <a:lnTo>
                    <a:pt x="114550" y="18288"/>
                  </a:lnTo>
                  <a:lnTo>
                    <a:pt x="114805" y="18088"/>
                  </a:lnTo>
                  <a:lnTo>
                    <a:pt x="115111" y="17688"/>
                  </a:lnTo>
                  <a:lnTo>
                    <a:pt x="115111" y="17488"/>
                  </a:lnTo>
                  <a:lnTo>
                    <a:pt x="115011" y="17083"/>
                  </a:lnTo>
                  <a:lnTo>
                    <a:pt x="114911" y="16883"/>
                  </a:lnTo>
                  <a:lnTo>
                    <a:pt x="114705" y="16750"/>
                  </a:lnTo>
                  <a:lnTo>
                    <a:pt x="113788" y="16750"/>
                  </a:lnTo>
                  <a:lnTo>
                    <a:pt x="113633" y="16616"/>
                  </a:lnTo>
                  <a:lnTo>
                    <a:pt x="113533" y="16350"/>
                  </a:lnTo>
                  <a:lnTo>
                    <a:pt x="113433" y="15744"/>
                  </a:lnTo>
                  <a:lnTo>
                    <a:pt x="113433" y="15411"/>
                  </a:lnTo>
                  <a:lnTo>
                    <a:pt x="113533" y="15277"/>
                  </a:lnTo>
                  <a:lnTo>
                    <a:pt x="113738" y="15144"/>
                  </a:lnTo>
                  <a:lnTo>
                    <a:pt x="114094" y="15144"/>
                  </a:lnTo>
                  <a:lnTo>
                    <a:pt x="114550" y="15411"/>
                  </a:lnTo>
                  <a:lnTo>
                    <a:pt x="115216" y="15877"/>
                  </a:lnTo>
                  <a:lnTo>
                    <a:pt x="115572" y="16011"/>
                  </a:lnTo>
                  <a:lnTo>
                    <a:pt x="115827" y="16150"/>
                  </a:lnTo>
                  <a:lnTo>
                    <a:pt x="116133" y="16150"/>
                  </a:lnTo>
                  <a:lnTo>
                    <a:pt x="116283" y="15877"/>
                  </a:lnTo>
                  <a:lnTo>
                    <a:pt x="116383" y="15611"/>
                  </a:lnTo>
                  <a:lnTo>
                    <a:pt x="116383" y="15411"/>
                  </a:lnTo>
                  <a:lnTo>
                    <a:pt x="116283" y="15144"/>
                  </a:lnTo>
                  <a:lnTo>
                    <a:pt x="116183" y="14938"/>
                  </a:lnTo>
                  <a:lnTo>
                    <a:pt x="115827" y="14538"/>
                  </a:lnTo>
                  <a:lnTo>
                    <a:pt x="115572" y="14338"/>
                  </a:lnTo>
                  <a:lnTo>
                    <a:pt x="115266" y="14338"/>
                  </a:lnTo>
                  <a:lnTo>
                    <a:pt x="115111" y="14205"/>
                  </a:lnTo>
                  <a:lnTo>
                    <a:pt x="114911" y="13938"/>
                  </a:lnTo>
                  <a:lnTo>
                    <a:pt x="114911" y="13800"/>
                  </a:lnTo>
                  <a:lnTo>
                    <a:pt x="115011" y="13600"/>
                  </a:lnTo>
                  <a:lnTo>
                    <a:pt x="114805" y="13333"/>
                  </a:lnTo>
                  <a:lnTo>
                    <a:pt x="114655" y="13066"/>
                  </a:lnTo>
                  <a:lnTo>
                    <a:pt x="114450" y="13000"/>
                  </a:lnTo>
                  <a:lnTo>
                    <a:pt x="114244" y="12594"/>
                  </a:lnTo>
                  <a:lnTo>
                    <a:pt x="114350" y="12394"/>
                  </a:lnTo>
                  <a:lnTo>
                    <a:pt x="114450" y="12127"/>
                  </a:lnTo>
                  <a:lnTo>
                    <a:pt x="114911" y="11794"/>
                  </a:lnTo>
                  <a:lnTo>
                    <a:pt x="115216" y="11388"/>
                  </a:lnTo>
                  <a:lnTo>
                    <a:pt x="115366" y="10788"/>
                  </a:lnTo>
                  <a:lnTo>
                    <a:pt x="115466" y="10450"/>
                  </a:lnTo>
                  <a:lnTo>
                    <a:pt x="115572" y="10316"/>
                  </a:lnTo>
                  <a:lnTo>
                    <a:pt x="115927" y="10050"/>
                  </a:lnTo>
                  <a:lnTo>
                    <a:pt x="116183" y="9850"/>
                  </a:lnTo>
                  <a:lnTo>
                    <a:pt x="116283" y="9450"/>
                  </a:lnTo>
                  <a:lnTo>
                    <a:pt x="116183" y="9111"/>
                  </a:lnTo>
                  <a:lnTo>
                    <a:pt x="115927" y="8844"/>
                  </a:lnTo>
                  <a:lnTo>
                    <a:pt x="115572" y="8711"/>
                  </a:lnTo>
                  <a:lnTo>
                    <a:pt x="115266" y="8577"/>
                  </a:lnTo>
                  <a:lnTo>
                    <a:pt x="115266" y="8511"/>
                  </a:lnTo>
                  <a:lnTo>
                    <a:pt x="115366" y="8377"/>
                  </a:lnTo>
                  <a:lnTo>
                    <a:pt x="115672" y="8377"/>
                  </a:lnTo>
                  <a:lnTo>
                    <a:pt x="116183" y="8577"/>
                  </a:lnTo>
                  <a:lnTo>
                    <a:pt x="116638" y="8711"/>
                  </a:lnTo>
                  <a:lnTo>
                    <a:pt x="117044" y="8711"/>
                  </a:lnTo>
                  <a:lnTo>
                    <a:pt x="117300" y="8577"/>
                  </a:lnTo>
                  <a:lnTo>
                    <a:pt x="117505" y="8238"/>
                  </a:lnTo>
                  <a:lnTo>
                    <a:pt x="117605" y="8105"/>
                  </a:lnTo>
                  <a:lnTo>
                    <a:pt x="117605" y="7905"/>
                  </a:lnTo>
                  <a:lnTo>
                    <a:pt x="117505" y="7638"/>
                  </a:lnTo>
                  <a:lnTo>
                    <a:pt x="117200" y="7505"/>
                  </a:lnTo>
                  <a:lnTo>
                    <a:pt x="116738" y="7638"/>
                  </a:lnTo>
                  <a:lnTo>
                    <a:pt x="116588" y="7505"/>
                  </a:lnTo>
                  <a:lnTo>
                    <a:pt x="116383" y="7305"/>
                  </a:lnTo>
                  <a:lnTo>
                    <a:pt x="116383" y="7033"/>
                  </a:lnTo>
                  <a:lnTo>
                    <a:pt x="116638" y="6766"/>
                  </a:lnTo>
                  <a:lnTo>
                    <a:pt x="117044" y="6700"/>
                  </a:lnTo>
                  <a:lnTo>
                    <a:pt x="117405" y="6766"/>
                  </a:lnTo>
                  <a:lnTo>
                    <a:pt x="118216" y="6900"/>
                  </a:lnTo>
                  <a:lnTo>
                    <a:pt x="118877" y="6700"/>
                  </a:lnTo>
                  <a:lnTo>
                    <a:pt x="119338" y="6566"/>
                  </a:lnTo>
                  <a:lnTo>
                    <a:pt x="119594" y="6300"/>
                  </a:lnTo>
                  <a:lnTo>
                    <a:pt x="119900" y="5961"/>
                  </a:lnTo>
                  <a:lnTo>
                    <a:pt x="120000" y="5561"/>
                  </a:lnTo>
                  <a:lnTo>
                    <a:pt x="120000" y="5227"/>
                  </a:lnTo>
                  <a:lnTo>
                    <a:pt x="119594" y="4822"/>
                  </a:lnTo>
                  <a:lnTo>
                    <a:pt x="119133" y="4622"/>
                  </a:lnTo>
                  <a:lnTo>
                    <a:pt x="118522" y="4488"/>
                  </a:lnTo>
                  <a:lnTo>
                    <a:pt x="117861" y="4488"/>
                  </a:lnTo>
                  <a:lnTo>
                    <a:pt x="117300" y="4622"/>
                  </a:lnTo>
                  <a:lnTo>
                    <a:pt x="116944" y="4755"/>
                  </a:lnTo>
                  <a:lnTo>
                    <a:pt x="116588" y="4955"/>
                  </a:lnTo>
                  <a:lnTo>
                    <a:pt x="116183" y="5227"/>
                  </a:lnTo>
                  <a:lnTo>
                    <a:pt x="115827" y="5361"/>
                  </a:lnTo>
                  <a:lnTo>
                    <a:pt x="114550" y="5361"/>
                  </a:lnTo>
                  <a:lnTo>
                    <a:pt x="114094" y="5427"/>
                  </a:lnTo>
                  <a:lnTo>
                    <a:pt x="113633" y="5961"/>
                  </a:lnTo>
                  <a:lnTo>
                    <a:pt x="113327" y="6027"/>
                  </a:lnTo>
                  <a:lnTo>
                    <a:pt x="113077" y="6166"/>
                  </a:lnTo>
                  <a:lnTo>
                    <a:pt x="112311" y="6300"/>
                  </a:lnTo>
                  <a:lnTo>
                    <a:pt x="111955" y="6433"/>
                  </a:lnTo>
                  <a:lnTo>
                    <a:pt x="111805" y="6300"/>
                  </a:lnTo>
                  <a:lnTo>
                    <a:pt x="111600" y="6166"/>
                  </a:lnTo>
                  <a:lnTo>
                    <a:pt x="111600" y="6027"/>
                  </a:lnTo>
                  <a:lnTo>
                    <a:pt x="111700" y="5961"/>
                  </a:lnTo>
                  <a:lnTo>
                    <a:pt x="112616" y="5427"/>
                  </a:lnTo>
                  <a:lnTo>
                    <a:pt x="112772" y="5094"/>
                  </a:lnTo>
                  <a:lnTo>
                    <a:pt x="112772" y="4755"/>
                  </a:lnTo>
                  <a:lnTo>
                    <a:pt x="112722" y="4622"/>
                  </a:lnTo>
                  <a:lnTo>
                    <a:pt x="112516" y="4488"/>
                  </a:lnTo>
                  <a:lnTo>
                    <a:pt x="112161" y="4355"/>
                  </a:lnTo>
                  <a:lnTo>
                    <a:pt x="111805" y="4488"/>
                  </a:lnTo>
                  <a:lnTo>
                    <a:pt x="111500" y="4622"/>
                  </a:lnTo>
                  <a:lnTo>
                    <a:pt x="111038" y="4955"/>
                  </a:lnTo>
                  <a:lnTo>
                    <a:pt x="110783" y="5094"/>
                  </a:lnTo>
                  <a:lnTo>
                    <a:pt x="110477" y="5094"/>
                  </a:lnTo>
                  <a:lnTo>
                    <a:pt x="110222" y="4955"/>
                  </a:lnTo>
                  <a:lnTo>
                    <a:pt x="109916" y="4822"/>
                  </a:lnTo>
                  <a:lnTo>
                    <a:pt x="109916" y="4488"/>
                  </a:lnTo>
                  <a:lnTo>
                    <a:pt x="109866" y="4355"/>
                  </a:lnTo>
                  <a:lnTo>
                    <a:pt x="109866" y="4222"/>
                  </a:lnTo>
                  <a:lnTo>
                    <a:pt x="109461" y="4222"/>
                  </a:lnTo>
                  <a:lnTo>
                    <a:pt x="109205" y="4155"/>
                  </a:lnTo>
                  <a:lnTo>
                    <a:pt x="108544" y="4222"/>
                  </a:lnTo>
                  <a:lnTo>
                    <a:pt x="108088" y="4488"/>
                  </a:lnTo>
                  <a:lnTo>
                    <a:pt x="107727" y="4488"/>
                  </a:lnTo>
                  <a:lnTo>
                    <a:pt x="107372" y="4355"/>
                  </a:lnTo>
                  <a:lnTo>
                    <a:pt x="107066" y="4222"/>
                  </a:lnTo>
                  <a:lnTo>
                    <a:pt x="106966" y="4155"/>
                  </a:lnTo>
                  <a:lnTo>
                    <a:pt x="106966" y="4022"/>
                  </a:lnTo>
                  <a:lnTo>
                    <a:pt x="107372" y="3750"/>
                  </a:lnTo>
                  <a:lnTo>
                    <a:pt x="109361" y="3750"/>
                  </a:lnTo>
                  <a:lnTo>
                    <a:pt x="109916" y="3483"/>
                  </a:lnTo>
                  <a:lnTo>
                    <a:pt x="110583" y="3483"/>
                  </a:lnTo>
                  <a:lnTo>
                    <a:pt x="111500" y="3616"/>
                  </a:lnTo>
                  <a:lnTo>
                    <a:pt x="112516" y="3750"/>
                  </a:lnTo>
                  <a:lnTo>
                    <a:pt x="113077" y="3750"/>
                  </a:lnTo>
                  <a:lnTo>
                    <a:pt x="113327" y="3616"/>
                  </a:lnTo>
                  <a:lnTo>
                    <a:pt x="113533" y="3416"/>
                  </a:lnTo>
                  <a:lnTo>
                    <a:pt x="113533" y="2883"/>
                  </a:lnTo>
                  <a:lnTo>
                    <a:pt x="113327" y="2677"/>
                  </a:lnTo>
                  <a:lnTo>
                    <a:pt x="113177" y="2544"/>
                  </a:lnTo>
                  <a:lnTo>
                    <a:pt x="112972" y="2544"/>
                  </a:lnTo>
                  <a:lnTo>
                    <a:pt x="112772" y="2411"/>
                  </a:lnTo>
                  <a:lnTo>
                    <a:pt x="112616" y="2277"/>
                  </a:lnTo>
                  <a:lnTo>
                    <a:pt x="112311" y="2077"/>
                  </a:lnTo>
                  <a:lnTo>
                    <a:pt x="112055" y="2211"/>
                  </a:lnTo>
                  <a:lnTo>
                    <a:pt x="111700" y="2211"/>
                  </a:lnTo>
                  <a:lnTo>
                    <a:pt x="111394" y="2277"/>
                  </a:lnTo>
                  <a:lnTo>
                    <a:pt x="111138" y="2277"/>
                  </a:lnTo>
                  <a:lnTo>
                    <a:pt x="111138" y="1944"/>
                  </a:lnTo>
                  <a:lnTo>
                    <a:pt x="111244" y="1605"/>
                  </a:lnTo>
                  <a:lnTo>
                    <a:pt x="111138" y="1472"/>
                  </a:lnTo>
                  <a:lnTo>
                    <a:pt x="111038" y="1205"/>
                  </a:lnTo>
                  <a:lnTo>
                    <a:pt x="110783" y="1072"/>
                  </a:lnTo>
                  <a:lnTo>
                    <a:pt x="110477" y="1072"/>
                  </a:lnTo>
                  <a:lnTo>
                    <a:pt x="110222" y="1205"/>
                  </a:lnTo>
                  <a:lnTo>
                    <a:pt x="109866" y="1605"/>
                  </a:lnTo>
                  <a:lnTo>
                    <a:pt x="109666" y="1677"/>
                  </a:lnTo>
                  <a:lnTo>
                    <a:pt x="109561" y="1677"/>
                  </a:lnTo>
                  <a:lnTo>
                    <a:pt x="109461" y="1605"/>
                  </a:lnTo>
                  <a:lnTo>
                    <a:pt x="109461" y="1472"/>
                  </a:lnTo>
                  <a:lnTo>
                    <a:pt x="109561" y="1072"/>
                  </a:lnTo>
                  <a:lnTo>
                    <a:pt x="109666" y="738"/>
                  </a:lnTo>
                  <a:lnTo>
                    <a:pt x="109666" y="605"/>
                  </a:lnTo>
                  <a:lnTo>
                    <a:pt x="109461" y="466"/>
                  </a:lnTo>
                  <a:lnTo>
                    <a:pt x="109311" y="466"/>
                  </a:lnTo>
                  <a:lnTo>
                    <a:pt x="109205" y="605"/>
                  </a:lnTo>
                  <a:lnTo>
                    <a:pt x="108750" y="605"/>
                  </a:lnTo>
                  <a:lnTo>
                    <a:pt x="108288" y="333"/>
                  </a:lnTo>
                  <a:lnTo>
                    <a:pt x="107833" y="333"/>
                  </a:lnTo>
                  <a:lnTo>
                    <a:pt x="107372" y="466"/>
                  </a:lnTo>
                  <a:lnTo>
                    <a:pt x="106711" y="738"/>
                  </a:lnTo>
                  <a:lnTo>
                    <a:pt x="106000" y="738"/>
                  </a:lnTo>
                  <a:lnTo>
                    <a:pt x="105233" y="133"/>
                  </a:lnTo>
                  <a:lnTo>
                    <a:pt x="104983" y="133"/>
                  </a:lnTo>
                  <a:lnTo>
                    <a:pt x="103555" y="0"/>
                  </a:lnTo>
                  <a:lnTo>
                    <a:pt x="102588" y="0"/>
                  </a:lnTo>
                  <a:lnTo>
                    <a:pt x="102077" y="266"/>
                  </a:lnTo>
                  <a:lnTo>
                    <a:pt x="101622" y="466"/>
                  </a:lnTo>
                  <a:lnTo>
                    <a:pt x="100705" y="466"/>
                  </a:lnTo>
                  <a:lnTo>
                    <a:pt x="100655" y="605"/>
                  </a:lnTo>
                  <a:lnTo>
                    <a:pt x="100450" y="872"/>
                  </a:lnTo>
                  <a:lnTo>
                    <a:pt x="100244" y="938"/>
                  </a:lnTo>
                  <a:lnTo>
                    <a:pt x="99788" y="938"/>
                  </a:lnTo>
                  <a:lnTo>
                    <a:pt x="99633" y="872"/>
                  </a:lnTo>
                  <a:lnTo>
                    <a:pt x="99433" y="938"/>
                  </a:lnTo>
                  <a:lnTo>
                    <a:pt x="99227" y="1472"/>
                  </a:lnTo>
                  <a:lnTo>
                    <a:pt x="99227" y="1677"/>
                  </a:lnTo>
                  <a:lnTo>
                    <a:pt x="99077" y="1811"/>
                  </a:lnTo>
                  <a:lnTo>
                    <a:pt x="98872" y="1811"/>
                  </a:lnTo>
                  <a:lnTo>
                    <a:pt x="98616" y="1677"/>
                  </a:lnTo>
                  <a:lnTo>
                    <a:pt x="98311" y="1811"/>
                  </a:lnTo>
                  <a:lnTo>
                    <a:pt x="98161" y="2077"/>
                  </a:lnTo>
                  <a:lnTo>
                    <a:pt x="97955" y="1944"/>
                  </a:lnTo>
                  <a:lnTo>
                    <a:pt x="97700" y="1605"/>
                  </a:lnTo>
                  <a:lnTo>
                    <a:pt x="97394" y="1338"/>
                  </a:lnTo>
                  <a:lnTo>
                    <a:pt x="97038" y="1205"/>
                  </a:lnTo>
                  <a:lnTo>
                    <a:pt x="96477" y="1072"/>
                  </a:lnTo>
                  <a:lnTo>
                    <a:pt x="96272" y="1205"/>
                  </a:lnTo>
                  <a:lnTo>
                    <a:pt x="96022" y="1338"/>
                  </a:lnTo>
                  <a:lnTo>
                    <a:pt x="95816" y="1605"/>
                  </a:lnTo>
                  <a:lnTo>
                    <a:pt x="95766" y="1944"/>
                  </a:lnTo>
                  <a:lnTo>
                    <a:pt x="95816" y="2277"/>
                  </a:lnTo>
                  <a:lnTo>
                    <a:pt x="95766" y="2411"/>
                  </a:lnTo>
                  <a:lnTo>
                    <a:pt x="95666" y="2544"/>
                  </a:lnTo>
                  <a:lnTo>
                    <a:pt x="95361" y="2677"/>
                  </a:lnTo>
                  <a:lnTo>
                    <a:pt x="95000" y="2544"/>
                  </a:lnTo>
                  <a:lnTo>
                    <a:pt x="94750" y="2411"/>
                  </a:lnTo>
                  <a:lnTo>
                    <a:pt x="94444" y="2544"/>
                  </a:lnTo>
                  <a:lnTo>
                    <a:pt x="94188" y="2677"/>
                  </a:lnTo>
                  <a:lnTo>
                    <a:pt x="93983" y="2883"/>
                  </a:lnTo>
                  <a:lnTo>
                    <a:pt x="93727" y="2883"/>
                  </a:lnTo>
                  <a:lnTo>
                    <a:pt x="93422" y="3150"/>
                  </a:lnTo>
                  <a:lnTo>
                    <a:pt x="93372" y="3283"/>
                  </a:lnTo>
                  <a:lnTo>
                    <a:pt x="93372" y="3483"/>
                  </a:lnTo>
                  <a:lnTo>
                    <a:pt x="93422" y="3750"/>
                  </a:lnTo>
                  <a:lnTo>
                    <a:pt x="93527" y="3883"/>
                  </a:lnTo>
                  <a:lnTo>
                    <a:pt x="94288" y="4488"/>
                  </a:lnTo>
                  <a:lnTo>
                    <a:pt x="94644" y="4822"/>
                  </a:lnTo>
                  <a:lnTo>
                    <a:pt x="94750" y="5094"/>
                  </a:lnTo>
                  <a:lnTo>
                    <a:pt x="94644" y="5361"/>
                  </a:lnTo>
                  <a:lnTo>
                    <a:pt x="94444" y="5427"/>
                  </a:lnTo>
                  <a:lnTo>
                    <a:pt x="93833" y="5427"/>
                  </a:lnTo>
                  <a:lnTo>
                    <a:pt x="93627" y="5361"/>
                  </a:lnTo>
                  <a:lnTo>
                    <a:pt x="93422" y="5094"/>
                  </a:lnTo>
                  <a:lnTo>
                    <a:pt x="93166" y="4622"/>
                  </a:lnTo>
                  <a:lnTo>
                    <a:pt x="92811" y="4022"/>
                  </a:lnTo>
                  <a:lnTo>
                    <a:pt x="92505" y="3616"/>
                  </a:lnTo>
                  <a:lnTo>
                    <a:pt x="92255" y="3483"/>
                  </a:lnTo>
                  <a:lnTo>
                    <a:pt x="91950" y="3416"/>
                  </a:lnTo>
                  <a:lnTo>
                    <a:pt x="91588" y="3416"/>
                  </a:lnTo>
                  <a:lnTo>
                    <a:pt x="91338" y="3483"/>
                  </a:lnTo>
                  <a:lnTo>
                    <a:pt x="91133" y="3750"/>
                  </a:lnTo>
                  <a:lnTo>
                    <a:pt x="91033" y="4022"/>
                  </a:lnTo>
                  <a:lnTo>
                    <a:pt x="91033" y="4222"/>
                  </a:lnTo>
                  <a:lnTo>
                    <a:pt x="91133" y="4755"/>
                  </a:lnTo>
                  <a:lnTo>
                    <a:pt x="91133" y="5094"/>
                  </a:lnTo>
                  <a:lnTo>
                    <a:pt x="90927" y="5361"/>
                  </a:lnTo>
                  <a:lnTo>
                    <a:pt x="90422" y="5427"/>
                  </a:lnTo>
                  <a:lnTo>
                    <a:pt x="89861" y="5427"/>
                  </a:lnTo>
                  <a:lnTo>
                    <a:pt x="89655" y="5227"/>
                  </a:lnTo>
                  <a:lnTo>
                    <a:pt x="89505" y="4955"/>
                  </a:lnTo>
                  <a:lnTo>
                    <a:pt x="89300" y="4822"/>
                  </a:lnTo>
                  <a:lnTo>
                    <a:pt x="89094" y="4822"/>
                  </a:lnTo>
                  <a:lnTo>
                    <a:pt x="88994" y="4955"/>
                  </a:lnTo>
                  <a:lnTo>
                    <a:pt x="88944" y="5094"/>
                  </a:lnTo>
                  <a:lnTo>
                    <a:pt x="88638" y="5227"/>
                  </a:lnTo>
                  <a:lnTo>
                    <a:pt x="88538" y="5094"/>
                  </a:lnTo>
                  <a:lnTo>
                    <a:pt x="88383" y="4955"/>
                  </a:lnTo>
                  <a:lnTo>
                    <a:pt x="88283" y="4755"/>
                  </a:lnTo>
                  <a:lnTo>
                    <a:pt x="88077" y="4222"/>
                  </a:lnTo>
                  <a:lnTo>
                    <a:pt x="87927" y="3883"/>
                  </a:lnTo>
                  <a:lnTo>
                    <a:pt x="87722" y="3750"/>
                  </a:lnTo>
                  <a:lnTo>
                    <a:pt x="87566" y="3883"/>
                  </a:lnTo>
                  <a:lnTo>
                    <a:pt x="87161" y="4155"/>
                  </a:lnTo>
                  <a:lnTo>
                    <a:pt x="86450" y="4155"/>
                  </a:lnTo>
                  <a:lnTo>
                    <a:pt x="86094" y="4222"/>
                  </a:lnTo>
                  <a:lnTo>
                    <a:pt x="85788" y="4355"/>
                  </a:lnTo>
                  <a:lnTo>
                    <a:pt x="85227" y="4222"/>
                  </a:lnTo>
                  <a:lnTo>
                    <a:pt x="84666" y="4155"/>
                  </a:lnTo>
                  <a:lnTo>
                    <a:pt x="84055" y="4222"/>
                  </a:lnTo>
                  <a:lnTo>
                    <a:pt x="83750" y="4355"/>
                  </a:lnTo>
                  <a:lnTo>
                    <a:pt x="83600" y="4622"/>
                  </a:lnTo>
                  <a:lnTo>
                    <a:pt x="83600" y="5227"/>
                  </a:lnTo>
                  <a:lnTo>
                    <a:pt x="83650" y="5427"/>
                  </a:lnTo>
                  <a:lnTo>
                    <a:pt x="83600" y="5694"/>
                  </a:lnTo>
                  <a:lnTo>
                    <a:pt x="83494" y="5827"/>
                  </a:lnTo>
                  <a:lnTo>
                    <a:pt x="83294" y="5694"/>
                  </a:lnTo>
                  <a:lnTo>
                    <a:pt x="83138" y="5227"/>
                  </a:lnTo>
                  <a:lnTo>
                    <a:pt x="82933" y="4822"/>
                  </a:lnTo>
                  <a:lnTo>
                    <a:pt x="82683" y="4822"/>
                  </a:lnTo>
                  <a:lnTo>
                    <a:pt x="82377" y="4955"/>
                  </a:lnTo>
                  <a:lnTo>
                    <a:pt x="82122" y="5227"/>
                  </a:lnTo>
                  <a:lnTo>
                    <a:pt x="82022" y="5427"/>
                  </a:lnTo>
                  <a:lnTo>
                    <a:pt x="82022" y="5561"/>
                  </a:lnTo>
                  <a:lnTo>
                    <a:pt x="82222" y="6027"/>
                  </a:lnTo>
                  <a:lnTo>
                    <a:pt x="82272" y="6300"/>
                  </a:lnTo>
                  <a:lnTo>
                    <a:pt x="82222" y="6433"/>
                  </a:lnTo>
                  <a:lnTo>
                    <a:pt x="81561" y="6433"/>
                  </a:lnTo>
                  <a:lnTo>
                    <a:pt x="80900" y="6566"/>
                  </a:lnTo>
                  <a:lnTo>
                    <a:pt x="80288" y="6766"/>
                  </a:lnTo>
                  <a:lnTo>
                    <a:pt x="79727" y="7033"/>
                  </a:lnTo>
                  <a:lnTo>
                    <a:pt x="79066" y="7166"/>
                  </a:lnTo>
                  <a:lnTo>
                    <a:pt x="78505" y="7305"/>
                  </a:lnTo>
                  <a:lnTo>
                    <a:pt x="77944" y="7372"/>
                  </a:lnTo>
                  <a:lnTo>
                    <a:pt x="77794" y="7638"/>
                  </a:lnTo>
                  <a:lnTo>
                    <a:pt x="77588" y="7905"/>
                  </a:lnTo>
                  <a:lnTo>
                    <a:pt x="77588" y="8105"/>
                  </a:lnTo>
                  <a:lnTo>
                    <a:pt x="77794" y="8377"/>
                  </a:lnTo>
                  <a:lnTo>
                    <a:pt x="78250" y="8511"/>
                  </a:lnTo>
                  <a:lnTo>
                    <a:pt x="78611" y="8577"/>
                  </a:lnTo>
                  <a:lnTo>
                    <a:pt x="78966" y="8511"/>
                  </a:lnTo>
                  <a:lnTo>
                    <a:pt x="79422" y="8377"/>
                  </a:lnTo>
                  <a:lnTo>
                    <a:pt x="79627" y="8238"/>
                  </a:lnTo>
                  <a:lnTo>
                    <a:pt x="79883" y="8238"/>
                  </a:lnTo>
                  <a:lnTo>
                    <a:pt x="80083" y="8377"/>
                  </a:lnTo>
                  <a:lnTo>
                    <a:pt x="80288" y="8577"/>
                  </a:lnTo>
                  <a:lnTo>
                    <a:pt x="80288" y="9583"/>
                  </a:lnTo>
                  <a:lnTo>
                    <a:pt x="80083" y="10050"/>
                  </a:lnTo>
                  <a:lnTo>
                    <a:pt x="79777" y="10450"/>
                  </a:lnTo>
                  <a:lnTo>
                    <a:pt x="79272" y="10516"/>
                  </a:lnTo>
                  <a:lnTo>
                    <a:pt x="78150" y="10516"/>
                  </a:lnTo>
                  <a:lnTo>
                    <a:pt x="77944" y="10655"/>
                  </a:lnTo>
                  <a:lnTo>
                    <a:pt x="77794" y="10922"/>
                  </a:lnTo>
                  <a:lnTo>
                    <a:pt x="77333" y="11122"/>
                  </a:lnTo>
                  <a:lnTo>
                    <a:pt x="76216" y="11388"/>
                  </a:lnTo>
                  <a:lnTo>
                    <a:pt x="75655" y="11255"/>
                  </a:lnTo>
                  <a:lnTo>
                    <a:pt x="75200" y="11255"/>
                  </a:lnTo>
                  <a:lnTo>
                    <a:pt x="74838" y="11522"/>
                  </a:lnTo>
                  <a:lnTo>
                    <a:pt x="74638" y="11794"/>
                  </a:lnTo>
                  <a:lnTo>
                    <a:pt x="74533" y="11994"/>
                  </a:lnTo>
                  <a:lnTo>
                    <a:pt x="74433" y="12261"/>
                  </a:lnTo>
                  <a:lnTo>
                    <a:pt x="74433" y="12594"/>
                  </a:lnTo>
                  <a:lnTo>
                    <a:pt x="74533" y="13000"/>
                  </a:lnTo>
                  <a:lnTo>
                    <a:pt x="74638" y="13200"/>
                  </a:lnTo>
                  <a:lnTo>
                    <a:pt x="74738" y="13600"/>
                  </a:lnTo>
                  <a:lnTo>
                    <a:pt x="74994" y="13666"/>
                  </a:lnTo>
                  <a:lnTo>
                    <a:pt x="75400" y="13938"/>
                  </a:lnTo>
                  <a:lnTo>
                    <a:pt x="75755" y="13938"/>
                  </a:lnTo>
                  <a:lnTo>
                    <a:pt x="76216" y="13800"/>
                  </a:lnTo>
                  <a:lnTo>
                    <a:pt x="76572" y="13600"/>
                  </a:lnTo>
                  <a:lnTo>
                    <a:pt x="76877" y="13466"/>
                  </a:lnTo>
                  <a:lnTo>
                    <a:pt x="77133" y="13466"/>
                  </a:lnTo>
                  <a:lnTo>
                    <a:pt x="77488" y="13333"/>
                  </a:lnTo>
                  <a:lnTo>
                    <a:pt x="77944" y="13333"/>
                  </a:lnTo>
                  <a:lnTo>
                    <a:pt x="78250" y="13600"/>
                  </a:lnTo>
                  <a:lnTo>
                    <a:pt x="78355" y="13666"/>
                  </a:lnTo>
                  <a:lnTo>
                    <a:pt x="78355" y="13938"/>
                  </a:lnTo>
                  <a:lnTo>
                    <a:pt x="78250" y="14205"/>
                  </a:lnTo>
                  <a:lnTo>
                    <a:pt x="78150" y="14338"/>
                  </a:lnTo>
                  <a:lnTo>
                    <a:pt x="77588" y="14405"/>
                  </a:lnTo>
                  <a:lnTo>
                    <a:pt x="77027" y="14338"/>
                  </a:lnTo>
                  <a:lnTo>
                    <a:pt x="76672" y="14338"/>
                  </a:lnTo>
                  <a:lnTo>
                    <a:pt x="75755" y="14405"/>
                  </a:lnTo>
                  <a:lnTo>
                    <a:pt x="75400" y="14672"/>
                  </a:lnTo>
                  <a:lnTo>
                    <a:pt x="75200" y="14805"/>
                  </a:lnTo>
                  <a:lnTo>
                    <a:pt x="74994" y="15011"/>
                  </a:lnTo>
                  <a:lnTo>
                    <a:pt x="74994" y="15411"/>
                  </a:lnTo>
                  <a:lnTo>
                    <a:pt x="75094" y="15877"/>
                  </a:lnTo>
                  <a:lnTo>
                    <a:pt x="75555" y="16483"/>
                  </a:lnTo>
                  <a:lnTo>
                    <a:pt x="75861" y="16616"/>
                  </a:lnTo>
                  <a:lnTo>
                    <a:pt x="76216" y="16883"/>
                  </a:lnTo>
                  <a:lnTo>
                    <a:pt x="76877" y="16883"/>
                  </a:lnTo>
                  <a:lnTo>
                    <a:pt x="77233" y="16616"/>
                  </a:lnTo>
                  <a:lnTo>
                    <a:pt x="77488" y="16350"/>
                  </a:lnTo>
                  <a:lnTo>
                    <a:pt x="77844" y="16150"/>
                  </a:lnTo>
                  <a:lnTo>
                    <a:pt x="78150" y="15877"/>
                  </a:lnTo>
                  <a:lnTo>
                    <a:pt x="78711" y="15744"/>
                  </a:lnTo>
                  <a:lnTo>
                    <a:pt x="80188" y="15744"/>
                  </a:lnTo>
                  <a:lnTo>
                    <a:pt x="81255" y="16011"/>
                  </a:lnTo>
                  <a:lnTo>
                    <a:pt x="82222" y="16350"/>
                  </a:lnTo>
                  <a:lnTo>
                    <a:pt x="83038" y="16750"/>
                  </a:lnTo>
                  <a:lnTo>
                    <a:pt x="83750" y="17355"/>
                  </a:lnTo>
                  <a:lnTo>
                    <a:pt x="84516" y="17955"/>
                  </a:lnTo>
                  <a:lnTo>
                    <a:pt x="85072" y="18561"/>
                  </a:lnTo>
                  <a:lnTo>
                    <a:pt x="85788" y="19500"/>
                  </a:lnTo>
                  <a:lnTo>
                    <a:pt x="86344" y="20500"/>
                  </a:lnTo>
                  <a:lnTo>
                    <a:pt x="86705" y="21305"/>
                  </a:lnTo>
                  <a:lnTo>
                    <a:pt x="87061" y="22044"/>
                  </a:lnTo>
                  <a:lnTo>
                    <a:pt x="87261" y="22577"/>
                  </a:lnTo>
                  <a:lnTo>
                    <a:pt x="87261" y="23383"/>
                  </a:lnTo>
                  <a:lnTo>
                    <a:pt x="87161" y="23850"/>
                  </a:lnTo>
                  <a:lnTo>
                    <a:pt x="87011" y="24122"/>
                  </a:lnTo>
                  <a:lnTo>
                    <a:pt x="86905" y="24255"/>
                  </a:lnTo>
                  <a:lnTo>
                    <a:pt x="86905" y="24388"/>
                  </a:lnTo>
                  <a:lnTo>
                    <a:pt x="87011" y="24722"/>
                  </a:lnTo>
                  <a:lnTo>
                    <a:pt x="87161" y="24988"/>
                  </a:lnTo>
                  <a:lnTo>
                    <a:pt x="87366" y="25127"/>
                  </a:lnTo>
                  <a:lnTo>
                    <a:pt x="88283" y="25127"/>
                  </a:lnTo>
                  <a:lnTo>
                    <a:pt x="88944" y="25194"/>
                  </a:lnTo>
                  <a:lnTo>
                    <a:pt x="89200" y="25327"/>
                  </a:lnTo>
                  <a:lnTo>
                    <a:pt x="89505" y="25594"/>
                  </a:lnTo>
                  <a:lnTo>
                    <a:pt x="89655" y="25794"/>
                  </a:lnTo>
                  <a:lnTo>
                    <a:pt x="89861" y="26200"/>
                  </a:lnTo>
                  <a:lnTo>
                    <a:pt x="89861" y="27066"/>
                  </a:lnTo>
                  <a:lnTo>
                    <a:pt x="89655" y="27133"/>
                  </a:lnTo>
                  <a:lnTo>
                    <a:pt x="89505" y="27133"/>
                  </a:lnTo>
                  <a:lnTo>
                    <a:pt x="89200" y="27066"/>
                  </a:lnTo>
                  <a:lnTo>
                    <a:pt x="88944" y="26933"/>
                  </a:lnTo>
                  <a:lnTo>
                    <a:pt x="88638" y="26800"/>
                  </a:lnTo>
                  <a:lnTo>
                    <a:pt x="87622" y="26800"/>
                  </a:lnTo>
                  <a:lnTo>
                    <a:pt x="87566" y="26933"/>
                  </a:lnTo>
                  <a:lnTo>
                    <a:pt x="87466" y="27066"/>
                  </a:lnTo>
                  <a:lnTo>
                    <a:pt x="87366" y="27405"/>
                  </a:lnTo>
                  <a:lnTo>
                    <a:pt x="87566" y="27538"/>
                  </a:lnTo>
                  <a:lnTo>
                    <a:pt x="88027" y="28138"/>
                  </a:lnTo>
                  <a:lnTo>
                    <a:pt x="88077" y="28344"/>
                  </a:lnTo>
                  <a:lnTo>
                    <a:pt x="87822" y="28611"/>
                  </a:lnTo>
                  <a:lnTo>
                    <a:pt x="87566" y="28744"/>
                  </a:lnTo>
                  <a:lnTo>
                    <a:pt x="87466" y="28877"/>
                  </a:lnTo>
                  <a:lnTo>
                    <a:pt x="87466" y="29211"/>
                  </a:lnTo>
                  <a:lnTo>
                    <a:pt x="87566" y="29483"/>
                  </a:lnTo>
                  <a:lnTo>
                    <a:pt x="87722" y="29616"/>
                  </a:lnTo>
                  <a:lnTo>
                    <a:pt x="87927" y="29816"/>
                  </a:lnTo>
                  <a:lnTo>
                    <a:pt x="87927" y="30083"/>
                  </a:lnTo>
                  <a:lnTo>
                    <a:pt x="87822" y="30216"/>
                  </a:lnTo>
                  <a:lnTo>
                    <a:pt x="87622" y="30283"/>
                  </a:lnTo>
                  <a:lnTo>
                    <a:pt x="87622" y="30550"/>
                  </a:lnTo>
                  <a:lnTo>
                    <a:pt x="87722" y="30888"/>
                  </a:lnTo>
                  <a:lnTo>
                    <a:pt x="87927" y="31022"/>
                  </a:lnTo>
                  <a:lnTo>
                    <a:pt x="88177" y="31155"/>
                  </a:lnTo>
                  <a:lnTo>
                    <a:pt x="88383" y="31155"/>
                  </a:lnTo>
                  <a:lnTo>
                    <a:pt x="88738" y="31022"/>
                  </a:lnTo>
                  <a:lnTo>
                    <a:pt x="88844" y="30822"/>
                  </a:lnTo>
                  <a:lnTo>
                    <a:pt x="88944" y="30416"/>
                  </a:lnTo>
                  <a:lnTo>
                    <a:pt x="88844" y="30083"/>
                  </a:lnTo>
                  <a:lnTo>
                    <a:pt x="88738" y="29344"/>
                  </a:lnTo>
                  <a:lnTo>
                    <a:pt x="88738" y="28944"/>
                  </a:lnTo>
                  <a:lnTo>
                    <a:pt x="88844" y="28744"/>
                  </a:lnTo>
                  <a:lnTo>
                    <a:pt x="89094" y="28477"/>
                  </a:lnTo>
                  <a:lnTo>
                    <a:pt x="89400" y="28344"/>
                  </a:lnTo>
                  <a:lnTo>
                    <a:pt x="89861" y="28477"/>
                  </a:lnTo>
                  <a:lnTo>
                    <a:pt x="90216" y="28611"/>
                  </a:lnTo>
                  <a:lnTo>
                    <a:pt x="91033" y="28877"/>
                  </a:lnTo>
                  <a:lnTo>
                    <a:pt x="91488" y="29211"/>
                  </a:lnTo>
                  <a:lnTo>
                    <a:pt x="91794" y="29483"/>
                  </a:lnTo>
                  <a:lnTo>
                    <a:pt x="91894" y="29816"/>
                  </a:lnTo>
                  <a:lnTo>
                    <a:pt x="91894" y="30216"/>
                  </a:lnTo>
                  <a:lnTo>
                    <a:pt x="91694" y="30688"/>
                  </a:lnTo>
                  <a:lnTo>
                    <a:pt x="91438" y="31022"/>
                  </a:lnTo>
                  <a:lnTo>
                    <a:pt x="91133" y="31288"/>
                  </a:lnTo>
                  <a:lnTo>
                    <a:pt x="90877" y="31622"/>
                  </a:lnTo>
                  <a:lnTo>
                    <a:pt x="90777" y="32161"/>
                  </a:lnTo>
                  <a:lnTo>
                    <a:pt x="90777" y="32361"/>
                  </a:lnTo>
                  <a:lnTo>
                    <a:pt x="90572" y="32627"/>
                  </a:lnTo>
                  <a:lnTo>
                    <a:pt x="90472" y="32833"/>
                  </a:lnTo>
                  <a:lnTo>
                    <a:pt x="90216" y="32966"/>
                  </a:lnTo>
                  <a:lnTo>
                    <a:pt x="89861" y="33100"/>
                  </a:lnTo>
                  <a:lnTo>
                    <a:pt x="89200" y="33100"/>
                  </a:lnTo>
                  <a:lnTo>
                    <a:pt x="88944" y="33233"/>
                  </a:lnTo>
                  <a:lnTo>
                    <a:pt x="88638" y="33433"/>
                  </a:lnTo>
                  <a:lnTo>
                    <a:pt x="88483" y="33700"/>
                  </a:lnTo>
                  <a:lnTo>
                    <a:pt x="88483" y="34172"/>
                  </a:lnTo>
                  <a:lnTo>
                    <a:pt x="88638" y="34638"/>
                  </a:lnTo>
                  <a:lnTo>
                    <a:pt x="88738" y="35177"/>
                  </a:lnTo>
                  <a:lnTo>
                    <a:pt x="88738" y="35644"/>
                  </a:lnTo>
                  <a:lnTo>
                    <a:pt x="88538" y="35977"/>
                  </a:lnTo>
                  <a:lnTo>
                    <a:pt x="88483" y="36116"/>
                  </a:lnTo>
                  <a:lnTo>
                    <a:pt x="88483" y="36383"/>
                  </a:lnTo>
                  <a:lnTo>
                    <a:pt x="88538" y="36716"/>
                  </a:lnTo>
                  <a:lnTo>
                    <a:pt x="88844" y="37116"/>
                  </a:lnTo>
                  <a:lnTo>
                    <a:pt x="89094" y="37322"/>
                  </a:lnTo>
                  <a:lnTo>
                    <a:pt x="89300" y="37722"/>
                  </a:lnTo>
                  <a:lnTo>
                    <a:pt x="89505" y="38661"/>
                  </a:lnTo>
                  <a:lnTo>
                    <a:pt x="89655" y="38927"/>
                  </a:lnTo>
                  <a:lnTo>
                    <a:pt x="89755" y="38927"/>
                  </a:lnTo>
                  <a:lnTo>
                    <a:pt x="90116" y="39061"/>
                  </a:lnTo>
                  <a:lnTo>
                    <a:pt x="90422" y="39127"/>
                  </a:lnTo>
                  <a:lnTo>
                    <a:pt x="90422" y="39533"/>
                  </a:lnTo>
                  <a:lnTo>
                    <a:pt x="90316" y="39666"/>
                  </a:lnTo>
                  <a:lnTo>
                    <a:pt x="90116" y="39733"/>
                  </a:lnTo>
                  <a:lnTo>
                    <a:pt x="90011" y="39866"/>
                  </a:lnTo>
                  <a:lnTo>
                    <a:pt x="89961" y="40133"/>
                  </a:lnTo>
                  <a:lnTo>
                    <a:pt x="90116" y="40605"/>
                  </a:lnTo>
                  <a:lnTo>
                    <a:pt x="90422" y="41005"/>
                  </a:lnTo>
                  <a:lnTo>
                    <a:pt x="90572" y="41072"/>
                  </a:lnTo>
                  <a:lnTo>
                    <a:pt x="90777" y="41205"/>
                  </a:lnTo>
                  <a:lnTo>
                    <a:pt x="90777" y="41605"/>
                  </a:lnTo>
                  <a:lnTo>
                    <a:pt x="90877" y="42077"/>
                  </a:lnTo>
                  <a:lnTo>
                    <a:pt x="91033" y="42411"/>
                  </a:lnTo>
                  <a:lnTo>
                    <a:pt x="91233" y="42544"/>
                  </a:lnTo>
                  <a:lnTo>
                    <a:pt x="91794" y="42544"/>
                  </a:lnTo>
                  <a:lnTo>
                    <a:pt x="92050" y="42816"/>
                  </a:lnTo>
                  <a:lnTo>
                    <a:pt x="92255" y="43016"/>
                  </a:lnTo>
                  <a:lnTo>
                    <a:pt x="92405" y="43750"/>
                  </a:lnTo>
                  <a:lnTo>
                    <a:pt x="92611" y="44222"/>
                  </a:lnTo>
                  <a:lnTo>
                    <a:pt x="92861" y="44622"/>
                  </a:lnTo>
                  <a:lnTo>
                    <a:pt x="93272" y="44955"/>
                  </a:lnTo>
                  <a:lnTo>
                    <a:pt x="93527" y="44955"/>
                  </a:lnTo>
                  <a:lnTo>
                    <a:pt x="93983" y="44822"/>
                  </a:lnTo>
                  <a:lnTo>
                    <a:pt x="94188" y="44822"/>
                  </a:lnTo>
                  <a:lnTo>
                    <a:pt x="94338" y="44955"/>
                  </a:lnTo>
                  <a:lnTo>
                    <a:pt x="94900" y="45494"/>
                  </a:lnTo>
                  <a:lnTo>
                    <a:pt x="95305" y="45961"/>
                  </a:lnTo>
                  <a:lnTo>
                    <a:pt x="95766" y="46300"/>
                  </a:lnTo>
                  <a:lnTo>
                    <a:pt x="95916" y="46433"/>
                  </a:lnTo>
                  <a:lnTo>
                    <a:pt x="96122" y="46433"/>
                  </a:lnTo>
                  <a:lnTo>
                    <a:pt x="96272" y="46300"/>
                  </a:lnTo>
                  <a:lnTo>
                    <a:pt x="96272" y="45694"/>
                  </a:lnTo>
                  <a:lnTo>
                    <a:pt x="96377" y="45494"/>
                  </a:lnTo>
                  <a:lnTo>
                    <a:pt x="96577" y="45361"/>
                  </a:lnTo>
                  <a:lnTo>
                    <a:pt x="96783" y="44955"/>
                  </a:lnTo>
                  <a:lnTo>
                    <a:pt x="96938" y="44755"/>
                  </a:lnTo>
                  <a:lnTo>
                    <a:pt x="96938" y="43883"/>
                  </a:lnTo>
                  <a:lnTo>
                    <a:pt x="97038" y="43550"/>
                  </a:lnTo>
                  <a:lnTo>
                    <a:pt x="97138" y="43416"/>
                  </a:lnTo>
                  <a:lnTo>
                    <a:pt x="97294" y="42950"/>
                  </a:lnTo>
                  <a:lnTo>
                    <a:pt x="97394" y="42277"/>
                  </a:lnTo>
                  <a:lnTo>
                    <a:pt x="97494" y="41944"/>
                  </a:lnTo>
                  <a:lnTo>
                    <a:pt x="97700" y="41677"/>
                  </a:lnTo>
                  <a:lnTo>
                    <a:pt x="97855" y="41338"/>
                  </a:lnTo>
                  <a:lnTo>
                    <a:pt x="97955" y="40872"/>
                  </a:lnTo>
                  <a:lnTo>
                    <a:pt x="97955" y="40000"/>
                  </a:lnTo>
                  <a:lnTo>
                    <a:pt x="97855" y="39533"/>
                  </a:lnTo>
                  <a:lnTo>
                    <a:pt x="97955" y="39127"/>
                  </a:lnTo>
                  <a:lnTo>
                    <a:pt x="98161" y="38794"/>
                  </a:lnTo>
                  <a:lnTo>
                    <a:pt x="98516" y="38661"/>
                  </a:lnTo>
                  <a:lnTo>
                    <a:pt x="99177" y="38322"/>
                  </a:lnTo>
                  <a:lnTo>
                    <a:pt x="99433" y="37922"/>
                  </a:lnTo>
                  <a:lnTo>
                    <a:pt x="99683" y="37588"/>
                  </a:lnTo>
                  <a:lnTo>
                    <a:pt x="99888" y="37116"/>
                  </a:lnTo>
                  <a:lnTo>
                    <a:pt x="99988" y="36850"/>
                  </a:lnTo>
                  <a:lnTo>
                    <a:pt x="100244" y="36583"/>
                  </a:lnTo>
                  <a:lnTo>
                    <a:pt x="101722" y="36583"/>
                  </a:lnTo>
                  <a:lnTo>
                    <a:pt x="102077" y="36516"/>
                  </a:lnTo>
                  <a:lnTo>
                    <a:pt x="102488" y="36116"/>
                  </a:lnTo>
                  <a:lnTo>
                    <a:pt x="102738" y="35777"/>
                  </a:lnTo>
                  <a:lnTo>
                    <a:pt x="103200" y="34905"/>
                  </a:lnTo>
                  <a:lnTo>
                    <a:pt x="103400" y="34572"/>
                  </a:lnTo>
                  <a:lnTo>
                    <a:pt x="103655" y="34305"/>
                  </a:lnTo>
                  <a:lnTo>
                    <a:pt x="104116" y="34038"/>
                  </a:lnTo>
                  <a:lnTo>
                    <a:pt x="104522" y="33700"/>
                  </a:lnTo>
                  <a:lnTo>
                    <a:pt x="104777" y="33366"/>
                  </a:lnTo>
                  <a:lnTo>
                    <a:pt x="104983" y="32966"/>
                  </a:lnTo>
                  <a:lnTo>
                    <a:pt x="105133" y="32761"/>
                  </a:lnTo>
                  <a:lnTo>
                    <a:pt x="105338" y="32627"/>
                  </a:lnTo>
                  <a:lnTo>
                    <a:pt x="105900" y="32361"/>
                  </a:lnTo>
                  <a:lnTo>
                    <a:pt x="107727" y="32361"/>
                  </a:lnTo>
                  <a:lnTo>
                    <a:pt x="108394" y="32161"/>
                  </a:lnTo>
                  <a:lnTo>
                    <a:pt x="109105" y="31761"/>
                  </a:lnTo>
                  <a:lnTo>
                    <a:pt x="109766" y="31422"/>
                  </a:lnTo>
                  <a:lnTo>
                    <a:pt x="110327" y="30888"/>
                  </a:lnTo>
                  <a:lnTo>
                    <a:pt x="110783" y="30550"/>
                  </a:lnTo>
                  <a:lnTo>
                    <a:pt x="111344" y="30216"/>
                  </a:lnTo>
                  <a:lnTo>
                    <a:pt x="111855" y="29950"/>
                  </a:lnTo>
                  <a:lnTo>
                    <a:pt x="112055" y="29816"/>
                  </a:lnTo>
                  <a:lnTo>
                    <a:pt x="112311" y="29616"/>
                  </a:lnTo>
                  <a:lnTo>
                    <a:pt x="112516" y="29211"/>
                  </a:lnTo>
                  <a:lnTo>
                    <a:pt x="112516" y="29077"/>
                  </a:lnTo>
                  <a:lnTo>
                    <a:pt x="112416" y="28944"/>
                  </a:lnTo>
                  <a:close/>
                  <a:moveTo>
                    <a:pt x="67100" y="118927"/>
                  </a:moveTo>
                  <a:lnTo>
                    <a:pt x="66694" y="118927"/>
                  </a:lnTo>
                  <a:lnTo>
                    <a:pt x="65983" y="118661"/>
                  </a:lnTo>
                  <a:lnTo>
                    <a:pt x="65727" y="118322"/>
                  </a:lnTo>
                  <a:lnTo>
                    <a:pt x="65627" y="117988"/>
                  </a:lnTo>
                  <a:lnTo>
                    <a:pt x="65522" y="117455"/>
                  </a:lnTo>
                  <a:lnTo>
                    <a:pt x="65422" y="116650"/>
                  </a:lnTo>
                  <a:lnTo>
                    <a:pt x="65322" y="116250"/>
                  </a:lnTo>
                  <a:lnTo>
                    <a:pt x="65166" y="116044"/>
                  </a:lnTo>
                  <a:lnTo>
                    <a:pt x="64861" y="115444"/>
                  </a:lnTo>
                  <a:lnTo>
                    <a:pt x="64761" y="115044"/>
                  </a:lnTo>
                  <a:lnTo>
                    <a:pt x="64761" y="114705"/>
                  </a:lnTo>
                  <a:lnTo>
                    <a:pt x="64711" y="113972"/>
                  </a:lnTo>
                  <a:lnTo>
                    <a:pt x="64711" y="113100"/>
                  </a:lnTo>
                  <a:lnTo>
                    <a:pt x="64761" y="112494"/>
                  </a:lnTo>
                  <a:lnTo>
                    <a:pt x="64761" y="111761"/>
                  </a:lnTo>
                  <a:lnTo>
                    <a:pt x="64605" y="111022"/>
                  </a:lnTo>
                  <a:lnTo>
                    <a:pt x="64300" y="110550"/>
                  </a:lnTo>
                  <a:lnTo>
                    <a:pt x="63844" y="110216"/>
                  </a:lnTo>
                  <a:lnTo>
                    <a:pt x="63588" y="110083"/>
                  </a:lnTo>
                  <a:lnTo>
                    <a:pt x="63233" y="110083"/>
                  </a:lnTo>
                  <a:lnTo>
                    <a:pt x="62466" y="110350"/>
                  </a:lnTo>
                  <a:lnTo>
                    <a:pt x="61911" y="110416"/>
                  </a:lnTo>
                  <a:lnTo>
                    <a:pt x="61350" y="110550"/>
                  </a:lnTo>
                  <a:lnTo>
                    <a:pt x="61094" y="110416"/>
                  </a:lnTo>
                  <a:lnTo>
                    <a:pt x="60888" y="110350"/>
                  </a:lnTo>
                  <a:lnTo>
                    <a:pt x="60838" y="110083"/>
                  </a:lnTo>
                  <a:lnTo>
                    <a:pt x="60888" y="109750"/>
                  </a:lnTo>
                  <a:lnTo>
                    <a:pt x="61350" y="109011"/>
                  </a:lnTo>
                  <a:lnTo>
                    <a:pt x="61555" y="108611"/>
                  </a:lnTo>
                  <a:lnTo>
                    <a:pt x="61655" y="108138"/>
                  </a:lnTo>
                  <a:lnTo>
                    <a:pt x="61655" y="107672"/>
                  </a:lnTo>
                  <a:lnTo>
                    <a:pt x="61450" y="107272"/>
                  </a:lnTo>
                  <a:lnTo>
                    <a:pt x="61300" y="106933"/>
                  </a:lnTo>
                  <a:lnTo>
                    <a:pt x="61300" y="106800"/>
                  </a:lnTo>
                  <a:lnTo>
                    <a:pt x="61350" y="106666"/>
                  </a:lnTo>
                  <a:lnTo>
                    <a:pt x="61755" y="106933"/>
                  </a:lnTo>
                  <a:lnTo>
                    <a:pt x="62111" y="106933"/>
                  </a:lnTo>
                  <a:lnTo>
                    <a:pt x="62111" y="105861"/>
                  </a:lnTo>
                  <a:lnTo>
                    <a:pt x="62366" y="104855"/>
                  </a:lnTo>
                  <a:lnTo>
                    <a:pt x="62466" y="104122"/>
                  </a:lnTo>
                  <a:lnTo>
                    <a:pt x="62466" y="103650"/>
                  </a:lnTo>
                  <a:lnTo>
                    <a:pt x="62366" y="103316"/>
                  </a:lnTo>
                  <a:lnTo>
                    <a:pt x="62216" y="103050"/>
                  </a:lnTo>
                  <a:lnTo>
                    <a:pt x="62011" y="102916"/>
                  </a:lnTo>
                  <a:lnTo>
                    <a:pt x="61655" y="102783"/>
                  </a:lnTo>
                  <a:lnTo>
                    <a:pt x="61194" y="102783"/>
                  </a:lnTo>
                  <a:lnTo>
                    <a:pt x="60838" y="103050"/>
                  </a:lnTo>
                  <a:lnTo>
                    <a:pt x="60383" y="103383"/>
                  </a:lnTo>
                  <a:lnTo>
                    <a:pt x="59822" y="104122"/>
                  </a:lnTo>
                  <a:lnTo>
                    <a:pt x="59261" y="105594"/>
                  </a:lnTo>
                  <a:lnTo>
                    <a:pt x="59161" y="105927"/>
                  </a:lnTo>
                  <a:lnTo>
                    <a:pt x="58955" y="106200"/>
                  </a:lnTo>
                  <a:lnTo>
                    <a:pt x="58444" y="106466"/>
                  </a:lnTo>
                  <a:lnTo>
                    <a:pt x="57888" y="106666"/>
                  </a:lnTo>
                  <a:lnTo>
                    <a:pt x="57427" y="106800"/>
                  </a:lnTo>
                  <a:lnTo>
                    <a:pt x="56866" y="107066"/>
                  </a:lnTo>
                  <a:lnTo>
                    <a:pt x="56311" y="107066"/>
                  </a:lnTo>
                  <a:lnTo>
                    <a:pt x="56005" y="106800"/>
                  </a:lnTo>
                  <a:lnTo>
                    <a:pt x="55850" y="106466"/>
                  </a:lnTo>
                  <a:lnTo>
                    <a:pt x="55544" y="105727"/>
                  </a:lnTo>
                  <a:lnTo>
                    <a:pt x="55288" y="105127"/>
                  </a:lnTo>
                  <a:lnTo>
                    <a:pt x="55033" y="104655"/>
                  </a:lnTo>
                  <a:lnTo>
                    <a:pt x="54627" y="103922"/>
                  </a:lnTo>
                  <a:lnTo>
                    <a:pt x="54477" y="102916"/>
                  </a:lnTo>
                  <a:lnTo>
                    <a:pt x="54272" y="102111"/>
                  </a:lnTo>
                  <a:lnTo>
                    <a:pt x="54272" y="100233"/>
                  </a:lnTo>
                  <a:lnTo>
                    <a:pt x="54477" y="99294"/>
                  </a:lnTo>
                  <a:lnTo>
                    <a:pt x="54627" y="98694"/>
                  </a:lnTo>
                  <a:lnTo>
                    <a:pt x="54627" y="98288"/>
                  </a:lnTo>
                  <a:lnTo>
                    <a:pt x="54733" y="97955"/>
                  </a:lnTo>
                  <a:lnTo>
                    <a:pt x="54627" y="97083"/>
                  </a:lnTo>
                  <a:lnTo>
                    <a:pt x="54627" y="96283"/>
                  </a:lnTo>
                  <a:lnTo>
                    <a:pt x="54733" y="95677"/>
                  </a:lnTo>
                  <a:lnTo>
                    <a:pt x="54933" y="95144"/>
                  </a:lnTo>
                  <a:lnTo>
                    <a:pt x="55394" y="94205"/>
                  </a:lnTo>
                  <a:lnTo>
                    <a:pt x="55494" y="93938"/>
                  </a:lnTo>
                  <a:lnTo>
                    <a:pt x="55644" y="93733"/>
                  </a:lnTo>
                  <a:lnTo>
                    <a:pt x="56105" y="93333"/>
                  </a:lnTo>
                  <a:lnTo>
                    <a:pt x="56561" y="93000"/>
                  </a:lnTo>
                  <a:lnTo>
                    <a:pt x="57583" y="92261"/>
                  </a:lnTo>
                  <a:lnTo>
                    <a:pt x="58038" y="92127"/>
                  </a:lnTo>
                  <a:lnTo>
                    <a:pt x="58600" y="91994"/>
                  </a:lnTo>
                  <a:lnTo>
                    <a:pt x="59055" y="92261"/>
                  </a:lnTo>
                  <a:lnTo>
                    <a:pt x="59616" y="92594"/>
                  </a:lnTo>
                  <a:lnTo>
                    <a:pt x="60177" y="92866"/>
                  </a:lnTo>
                  <a:lnTo>
                    <a:pt x="60738" y="92866"/>
                  </a:lnTo>
                  <a:lnTo>
                    <a:pt x="60838" y="92594"/>
                  </a:lnTo>
                  <a:lnTo>
                    <a:pt x="60888" y="92394"/>
                  </a:lnTo>
                  <a:lnTo>
                    <a:pt x="60888" y="91794"/>
                  </a:lnTo>
                  <a:lnTo>
                    <a:pt x="61094" y="91522"/>
                  </a:lnTo>
                  <a:lnTo>
                    <a:pt x="61450" y="91322"/>
                  </a:lnTo>
                  <a:lnTo>
                    <a:pt x="62827" y="91322"/>
                  </a:lnTo>
                  <a:lnTo>
                    <a:pt x="63588" y="91388"/>
                  </a:lnTo>
                  <a:lnTo>
                    <a:pt x="64150" y="91794"/>
                  </a:lnTo>
                  <a:lnTo>
                    <a:pt x="64711" y="92394"/>
                  </a:lnTo>
                  <a:lnTo>
                    <a:pt x="64966" y="92727"/>
                  </a:lnTo>
                  <a:lnTo>
                    <a:pt x="65166" y="93133"/>
                  </a:lnTo>
                  <a:lnTo>
                    <a:pt x="65322" y="93938"/>
                  </a:lnTo>
                  <a:lnTo>
                    <a:pt x="65727" y="95677"/>
                  </a:lnTo>
                  <a:lnTo>
                    <a:pt x="65877" y="96283"/>
                  </a:lnTo>
                  <a:lnTo>
                    <a:pt x="66183" y="96883"/>
                  </a:lnTo>
                  <a:lnTo>
                    <a:pt x="66544" y="97488"/>
                  </a:lnTo>
                  <a:lnTo>
                    <a:pt x="67100" y="97688"/>
                  </a:lnTo>
                  <a:lnTo>
                    <a:pt x="67355" y="97822"/>
                  </a:lnTo>
                  <a:lnTo>
                    <a:pt x="67561" y="97688"/>
                  </a:lnTo>
                  <a:lnTo>
                    <a:pt x="67661" y="97488"/>
                  </a:lnTo>
                  <a:lnTo>
                    <a:pt x="67711" y="97216"/>
                  </a:lnTo>
                  <a:lnTo>
                    <a:pt x="67816" y="96616"/>
                  </a:lnTo>
                  <a:lnTo>
                    <a:pt x="67816" y="96011"/>
                  </a:lnTo>
                  <a:lnTo>
                    <a:pt x="67661" y="95277"/>
                  </a:lnTo>
                  <a:lnTo>
                    <a:pt x="67461" y="94538"/>
                  </a:lnTo>
                  <a:lnTo>
                    <a:pt x="67000" y="93133"/>
                  </a:lnTo>
                  <a:lnTo>
                    <a:pt x="66794" y="92394"/>
                  </a:lnTo>
                  <a:lnTo>
                    <a:pt x="66694" y="91522"/>
                  </a:lnTo>
                  <a:lnTo>
                    <a:pt x="66794" y="90788"/>
                  </a:lnTo>
                  <a:lnTo>
                    <a:pt x="67100" y="89983"/>
                  </a:lnTo>
                  <a:lnTo>
                    <a:pt x="67355" y="89377"/>
                  </a:lnTo>
                  <a:lnTo>
                    <a:pt x="67816" y="88644"/>
                  </a:lnTo>
                  <a:lnTo>
                    <a:pt x="68733" y="87438"/>
                  </a:lnTo>
                  <a:lnTo>
                    <a:pt x="69494" y="86700"/>
                  </a:lnTo>
                  <a:lnTo>
                    <a:pt x="69850" y="86233"/>
                  </a:lnTo>
                  <a:lnTo>
                    <a:pt x="70205" y="85694"/>
                  </a:lnTo>
                  <a:lnTo>
                    <a:pt x="70411" y="84955"/>
                  </a:lnTo>
                  <a:lnTo>
                    <a:pt x="70511" y="84288"/>
                  </a:lnTo>
                  <a:lnTo>
                    <a:pt x="70411" y="83416"/>
                  </a:lnTo>
                  <a:lnTo>
                    <a:pt x="70411" y="82344"/>
                  </a:lnTo>
                  <a:lnTo>
                    <a:pt x="70205" y="81205"/>
                  </a:lnTo>
                  <a:lnTo>
                    <a:pt x="70205" y="80605"/>
                  </a:lnTo>
                  <a:lnTo>
                    <a:pt x="70311" y="80133"/>
                  </a:lnTo>
                  <a:lnTo>
                    <a:pt x="70411" y="79800"/>
                  </a:lnTo>
                  <a:lnTo>
                    <a:pt x="70566" y="79394"/>
                  </a:lnTo>
                  <a:lnTo>
                    <a:pt x="70766" y="79194"/>
                  </a:lnTo>
                  <a:lnTo>
                    <a:pt x="70872" y="79194"/>
                  </a:lnTo>
                  <a:lnTo>
                    <a:pt x="71072" y="79261"/>
                  </a:lnTo>
                  <a:lnTo>
                    <a:pt x="71072" y="79666"/>
                  </a:lnTo>
                  <a:lnTo>
                    <a:pt x="70972" y="80133"/>
                  </a:lnTo>
                  <a:lnTo>
                    <a:pt x="70972" y="80738"/>
                  </a:lnTo>
                  <a:lnTo>
                    <a:pt x="71072" y="81005"/>
                  </a:lnTo>
                  <a:lnTo>
                    <a:pt x="71227" y="81205"/>
                  </a:lnTo>
                  <a:lnTo>
                    <a:pt x="71683" y="81205"/>
                  </a:lnTo>
                  <a:lnTo>
                    <a:pt x="71888" y="81005"/>
                  </a:lnTo>
                  <a:lnTo>
                    <a:pt x="71988" y="80605"/>
                  </a:lnTo>
                  <a:lnTo>
                    <a:pt x="71888" y="80400"/>
                  </a:lnTo>
                  <a:lnTo>
                    <a:pt x="71888" y="79394"/>
                  </a:lnTo>
                  <a:lnTo>
                    <a:pt x="71988" y="79194"/>
                  </a:lnTo>
                  <a:lnTo>
                    <a:pt x="72344" y="78594"/>
                  </a:lnTo>
                  <a:lnTo>
                    <a:pt x="72700" y="77922"/>
                  </a:lnTo>
                  <a:lnTo>
                    <a:pt x="72805" y="77722"/>
                  </a:lnTo>
                  <a:lnTo>
                    <a:pt x="72805" y="77322"/>
                  </a:lnTo>
                  <a:lnTo>
                    <a:pt x="73161" y="76516"/>
                  </a:lnTo>
                  <a:lnTo>
                    <a:pt x="74994" y="73566"/>
                  </a:lnTo>
                  <a:lnTo>
                    <a:pt x="75911" y="72494"/>
                  </a:lnTo>
                  <a:lnTo>
                    <a:pt x="76416" y="72161"/>
                  </a:lnTo>
                  <a:lnTo>
                    <a:pt x="76927" y="71894"/>
                  </a:lnTo>
                  <a:lnTo>
                    <a:pt x="77488" y="71761"/>
                  </a:lnTo>
                  <a:lnTo>
                    <a:pt x="77694" y="71622"/>
                  </a:lnTo>
                  <a:lnTo>
                    <a:pt x="77844" y="71422"/>
                  </a:lnTo>
                  <a:lnTo>
                    <a:pt x="78050" y="70955"/>
                  </a:lnTo>
                  <a:lnTo>
                    <a:pt x="78150" y="70822"/>
                  </a:lnTo>
                  <a:lnTo>
                    <a:pt x="78355" y="70688"/>
                  </a:lnTo>
                  <a:lnTo>
                    <a:pt x="78611" y="70416"/>
                  </a:lnTo>
                  <a:lnTo>
                    <a:pt x="79066" y="70283"/>
                  </a:lnTo>
                  <a:lnTo>
                    <a:pt x="79272" y="70283"/>
                  </a:lnTo>
                  <a:lnTo>
                    <a:pt x="79422" y="70416"/>
                  </a:lnTo>
                  <a:lnTo>
                    <a:pt x="79522" y="70550"/>
                  </a:lnTo>
                  <a:lnTo>
                    <a:pt x="79522" y="70955"/>
                  </a:lnTo>
                  <a:lnTo>
                    <a:pt x="79322" y="71155"/>
                  </a:lnTo>
                  <a:lnTo>
                    <a:pt x="79066" y="71555"/>
                  </a:lnTo>
                  <a:lnTo>
                    <a:pt x="78861" y="71622"/>
                  </a:lnTo>
                  <a:lnTo>
                    <a:pt x="78811" y="71894"/>
                  </a:lnTo>
                  <a:lnTo>
                    <a:pt x="78811" y="72227"/>
                  </a:lnTo>
                  <a:lnTo>
                    <a:pt x="78861" y="72494"/>
                  </a:lnTo>
                  <a:lnTo>
                    <a:pt x="79066" y="72761"/>
                  </a:lnTo>
                  <a:lnTo>
                    <a:pt x="79322" y="72833"/>
                  </a:lnTo>
                  <a:lnTo>
                    <a:pt x="79777" y="72966"/>
                  </a:lnTo>
                  <a:lnTo>
                    <a:pt x="80083" y="72966"/>
                  </a:lnTo>
                  <a:lnTo>
                    <a:pt x="80338" y="72833"/>
                  </a:lnTo>
                  <a:lnTo>
                    <a:pt x="80744" y="72361"/>
                  </a:lnTo>
                  <a:lnTo>
                    <a:pt x="81000" y="71761"/>
                  </a:lnTo>
                  <a:lnTo>
                    <a:pt x="81355" y="71288"/>
                  </a:lnTo>
                  <a:lnTo>
                    <a:pt x="81816" y="70955"/>
                  </a:lnTo>
                  <a:lnTo>
                    <a:pt x="82122" y="70822"/>
                  </a:lnTo>
                  <a:lnTo>
                    <a:pt x="82272" y="70550"/>
                  </a:lnTo>
                  <a:lnTo>
                    <a:pt x="82272" y="70283"/>
                  </a:lnTo>
                  <a:lnTo>
                    <a:pt x="82222" y="70083"/>
                  </a:lnTo>
                  <a:lnTo>
                    <a:pt x="82022" y="69950"/>
                  </a:lnTo>
                  <a:lnTo>
                    <a:pt x="80900" y="69950"/>
                  </a:lnTo>
                  <a:lnTo>
                    <a:pt x="80438" y="69683"/>
                  </a:lnTo>
                  <a:lnTo>
                    <a:pt x="80188" y="69211"/>
                  </a:lnTo>
                  <a:lnTo>
                    <a:pt x="79883" y="68877"/>
                  </a:lnTo>
                  <a:lnTo>
                    <a:pt x="79777" y="68272"/>
                  </a:lnTo>
                  <a:lnTo>
                    <a:pt x="79727" y="67538"/>
                  </a:lnTo>
                  <a:lnTo>
                    <a:pt x="79627" y="67133"/>
                  </a:lnTo>
                  <a:lnTo>
                    <a:pt x="79422" y="66800"/>
                  </a:lnTo>
                  <a:lnTo>
                    <a:pt x="79166" y="66666"/>
                  </a:lnTo>
                  <a:lnTo>
                    <a:pt x="78861" y="66466"/>
                  </a:lnTo>
                  <a:lnTo>
                    <a:pt x="78811" y="66333"/>
                  </a:lnTo>
                  <a:lnTo>
                    <a:pt x="78811" y="66061"/>
                  </a:lnTo>
                  <a:lnTo>
                    <a:pt x="78861" y="65927"/>
                  </a:lnTo>
                  <a:lnTo>
                    <a:pt x="79166" y="65727"/>
                  </a:lnTo>
                  <a:lnTo>
                    <a:pt x="79522" y="65727"/>
                  </a:lnTo>
                  <a:lnTo>
                    <a:pt x="79727" y="65594"/>
                  </a:lnTo>
                  <a:lnTo>
                    <a:pt x="79883" y="65194"/>
                  </a:lnTo>
                  <a:lnTo>
                    <a:pt x="79883" y="64722"/>
                  </a:lnTo>
                  <a:lnTo>
                    <a:pt x="79627" y="64255"/>
                  </a:lnTo>
                  <a:lnTo>
                    <a:pt x="79322" y="63922"/>
                  </a:lnTo>
                  <a:lnTo>
                    <a:pt x="78861" y="63922"/>
                  </a:lnTo>
                  <a:lnTo>
                    <a:pt x="78505" y="63988"/>
                  </a:lnTo>
                  <a:lnTo>
                    <a:pt x="77944" y="64388"/>
                  </a:lnTo>
                  <a:lnTo>
                    <a:pt x="77233" y="64855"/>
                  </a:lnTo>
                  <a:lnTo>
                    <a:pt x="76877" y="65194"/>
                  </a:lnTo>
                  <a:lnTo>
                    <a:pt x="76572" y="65727"/>
                  </a:lnTo>
                  <a:lnTo>
                    <a:pt x="76316" y="66061"/>
                  </a:lnTo>
                  <a:lnTo>
                    <a:pt x="76216" y="66061"/>
                  </a:lnTo>
                  <a:lnTo>
                    <a:pt x="76111" y="65861"/>
                  </a:lnTo>
                  <a:lnTo>
                    <a:pt x="76111" y="65594"/>
                  </a:lnTo>
                  <a:lnTo>
                    <a:pt x="76316" y="65127"/>
                  </a:lnTo>
                  <a:lnTo>
                    <a:pt x="77027" y="63988"/>
                  </a:lnTo>
                  <a:lnTo>
                    <a:pt x="77388" y="63516"/>
                  </a:lnTo>
                  <a:lnTo>
                    <a:pt x="77794" y="63183"/>
                  </a:lnTo>
                  <a:lnTo>
                    <a:pt x="78250" y="62916"/>
                  </a:lnTo>
                  <a:lnTo>
                    <a:pt x="78811" y="62644"/>
                  </a:lnTo>
                  <a:lnTo>
                    <a:pt x="82222" y="62644"/>
                  </a:lnTo>
                  <a:lnTo>
                    <a:pt x="82933" y="62577"/>
                  </a:lnTo>
                  <a:lnTo>
                    <a:pt x="83600" y="62177"/>
                  </a:lnTo>
                  <a:lnTo>
                    <a:pt x="83955" y="61977"/>
                  </a:lnTo>
                  <a:lnTo>
                    <a:pt x="84411" y="61572"/>
                  </a:lnTo>
                  <a:lnTo>
                    <a:pt x="84516" y="61372"/>
                  </a:lnTo>
                  <a:lnTo>
                    <a:pt x="84616" y="60972"/>
                  </a:lnTo>
                  <a:lnTo>
                    <a:pt x="84616" y="60772"/>
                  </a:lnTo>
                  <a:lnTo>
                    <a:pt x="84666" y="60366"/>
                  </a:lnTo>
                  <a:lnTo>
                    <a:pt x="84972" y="60100"/>
                  </a:lnTo>
                  <a:lnTo>
                    <a:pt x="85227" y="60033"/>
                  </a:lnTo>
                  <a:lnTo>
                    <a:pt x="85788" y="60100"/>
                  </a:lnTo>
                  <a:lnTo>
                    <a:pt x="86344" y="60233"/>
                  </a:lnTo>
                  <a:lnTo>
                    <a:pt x="86600" y="60100"/>
                  </a:lnTo>
                  <a:lnTo>
                    <a:pt x="86905" y="60033"/>
                  </a:lnTo>
                  <a:lnTo>
                    <a:pt x="87061" y="59633"/>
                  </a:lnTo>
                  <a:lnTo>
                    <a:pt x="87261" y="59294"/>
                  </a:lnTo>
                  <a:lnTo>
                    <a:pt x="87366" y="58894"/>
                  </a:lnTo>
                  <a:lnTo>
                    <a:pt x="87366" y="58561"/>
                  </a:lnTo>
                  <a:lnTo>
                    <a:pt x="87261" y="58222"/>
                  </a:lnTo>
                  <a:lnTo>
                    <a:pt x="87161" y="57955"/>
                  </a:lnTo>
                  <a:lnTo>
                    <a:pt x="86705" y="57822"/>
                  </a:lnTo>
                  <a:lnTo>
                    <a:pt x="86450" y="57555"/>
                  </a:lnTo>
                  <a:lnTo>
                    <a:pt x="86244" y="57488"/>
                  </a:lnTo>
                  <a:lnTo>
                    <a:pt x="86094" y="57488"/>
                  </a:lnTo>
                  <a:lnTo>
                    <a:pt x="85683" y="57555"/>
                  </a:lnTo>
                  <a:lnTo>
                    <a:pt x="85433" y="57822"/>
                  </a:lnTo>
                  <a:lnTo>
                    <a:pt x="84766" y="58288"/>
                  </a:lnTo>
                  <a:lnTo>
                    <a:pt x="84411" y="58427"/>
                  </a:lnTo>
                  <a:lnTo>
                    <a:pt x="83750" y="58427"/>
                  </a:lnTo>
                  <a:lnTo>
                    <a:pt x="83600" y="58222"/>
                  </a:lnTo>
                  <a:lnTo>
                    <a:pt x="83494" y="57955"/>
                  </a:lnTo>
                  <a:lnTo>
                    <a:pt x="83394" y="57555"/>
                  </a:lnTo>
                  <a:lnTo>
                    <a:pt x="83600" y="57216"/>
                  </a:lnTo>
                  <a:lnTo>
                    <a:pt x="83750" y="56950"/>
                  </a:lnTo>
                  <a:lnTo>
                    <a:pt x="84311" y="56483"/>
                  </a:lnTo>
                  <a:lnTo>
                    <a:pt x="84516" y="56283"/>
                  </a:lnTo>
                  <a:lnTo>
                    <a:pt x="84616" y="56011"/>
                  </a:lnTo>
                  <a:lnTo>
                    <a:pt x="84616" y="55744"/>
                  </a:lnTo>
                  <a:lnTo>
                    <a:pt x="84411" y="55544"/>
                  </a:lnTo>
                  <a:lnTo>
                    <a:pt x="84055" y="55411"/>
                  </a:lnTo>
                  <a:lnTo>
                    <a:pt x="83750" y="55277"/>
                  </a:lnTo>
                  <a:lnTo>
                    <a:pt x="83138" y="55144"/>
                  </a:lnTo>
                  <a:lnTo>
                    <a:pt x="82733" y="55011"/>
                  </a:lnTo>
                  <a:lnTo>
                    <a:pt x="82577" y="54672"/>
                  </a:lnTo>
                  <a:lnTo>
                    <a:pt x="82577" y="53800"/>
                  </a:lnTo>
                  <a:lnTo>
                    <a:pt x="82477" y="53000"/>
                  </a:lnTo>
                  <a:lnTo>
                    <a:pt x="82272" y="52461"/>
                  </a:lnTo>
                  <a:lnTo>
                    <a:pt x="82222" y="51994"/>
                  </a:lnTo>
                  <a:lnTo>
                    <a:pt x="82122" y="50788"/>
                  </a:lnTo>
                  <a:lnTo>
                    <a:pt x="82022" y="50316"/>
                  </a:lnTo>
                  <a:lnTo>
                    <a:pt x="81916" y="50050"/>
                  </a:lnTo>
                  <a:lnTo>
                    <a:pt x="81816" y="49716"/>
                  </a:lnTo>
                  <a:lnTo>
                    <a:pt x="81255" y="49111"/>
                  </a:lnTo>
                  <a:lnTo>
                    <a:pt x="80744" y="48511"/>
                  </a:lnTo>
                  <a:lnTo>
                    <a:pt x="80544" y="48105"/>
                  </a:lnTo>
                  <a:lnTo>
                    <a:pt x="80544" y="47905"/>
                  </a:lnTo>
                  <a:lnTo>
                    <a:pt x="80438" y="47305"/>
                  </a:lnTo>
                  <a:lnTo>
                    <a:pt x="80288" y="46900"/>
                  </a:lnTo>
                  <a:lnTo>
                    <a:pt x="80083" y="46566"/>
                  </a:lnTo>
                  <a:lnTo>
                    <a:pt x="79777" y="46566"/>
                  </a:lnTo>
                  <a:lnTo>
                    <a:pt x="79522" y="46700"/>
                  </a:lnTo>
                  <a:lnTo>
                    <a:pt x="79322" y="46900"/>
                  </a:lnTo>
                  <a:lnTo>
                    <a:pt x="79166" y="47166"/>
                  </a:lnTo>
                  <a:lnTo>
                    <a:pt x="78861" y="47905"/>
                  </a:lnTo>
                  <a:lnTo>
                    <a:pt x="78505" y="48238"/>
                  </a:lnTo>
                  <a:lnTo>
                    <a:pt x="78050" y="48511"/>
                  </a:lnTo>
                  <a:lnTo>
                    <a:pt x="77488" y="48511"/>
                  </a:lnTo>
                  <a:lnTo>
                    <a:pt x="77027" y="48377"/>
                  </a:lnTo>
                  <a:lnTo>
                    <a:pt x="76672" y="48038"/>
                  </a:lnTo>
                  <a:lnTo>
                    <a:pt x="76316" y="47638"/>
                  </a:lnTo>
                  <a:lnTo>
                    <a:pt x="76111" y="47033"/>
                  </a:lnTo>
                  <a:lnTo>
                    <a:pt x="76011" y="46566"/>
                  </a:lnTo>
                  <a:lnTo>
                    <a:pt x="75911" y="45494"/>
                  </a:lnTo>
                  <a:lnTo>
                    <a:pt x="75755" y="44955"/>
                  </a:lnTo>
                  <a:lnTo>
                    <a:pt x="75450" y="44488"/>
                  </a:lnTo>
                  <a:lnTo>
                    <a:pt x="75094" y="44155"/>
                  </a:lnTo>
                  <a:lnTo>
                    <a:pt x="74638" y="43883"/>
                  </a:lnTo>
                  <a:lnTo>
                    <a:pt x="74283" y="43550"/>
                  </a:lnTo>
                  <a:lnTo>
                    <a:pt x="73922" y="43150"/>
                  </a:lnTo>
                  <a:lnTo>
                    <a:pt x="73366" y="42544"/>
                  </a:lnTo>
                  <a:lnTo>
                    <a:pt x="73061" y="42211"/>
                  </a:lnTo>
                  <a:lnTo>
                    <a:pt x="72805" y="42077"/>
                  </a:lnTo>
                  <a:lnTo>
                    <a:pt x="72450" y="41944"/>
                  </a:lnTo>
                  <a:lnTo>
                    <a:pt x="71988" y="42077"/>
                  </a:lnTo>
                  <a:lnTo>
                    <a:pt x="71227" y="42544"/>
                  </a:lnTo>
                  <a:lnTo>
                    <a:pt x="70972" y="42677"/>
                  </a:lnTo>
                  <a:lnTo>
                    <a:pt x="70566" y="42816"/>
                  </a:lnTo>
                  <a:lnTo>
                    <a:pt x="70205" y="42816"/>
                  </a:lnTo>
                  <a:lnTo>
                    <a:pt x="69955" y="42950"/>
                  </a:lnTo>
                  <a:lnTo>
                    <a:pt x="69750" y="43016"/>
                  </a:lnTo>
                  <a:lnTo>
                    <a:pt x="69594" y="43283"/>
                  </a:lnTo>
                  <a:lnTo>
                    <a:pt x="69594" y="43883"/>
                  </a:lnTo>
                  <a:lnTo>
                    <a:pt x="69650" y="44622"/>
                  </a:lnTo>
                  <a:lnTo>
                    <a:pt x="69650" y="44822"/>
                  </a:lnTo>
                  <a:lnTo>
                    <a:pt x="69594" y="45227"/>
                  </a:lnTo>
                  <a:lnTo>
                    <a:pt x="69494" y="45494"/>
                  </a:lnTo>
                  <a:lnTo>
                    <a:pt x="69394" y="45561"/>
                  </a:lnTo>
                  <a:lnTo>
                    <a:pt x="69594" y="46094"/>
                  </a:lnTo>
                  <a:lnTo>
                    <a:pt x="69650" y="46300"/>
                  </a:lnTo>
                  <a:lnTo>
                    <a:pt x="69650" y="46566"/>
                  </a:lnTo>
                  <a:lnTo>
                    <a:pt x="69594" y="46766"/>
                  </a:lnTo>
                  <a:lnTo>
                    <a:pt x="69394" y="47166"/>
                  </a:lnTo>
                  <a:lnTo>
                    <a:pt x="69188" y="47505"/>
                  </a:lnTo>
                  <a:lnTo>
                    <a:pt x="68933" y="47772"/>
                  </a:lnTo>
                  <a:lnTo>
                    <a:pt x="68733" y="48038"/>
                  </a:lnTo>
                  <a:lnTo>
                    <a:pt x="68627" y="48377"/>
                  </a:lnTo>
                  <a:lnTo>
                    <a:pt x="68627" y="48644"/>
                  </a:lnTo>
                  <a:lnTo>
                    <a:pt x="68733" y="48844"/>
                  </a:lnTo>
                  <a:lnTo>
                    <a:pt x="69038" y="49111"/>
                  </a:lnTo>
                  <a:lnTo>
                    <a:pt x="69288" y="49311"/>
                  </a:lnTo>
                  <a:lnTo>
                    <a:pt x="69594" y="49583"/>
                  </a:lnTo>
                  <a:lnTo>
                    <a:pt x="69750" y="50050"/>
                  </a:lnTo>
                  <a:lnTo>
                    <a:pt x="69850" y="50450"/>
                  </a:lnTo>
                  <a:lnTo>
                    <a:pt x="70105" y="51188"/>
                  </a:lnTo>
                  <a:lnTo>
                    <a:pt x="70311" y="51794"/>
                  </a:lnTo>
                  <a:lnTo>
                    <a:pt x="70411" y="52594"/>
                  </a:lnTo>
                  <a:lnTo>
                    <a:pt x="70511" y="53000"/>
                  </a:lnTo>
                  <a:lnTo>
                    <a:pt x="70411" y="53333"/>
                  </a:lnTo>
                  <a:lnTo>
                    <a:pt x="70105" y="54072"/>
                  </a:lnTo>
                  <a:lnTo>
                    <a:pt x="69955" y="54405"/>
                  </a:lnTo>
                  <a:lnTo>
                    <a:pt x="69650" y="54672"/>
                  </a:lnTo>
                  <a:lnTo>
                    <a:pt x="69188" y="55011"/>
                  </a:lnTo>
                  <a:lnTo>
                    <a:pt x="68933" y="55277"/>
                  </a:lnTo>
                  <a:lnTo>
                    <a:pt x="68733" y="55677"/>
                  </a:lnTo>
                  <a:lnTo>
                    <a:pt x="68577" y="56011"/>
                  </a:lnTo>
                  <a:lnTo>
                    <a:pt x="68577" y="56483"/>
                  </a:lnTo>
                  <a:lnTo>
                    <a:pt x="68733" y="57555"/>
                  </a:lnTo>
                  <a:lnTo>
                    <a:pt x="68733" y="58288"/>
                  </a:lnTo>
                  <a:lnTo>
                    <a:pt x="68627" y="58827"/>
                  </a:lnTo>
                  <a:lnTo>
                    <a:pt x="68577" y="59027"/>
                  </a:lnTo>
                  <a:lnTo>
                    <a:pt x="68272" y="59427"/>
                  </a:lnTo>
                  <a:lnTo>
                    <a:pt x="68016" y="59500"/>
                  </a:lnTo>
                  <a:lnTo>
                    <a:pt x="67661" y="59633"/>
                  </a:lnTo>
                  <a:lnTo>
                    <a:pt x="67355" y="59633"/>
                  </a:lnTo>
                  <a:lnTo>
                    <a:pt x="67100" y="59500"/>
                  </a:lnTo>
                  <a:lnTo>
                    <a:pt x="67000" y="59427"/>
                  </a:lnTo>
                  <a:lnTo>
                    <a:pt x="66694" y="58894"/>
                  </a:lnTo>
                  <a:lnTo>
                    <a:pt x="66544" y="58288"/>
                  </a:lnTo>
                  <a:lnTo>
                    <a:pt x="66438" y="57822"/>
                  </a:lnTo>
                  <a:lnTo>
                    <a:pt x="66338" y="57216"/>
                  </a:lnTo>
                  <a:lnTo>
                    <a:pt x="66338" y="55744"/>
                  </a:lnTo>
                  <a:lnTo>
                    <a:pt x="66238" y="55544"/>
                  </a:lnTo>
                  <a:lnTo>
                    <a:pt x="66083" y="55277"/>
                  </a:lnTo>
                  <a:lnTo>
                    <a:pt x="65727" y="54938"/>
                  </a:lnTo>
                  <a:lnTo>
                    <a:pt x="65216" y="54672"/>
                  </a:lnTo>
                  <a:lnTo>
                    <a:pt x="64300" y="54405"/>
                  </a:lnTo>
                  <a:lnTo>
                    <a:pt x="63794" y="54338"/>
                  </a:lnTo>
                  <a:lnTo>
                    <a:pt x="63283" y="53938"/>
                  </a:lnTo>
                  <a:lnTo>
                    <a:pt x="62366" y="53133"/>
                  </a:lnTo>
                  <a:lnTo>
                    <a:pt x="61911" y="52594"/>
                  </a:lnTo>
                  <a:lnTo>
                    <a:pt x="61350" y="52261"/>
                  </a:lnTo>
                  <a:lnTo>
                    <a:pt x="60738" y="51994"/>
                  </a:lnTo>
                  <a:lnTo>
                    <a:pt x="60077" y="51794"/>
                  </a:lnTo>
                  <a:lnTo>
                    <a:pt x="59361" y="51522"/>
                  </a:lnTo>
                  <a:lnTo>
                    <a:pt x="58600" y="50922"/>
                  </a:lnTo>
                  <a:lnTo>
                    <a:pt x="58344" y="50655"/>
                  </a:lnTo>
                  <a:lnTo>
                    <a:pt x="58038" y="50183"/>
                  </a:lnTo>
                  <a:lnTo>
                    <a:pt x="57888" y="49716"/>
                  </a:lnTo>
                  <a:lnTo>
                    <a:pt x="57783" y="49244"/>
                  </a:lnTo>
                  <a:lnTo>
                    <a:pt x="57583" y="48711"/>
                  </a:lnTo>
                  <a:lnTo>
                    <a:pt x="57327" y="48238"/>
                  </a:lnTo>
                  <a:lnTo>
                    <a:pt x="57122" y="47772"/>
                  </a:lnTo>
                  <a:lnTo>
                    <a:pt x="56866" y="47305"/>
                  </a:lnTo>
                  <a:lnTo>
                    <a:pt x="56766" y="46566"/>
                  </a:lnTo>
                  <a:lnTo>
                    <a:pt x="56766" y="45827"/>
                  </a:lnTo>
                  <a:lnTo>
                    <a:pt x="56972" y="45227"/>
                  </a:lnTo>
                  <a:lnTo>
                    <a:pt x="57227" y="44622"/>
                  </a:lnTo>
                  <a:lnTo>
                    <a:pt x="57683" y="43883"/>
                  </a:lnTo>
                  <a:lnTo>
                    <a:pt x="58244" y="43416"/>
                  </a:lnTo>
                  <a:lnTo>
                    <a:pt x="58700" y="42950"/>
                  </a:lnTo>
                  <a:lnTo>
                    <a:pt x="59055" y="42411"/>
                  </a:lnTo>
                  <a:lnTo>
                    <a:pt x="59261" y="42077"/>
                  </a:lnTo>
                  <a:lnTo>
                    <a:pt x="59361" y="41677"/>
                  </a:lnTo>
                  <a:lnTo>
                    <a:pt x="59416" y="41338"/>
                  </a:lnTo>
                  <a:lnTo>
                    <a:pt x="59516" y="41072"/>
                  </a:lnTo>
                  <a:lnTo>
                    <a:pt x="59722" y="40872"/>
                  </a:lnTo>
                  <a:lnTo>
                    <a:pt x="59972" y="40605"/>
                  </a:lnTo>
                  <a:lnTo>
                    <a:pt x="60838" y="40266"/>
                  </a:lnTo>
                  <a:lnTo>
                    <a:pt x="61911" y="39666"/>
                  </a:lnTo>
                  <a:lnTo>
                    <a:pt x="62011" y="39533"/>
                  </a:lnTo>
                  <a:lnTo>
                    <a:pt x="62111" y="39261"/>
                  </a:lnTo>
                  <a:lnTo>
                    <a:pt x="61911" y="38794"/>
                  </a:lnTo>
                  <a:lnTo>
                    <a:pt x="61755" y="38461"/>
                  </a:lnTo>
                  <a:lnTo>
                    <a:pt x="61555" y="38188"/>
                  </a:lnTo>
                  <a:lnTo>
                    <a:pt x="61350" y="38055"/>
                  </a:lnTo>
                  <a:lnTo>
                    <a:pt x="60888" y="37922"/>
                  </a:lnTo>
                  <a:lnTo>
                    <a:pt x="60277" y="37922"/>
                  </a:lnTo>
                  <a:lnTo>
                    <a:pt x="60177" y="37855"/>
                  </a:lnTo>
                  <a:lnTo>
                    <a:pt x="60077" y="37722"/>
                  </a:lnTo>
                  <a:lnTo>
                    <a:pt x="60077" y="37588"/>
                  </a:lnTo>
                  <a:lnTo>
                    <a:pt x="60177" y="37322"/>
                  </a:lnTo>
                  <a:lnTo>
                    <a:pt x="60277" y="37183"/>
                  </a:lnTo>
                  <a:lnTo>
                    <a:pt x="60383" y="37116"/>
                  </a:lnTo>
                  <a:lnTo>
                    <a:pt x="60738" y="36983"/>
                  </a:lnTo>
                  <a:lnTo>
                    <a:pt x="61350" y="37116"/>
                  </a:lnTo>
                  <a:lnTo>
                    <a:pt x="61855" y="37322"/>
                  </a:lnTo>
                  <a:lnTo>
                    <a:pt x="62111" y="37455"/>
                  </a:lnTo>
                  <a:lnTo>
                    <a:pt x="62316" y="37455"/>
                  </a:lnTo>
                  <a:lnTo>
                    <a:pt x="62466" y="37322"/>
                  </a:lnTo>
                  <a:lnTo>
                    <a:pt x="62672" y="37183"/>
                  </a:lnTo>
                  <a:lnTo>
                    <a:pt x="62827" y="36850"/>
                  </a:lnTo>
                  <a:lnTo>
                    <a:pt x="63027" y="36383"/>
                  </a:lnTo>
                  <a:lnTo>
                    <a:pt x="63233" y="36116"/>
                  </a:lnTo>
                  <a:lnTo>
                    <a:pt x="63383" y="35977"/>
                  </a:lnTo>
                  <a:lnTo>
                    <a:pt x="63794" y="35977"/>
                  </a:lnTo>
                  <a:lnTo>
                    <a:pt x="64050" y="36250"/>
                  </a:lnTo>
                  <a:lnTo>
                    <a:pt x="64505" y="36250"/>
                  </a:lnTo>
                  <a:lnTo>
                    <a:pt x="64966" y="36116"/>
                  </a:lnTo>
                  <a:lnTo>
                    <a:pt x="65727" y="35511"/>
                  </a:lnTo>
                  <a:lnTo>
                    <a:pt x="66438" y="35177"/>
                  </a:lnTo>
                  <a:lnTo>
                    <a:pt x="67205" y="34905"/>
                  </a:lnTo>
                  <a:lnTo>
                    <a:pt x="67461" y="34772"/>
                  </a:lnTo>
                  <a:lnTo>
                    <a:pt x="67661" y="34572"/>
                  </a:lnTo>
                  <a:lnTo>
                    <a:pt x="67711" y="34305"/>
                  </a:lnTo>
                  <a:lnTo>
                    <a:pt x="67711" y="33972"/>
                  </a:lnTo>
                  <a:lnTo>
                    <a:pt x="67661" y="33433"/>
                  </a:lnTo>
                  <a:lnTo>
                    <a:pt x="67355" y="33233"/>
                  </a:lnTo>
                  <a:lnTo>
                    <a:pt x="67205" y="32966"/>
                  </a:lnTo>
                  <a:lnTo>
                    <a:pt x="66900" y="32627"/>
                  </a:lnTo>
                  <a:lnTo>
                    <a:pt x="66794" y="32161"/>
                  </a:lnTo>
                  <a:lnTo>
                    <a:pt x="66794" y="31155"/>
                  </a:lnTo>
                  <a:lnTo>
                    <a:pt x="66900" y="30822"/>
                  </a:lnTo>
                  <a:lnTo>
                    <a:pt x="66900" y="30550"/>
                  </a:lnTo>
                  <a:lnTo>
                    <a:pt x="66794" y="30283"/>
                  </a:lnTo>
                  <a:lnTo>
                    <a:pt x="66644" y="30216"/>
                  </a:lnTo>
                  <a:lnTo>
                    <a:pt x="66238" y="29950"/>
                  </a:lnTo>
                  <a:lnTo>
                    <a:pt x="66083" y="29616"/>
                  </a:lnTo>
                  <a:lnTo>
                    <a:pt x="65777" y="29344"/>
                  </a:lnTo>
                  <a:lnTo>
                    <a:pt x="64505" y="29344"/>
                  </a:lnTo>
                  <a:lnTo>
                    <a:pt x="64300" y="29483"/>
                  </a:lnTo>
                  <a:lnTo>
                    <a:pt x="64150" y="29683"/>
                  </a:lnTo>
                  <a:lnTo>
                    <a:pt x="64050" y="29950"/>
                  </a:lnTo>
                  <a:lnTo>
                    <a:pt x="64150" y="30216"/>
                  </a:lnTo>
                  <a:lnTo>
                    <a:pt x="64250" y="30416"/>
                  </a:lnTo>
                  <a:lnTo>
                    <a:pt x="64405" y="30688"/>
                  </a:lnTo>
                  <a:lnTo>
                    <a:pt x="64605" y="30888"/>
                  </a:lnTo>
                  <a:lnTo>
                    <a:pt x="64605" y="31022"/>
                  </a:lnTo>
                  <a:lnTo>
                    <a:pt x="64505" y="31155"/>
                  </a:lnTo>
                  <a:lnTo>
                    <a:pt x="64300" y="31155"/>
                  </a:lnTo>
                  <a:lnTo>
                    <a:pt x="64150" y="31288"/>
                  </a:lnTo>
                  <a:lnTo>
                    <a:pt x="63944" y="31422"/>
                  </a:lnTo>
                  <a:lnTo>
                    <a:pt x="63844" y="31761"/>
                  </a:lnTo>
                  <a:lnTo>
                    <a:pt x="63794" y="31894"/>
                  </a:lnTo>
                  <a:lnTo>
                    <a:pt x="63794" y="32161"/>
                  </a:lnTo>
                  <a:lnTo>
                    <a:pt x="63844" y="32627"/>
                  </a:lnTo>
                  <a:lnTo>
                    <a:pt x="63794" y="32833"/>
                  </a:lnTo>
                  <a:lnTo>
                    <a:pt x="63588" y="33100"/>
                  </a:lnTo>
                  <a:lnTo>
                    <a:pt x="63133" y="33972"/>
                  </a:lnTo>
                  <a:lnTo>
                    <a:pt x="62827" y="34172"/>
                  </a:lnTo>
                  <a:lnTo>
                    <a:pt x="62672" y="34305"/>
                  </a:lnTo>
                  <a:lnTo>
                    <a:pt x="62466" y="34305"/>
                  </a:lnTo>
                  <a:lnTo>
                    <a:pt x="62316" y="34172"/>
                  </a:lnTo>
                  <a:lnTo>
                    <a:pt x="62111" y="34038"/>
                  </a:lnTo>
                  <a:lnTo>
                    <a:pt x="61911" y="33566"/>
                  </a:lnTo>
                  <a:lnTo>
                    <a:pt x="61755" y="32966"/>
                  </a:lnTo>
                  <a:lnTo>
                    <a:pt x="61755" y="32361"/>
                  </a:lnTo>
                  <a:lnTo>
                    <a:pt x="61855" y="31155"/>
                  </a:lnTo>
                  <a:lnTo>
                    <a:pt x="61755" y="30822"/>
                  </a:lnTo>
                  <a:lnTo>
                    <a:pt x="61655" y="30416"/>
                  </a:lnTo>
                  <a:lnTo>
                    <a:pt x="61350" y="30216"/>
                  </a:lnTo>
                  <a:lnTo>
                    <a:pt x="61194" y="30283"/>
                  </a:lnTo>
                  <a:lnTo>
                    <a:pt x="60994" y="30416"/>
                  </a:lnTo>
                  <a:lnTo>
                    <a:pt x="60888" y="30688"/>
                  </a:lnTo>
                  <a:lnTo>
                    <a:pt x="60888" y="30888"/>
                  </a:lnTo>
                  <a:lnTo>
                    <a:pt x="60838" y="31488"/>
                  </a:lnTo>
                  <a:lnTo>
                    <a:pt x="60738" y="31761"/>
                  </a:lnTo>
                  <a:lnTo>
                    <a:pt x="60533" y="32027"/>
                  </a:lnTo>
                  <a:lnTo>
                    <a:pt x="60277" y="31894"/>
                  </a:lnTo>
                  <a:lnTo>
                    <a:pt x="60077" y="31622"/>
                  </a:lnTo>
                  <a:lnTo>
                    <a:pt x="59972" y="31288"/>
                  </a:lnTo>
                  <a:lnTo>
                    <a:pt x="59822" y="30550"/>
                  </a:lnTo>
                  <a:lnTo>
                    <a:pt x="59722" y="30283"/>
                  </a:lnTo>
                  <a:lnTo>
                    <a:pt x="59416" y="30216"/>
                  </a:lnTo>
                  <a:lnTo>
                    <a:pt x="59261" y="30083"/>
                  </a:lnTo>
                  <a:lnTo>
                    <a:pt x="59055" y="29816"/>
                  </a:lnTo>
                  <a:lnTo>
                    <a:pt x="58805" y="29344"/>
                  </a:lnTo>
                  <a:lnTo>
                    <a:pt x="58805" y="28877"/>
                  </a:lnTo>
                  <a:lnTo>
                    <a:pt x="58905" y="28611"/>
                  </a:lnTo>
                  <a:lnTo>
                    <a:pt x="58905" y="28344"/>
                  </a:lnTo>
                  <a:lnTo>
                    <a:pt x="58805" y="28272"/>
                  </a:lnTo>
                  <a:lnTo>
                    <a:pt x="58600" y="28272"/>
                  </a:lnTo>
                  <a:lnTo>
                    <a:pt x="58500" y="28138"/>
                  </a:lnTo>
                  <a:lnTo>
                    <a:pt x="58500" y="28005"/>
                  </a:lnTo>
                  <a:lnTo>
                    <a:pt x="58600" y="27872"/>
                  </a:lnTo>
                  <a:lnTo>
                    <a:pt x="58905" y="27872"/>
                  </a:lnTo>
                  <a:lnTo>
                    <a:pt x="59055" y="28005"/>
                  </a:lnTo>
                  <a:lnTo>
                    <a:pt x="59261" y="27738"/>
                  </a:lnTo>
                  <a:lnTo>
                    <a:pt x="59261" y="27538"/>
                  </a:lnTo>
                  <a:lnTo>
                    <a:pt x="59055" y="27133"/>
                  </a:lnTo>
                  <a:lnTo>
                    <a:pt x="58905" y="26933"/>
                  </a:lnTo>
                  <a:lnTo>
                    <a:pt x="58600" y="26800"/>
                  </a:lnTo>
                  <a:lnTo>
                    <a:pt x="58144" y="26533"/>
                  </a:lnTo>
                  <a:lnTo>
                    <a:pt x="57427" y="25794"/>
                  </a:lnTo>
                  <a:lnTo>
                    <a:pt x="57227" y="25727"/>
                  </a:lnTo>
                  <a:lnTo>
                    <a:pt x="57022" y="25327"/>
                  </a:lnTo>
                  <a:lnTo>
                    <a:pt x="56866" y="24988"/>
                  </a:lnTo>
                  <a:lnTo>
                    <a:pt x="56866" y="24722"/>
                  </a:lnTo>
                  <a:lnTo>
                    <a:pt x="57022" y="24522"/>
                  </a:lnTo>
                  <a:lnTo>
                    <a:pt x="57227" y="24388"/>
                  </a:lnTo>
                  <a:lnTo>
                    <a:pt x="57227" y="23850"/>
                  </a:lnTo>
                  <a:lnTo>
                    <a:pt x="57122" y="23650"/>
                  </a:lnTo>
                  <a:lnTo>
                    <a:pt x="57122" y="23516"/>
                  </a:lnTo>
                  <a:lnTo>
                    <a:pt x="57327" y="23383"/>
                  </a:lnTo>
                  <a:lnTo>
                    <a:pt x="57783" y="23250"/>
                  </a:lnTo>
                  <a:lnTo>
                    <a:pt x="58144" y="23183"/>
                  </a:lnTo>
                  <a:lnTo>
                    <a:pt x="58500" y="23050"/>
                  </a:lnTo>
                  <a:lnTo>
                    <a:pt x="58905" y="23183"/>
                  </a:lnTo>
                  <a:lnTo>
                    <a:pt x="59055" y="23183"/>
                  </a:lnTo>
                  <a:lnTo>
                    <a:pt x="59261" y="23050"/>
                  </a:lnTo>
                  <a:lnTo>
                    <a:pt x="59516" y="22783"/>
                  </a:lnTo>
                  <a:lnTo>
                    <a:pt x="59722" y="22444"/>
                  </a:lnTo>
                  <a:lnTo>
                    <a:pt x="59822" y="21977"/>
                  </a:lnTo>
                  <a:lnTo>
                    <a:pt x="59822" y="21711"/>
                  </a:lnTo>
                  <a:lnTo>
                    <a:pt x="59722" y="21438"/>
                  </a:lnTo>
                  <a:lnTo>
                    <a:pt x="59516" y="21238"/>
                  </a:lnTo>
                  <a:lnTo>
                    <a:pt x="59161" y="20838"/>
                  </a:lnTo>
                  <a:lnTo>
                    <a:pt x="58600" y="20500"/>
                  </a:lnTo>
                  <a:lnTo>
                    <a:pt x="57783" y="20366"/>
                  </a:lnTo>
                  <a:lnTo>
                    <a:pt x="56972" y="20366"/>
                  </a:lnTo>
                  <a:lnTo>
                    <a:pt x="56411" y="20705"/>
                  </a:lnTo>
                  <a:lnTo>
                    <a:pt x="56105" y="20838"/>
                  </a:lnTo>
                  <a:lnTo>
                    <a:pt x="55950" y="20972"/>
                  </a:lnTo>
                  <a:lnTo>
                    <a:pt x="55750" y="21305"/>
                  </a:lnTo>
                  <a:lnTo>
                    <a:pt x="55750" y="21844"/>
                  </a:lnTo>
                  <a:lnTo>
                    <a:pt x="55850" y="22177"/>
                  </a:lnTo>
                  <a:lnTo>
                    <a:pt x="56105" y="23183"/>
                  </a:lnTo>
                  <a:lnTo>
                    <a:pt x="56105" y="23516"/>
                  </a:lnTo>
                  <a:lnTo>
                    <a:pt x="56005" y="23783"/>
                  </a:lnTo>
                  <a:lnTo>
                    <a:pt x="56105" y="23850"/>
                  </a:lnTo>
                  <a:lnTo>
                    <a:pt x="56511" y="24388"/>
                  </a:lnTo>
                  <a:lnTo>
                    <a:pt x="56511" y="24722"/>
                  </a:lnTo>
                  <a:lnTo>
                    <a:pt x="56411" y="24988"/>
                  </a:lnTo>
                  <a:lnTo>
                    <a:pt x="56005" y="25327"/>
                  </a:lnTo>
                  <a:lnTo>
                    <a:pt x="55850" y="25794"/>
                  </a:lnTo>
                  <a:lnTo>
                    <a:pt x="55750" y="26400"/>
                  </a:lnTo>
                  <a:lnTo>
                    <a:pt x="55644" y="26666"/>
                  </a:lnTo>
                  <a:lnTo>
                    <a:pt x="55494" y="26933"/>
                  </a:lnTo>
                  <a:lnTo>
                    <a:pt x="55288" y="27272"/>
                  </a:lnTo>
                  <a:lnTo>
                    <a:pt x="55088" y="27872"/>
                  </a:lnTo>
                  <a:lnTo>
                    <a:pt x="55088" y="28138"/>
                  </a:lnTo>
                  <a:lnTo>
                    <a:pt x="55188" y="28477"/>
                  </a:lnTo>
                  <a:lnTo>
                    <a:pt x="55494" y="28877"/>
                  </a:lnTo>
                  <a:lnTo>
                    <a:pt x="55750" y="28944"/>
                  </a:lnTo>
                  <a:lnTo>
                    <a:pt x="56561" y="28944"/>
                  </a:lnTo>
                  <a:lnTo>
                    <a:pt x="57022" y="29077"/>
                  </a:lnTo>
                  <a:lnTo>
                    <a:pt x="57427" y="29616"/>
                  </a:lnTo>
                  <a:lnTo>
                    <a:pt x="57477" y="29816"/>
                  </a:lnTo>
                  <a:lnTo>
                    <a:pt x="57477" y="29950"/>
                  </a:lnTo>
                  <a:lnTo>
                    <a:pt x="57427" y="30216"/>
                  </a:lnTo>
                  <a:lnTo>
                    <a:pt x="57227" y="30283"/>
                  </a:lnTo>
                  <a:lnTo>
                    <a:pt x="56866" y="30416"/>
                  </a:lnTo>
                  <a:lnTo>
                    <a:pt x="56766" y="30688"/>
                  </a:lnTo>
                  <a:lnTo>
                    <a:pt x="56766" y="30888"/>
                  </a:lnTo>
                  <a:lnTo>
                    <a:pt x="56866" y="31155"/>
                  </a:lnTo>
                  <a:lnTo>
                    <a:pt x="57022" y="31288"/>
                  </a:lnTo>
                  <a:lnTo>
                    <a:pt x="57122" y="31422"/>
                  </a:lnTo>
                  <a:lnTo>
                    <a:pt x="57227" y="31622"/>
                  </a:lnTo>
                  <a:lnTo>
                    <a:pt x="57227" y="31761"/>
                  </a:lnTo>
                  <a:lnTo>
                    <a:pt x="57122" y="32027"/>
                  </a:lnTo>
                  <a:lnTo>
                    <a:pt x="56666" y="32361"/>
                  </a:lnTo>
                  <a:lnTo>
                    <a:pt x="56205" y="32627"/>
                  </a:lnTo>
                  <a:lnTo>
                    <a:pt x="55950" y="32966"/>
                  </a:lnTo>
                  <a:lnTo>
                    <a:pt x="55850" y="33366"/>
                  </a:lnTo>
                  <a:lnTo>
                    <a:pt x="55850" y="33972"/>
                  </a:lnTo>
                  <a:lnTo>
                    <a:pt x="55750" y="34305"/>
                  </a:lnTo>
                  <a:lnTo>
                    <a:pt x="55644" y="34438"/>
                  </a:lnTo>
                  <a:lnTo>
                    <a:pt x="55288" y="34438"/>
                  </a:lnTo>
                  <a:lnTo>
                    <a:pt x="55188" y="34172"/>
                  </a:lnTo>
                  <a:lnTo>
                    <a:pt x="55033" y="33972"/>
                  </a:lnTo>
                  <a:lnTo>
                    <a:pt x="54933" y="33700"/>
                  </a:lnTo>
                  <a:lnTo>
                    <a:pt x="54833" y="32966"/>
                  </a:lnTo>
                  <a:lnTo>
                    <a:pt x="54733" y="32361"/>
                  </a:lnTo>
                  <a:lnTo>
                    <a:pt x="54577" y="32227"/>
                  </a:lnTo>
                  <a:lnTo>
                    <a:pt x="54272" y="32161"/>
                  </a:lnTo>
                  <a:lnTo>
                    <a:pt x="54016" y="32027"/>
                  </a:lnTo>
                  <a:lnTo>
                    <a:pt x="53916" y="32161"/>
                  </a:lnTo>
                  <a:lnTo>
                    <a:pt x="53711" y="32361"/>
                  </a:lnTo>
                  <a:lnTo>
                    <a:pt x="53711" y="32761"/>
                  </a:lnTo>
                  <a:lnTo>
                    <a:pt x="53561" y="33100"/>
                  </a:lnTo>
                  <a:lnTo>
                    <a:pt x="53255" y="33366"/>
                  </a:lnTo>
                  <a:lnTo>
                    <a:pt x="52900" y="33566"/>
                  </a:lnTo>
                  <a:lnTo>
                    <a:pt x="52644" y="33566"/>
                  </a:lnTo>
                  <a:lnTo>
                    <a:pt x="51983" y="33366"/>
                  </a:lnTo>
                  <a:lnTo>
                    <a:pt x="51677" y="33233"/>
                  </a:lnTo>
                  <a:lnTo>
                    <a:pt x="51422" y="33233"/>
                  </a:lnTo>
                  <a:lnTo>
                    <a:pt x="51166" y="33366"/>
                  </a:lnTo>
                  <a:lnTo>
                    <a:pt x="50861" y="33366"/>
                  </a:lnTo>
                  <a:lnTo>
                    <a:pt x="50711" y="33100"/>
                  </a:lnTo>
                  <a:lnTo>
                    <a:pt x="50505" y="32833"/>
                  </a:lnTo>
                  <a:lnTo>
                    <a:pt x="50300" y="32627"/>
                  </a:lnTo>
                  <a:lnTo>
                    <a:pt x="50150" y="32361"/>
                  </a:lnTo>
                  <a:lnTo>
                    <a:pt x="49127" y="32361"/>
                  </a:lnTo>
                  <a:lnTo>
                    <a:pt x="48722" y="32161"/>
                  </a:lnTo>
                  <a:lnTo>
                    <a:pt x="48111" y="31422"/>
                  </a:lnTo>
                  <a:lnTo>
                    <a:pt x="47805" y="31288"/>
                  </a:lnTo>
                  <a:lnTo>
                    <a:pt x="47655" y="31155"/>
                  </a:lnTo>
                  <a:lnTo>
                    <a:pt x="46177" y="31155"/>
                  </a:lnTo>
                  <a:lnTo>
                    <a:pt x="45872" y="31288"/>
                  </a:lnTo>
                  <a:lnTo>
                    <a:pt x="45716" y="31422"/>
                  </a:lnTo>
                  <a:lnTo>
                    <a:pt x="45616" y="31622"/>
                  </a:lnTo>
                  <a:lnTo>
                    <a:pt x="45716" y="32027"/>
                  </a:lnTo>
                  <a:lnTo>
                    <a:pt x="45822" y="32227"/>
                  </a:lnTo>
                  <a:lnTo>
                    <a:pt x="45972" y="32227"/>
                  </a:lnTo>
                  <a:lnTo>
                    <a:pt x="46433" y="32161"/>
                  </a:lnTo>
                  <a:lnTo>
                    <a:pt x="46633" y="32027"/>
                  </a:lnTo>
                  <a:lnTo>
                    <a:pt x="46788" y="32161"/>
                  </a:lnTo>
                  <a:lnTo>
                    <a:pt x="46888" y="32361"/>
                  </a:lnTo>
                  <a:lnTo>
                    <a:pt x="46788" y="32627"/>
                  </a:lnTo>
                  <a:lnTo>
                    <a:pt x="46633" y="32833"/>
                  </a:lnTo>
                  <a:lnTo>
                    <a:pt x="46433" y="32966"/>
                  </a:lnTo>
                  <a:lnTo>
                    <a:pt x="45972" y="33233"/>
                  </a:lnTo>
                  <a:lnTo>
                    <a:pt x="45822" y="33433"/>
                  </a:lnTo>
                  <a:lnTo>
                    <a:pt x="45822" y="34305"/>
                  </a:lnTo>
                  <a:lnTo>
                    <a:pt x="45872" y="34638"/>
                  </a:lnTo>
                  <a:lnTo>
                    <a:pt x="45872" y="35177"/>
                  </a:lnTo>
                  <a:lnTo>
                    <a:pt x="45516" y="35177"/>
                  </a:lnTo>
                  <a:lnTo>
                    <a:pt x="45261" y="35044"/>
                  </a:lnTo>
                  <a:lnTo>
                    <a:pt x="45161" y="34638"/>
                  </a:lnTo>
                  <a:lnTo>
                    <a:pt x="45055" y="34305"/>
                  </a:lnTo>
                  <a:lnTo>
                    <a:pt x="45055" y="33972"/>
                  </a:lnTo>
                  <a:lnTo>
                    <a:pt x="44955" y="33566"/>
                  </a:lnTo>
                  <a:lnTo>
                    <a:pt x="44800" y="33233"/>
                  </a:lnTo>
                  <a:lnTo>
                    <a:pt x="44600" y="33100"/>
                  </a:lnTo>
                  <a:lnTo>
                    <a:pt x="44038" y="32833"/>
                  </a:lnTo>
                  <a:lnTo>
                    <a:pt x="43427" y="32833"/>
                  </a:lnTo>
                  <a:lnTo>
                    <a:pt x="42866" y="33100"/>
                  </a:lnTo>
                  <a:lnTo>
                    <a:pt x="42461" y="33100"/>
                  </a:lnTo>
                  <a:lnTo>
                    <a:pt x="42105" y="33233"/>
                  </a:lnTo>
                  <a:lnTo>
                    <a:pt x="41850" y="33233"/>
                  </a:lnTo>
                  <a:lnTo>
                    <a:pt x="41644" y="33100"/>
                  </a:lnTo>
                  <a:lnTo>
                    <a:pt x="41544" y="32966"/>
                  </a:lnTo>
                  <a:lnTo>
                    <a:pt x="41388" y="32361"/>
                  </a:lnTo>
                  <a:lnTo>
                    <a:pt x="41288" y="31894"/>
                  </a:lnTo>
                  <a:lnTo>
                    <a:pt x="40983" y="31488"/>
                  </a:lnTo>
                  <a:lnTo>
                    <a:pt x="40727" y="31288"/>
                  </a:lnTo>
                  <a:lnTo>
                    <a:pt x="39255" y="31288"/>
                  </a:lnTo>
                  <a:lnTo>
                    <a:pt x="38694" y="31022"/>
                  </a:lnTo>
                  <a:lnTo>
                    <a:pt x="38233" y="30688"/>
                  </a:lnTo>
                  <a:lnTo>
                    <a:pt x="37777" y="30083"/>
                  </a:lnTo>
                  <a:lnTo>
                    <a:pt x="37116" y="29616"/>
                  </a:lnTo>
                  <a:lnTo>
                    <a:pt x="36505" y="29211"/>
                  </a:lnTo>
                  <a:lnTo>
                    <a:pt x="35844" y="29077"/>
                  </a:lnTo>
                  <a:lnTo>
                    <a:pt x="35483" y="29211"/>
                  </a:lnTo>
                  <a:lnTo>
                    <a:pt x="35177" y="29344"/>
                  </a:lnTo>
                  <a:lnTo>
                    <a:pt x="34672" y="29616"/>
                  </a:lnTo>
                  <a:lnTo>
                    <a:pt x="34466" y="29616"/>
                  </a:lnTo>
                  <a:lnTo>
                    <a:pt x="34366" y="29483"/>
                  </a:lnTo>
                  <a:lnTo>
                    <a:pt x="34266" y="28944"/>
                  </a:lnTo>
                  <a:lnTo>
                    <a:pt x="34011" y="28611"/>
                  </a:lnTo>
                  <a:lnTo>
                    <a:pt x="33705" y="28611"/>
                  </a:lnTo>
                  <a:lnTo>
                    <a:pt x="33705" y="28744"/>
                  </a:lnTo>
                  <a:lnTo>
                    <a:pt x="33655" y="29077"/>
                  </a:lnTo>
                  <a:lnTo>
                    <a:pt x="33655" y="29816"/>
                  </a:lnTo>
                  <a:lnTo>
                    <a:pt x="33350" y="30216"/>
                  </a:lnTo>
                  <a:lnTo>
                    <a:pt x="32888" y="30216"/>
                  </a:lnTo>
                  <a:lnTo>
                    <a:pt x="32533" y="30083"/>
                  </a:lnTo>
                  <a:lnTo>
                    <a:pt x="32277" y="29683"/>
                  </a:lnTo>
                  <a:lnTo>
                    <a:pt x="32177" y="29344"/>
                  </a:lnTo>
                  <a:lnTo>
                    <a:pt x="32072" y="28344"/>
                  </a:lnTo>
                  <a:lnTo>
                    <a:pt x="31872" y="27738"/>
                  </a:lnTo>
                  <a:lnTo>
                    <a:pt x="31716" y="27272"/>
                  </a:lnTo>
                  <a:lnTo>
                    <a:pt x="31411" y="26933"/>
                  </a:lnTo>
                  <a:lnTo>
                    <a:pt x="31155" y="26800"/>
                  </a:lnTo>
                  <a:lnTo>
                    <a:pt x="30855" y="26666"/>
                  </a:lnTo>
                  <a:lnTo>
                    <a:pt x="30600" y="26933"/>
                  </a:lnTo>
                  <a:lnTo>
                    <a:pt x="30394" y="27133"/>
                  </a:lnTo>
                  <a:lnTo>
                    <a:pt x="30294" y="27672"/>
                  </a:lnTo>
                  <a:lnTo>
                    <a:pt x="30244" y="28138"/>
                  </a:lnTo>
                  <a:lnTo>
                    <a:pt x="30138" y="28611"/>
                  </a:lnTo>
                  <a:lnTo>
                    <a:pt x="30038" y="28944"/>
                  </a:lnTo>
                  <a:lnTo>
                    <a:pt x="29477" y="28944"/>
                  </a:lnTo>
                  <a:lnTo>
                    <a:pt x="29022" y="29211"/>
                  </a:lnTo>
                  <a:lnTo>
                    <a:pt x="28866" y="29344"/>
                  </a:lnTo>
                  <a:lnTo>
                    <a:pt x="28661" y="29616"/>
                  </a:lnTo>
                  <a:lnTo>
                    <a:pt x="28561" y="29816"/>
                  </a:lnTo>
                  <a:lnTo>
                    <a:pt x="28561" y="30083"/>
                  </a:lnTo>
                  <a:lnTo>
                    <a:pt x="28461" y="30550"/>
                  </a:lnTo>
                  <a:lnTo>
                    <a:pt x="28305" y="30688"/>
                  </a:lnTo>
                  <a:lnTo>
                    <a:pt x="28105" y="30688"/>
                  </a:lnTo>
                  <a:lnTo>
                    <a:pt x="27744" y="30822"/>
                  </a:lnTo>
                  <a:lnTo>
                    <a:pt x="27544" y="30888"/>
                  </a:lnTo>
                  <a:lnTo>
                    <a:pt x="27188" y="30888"/>
                  </a:lnTo>
                  <a:lnTo>
                    <a:pt x="27188" y="30083"/>
                  </a:lnTo>
                  <a:lnTo>
                    <a:pt x="27388" y="29683"/>
                  </a:lnTo>
                  <a:lnTo>
                    <a:pt x="27644" y="29344"/>
                  </a:lnTo>
                  <a:lnTo>
                    <a:pt x="27900" y="29077"/>
                  </a:lnTo>
                  <a:lnTo>
                    <a:pt x="28561" y="28877"/>
                  </a:lnTo>
                  <a:lnTo>
                    <a:pt x="28866" y="28744"/>
                  </a:lnTo>
                  <a:lnTo>
                    <a:pt x="29022" y="28477"/>
                  </a:lnTo>
                  <a:lnTo>
                    <a:pt x="29022" y="28272"/>
                  </a:lnTo>
                  <a:lnTo>
                    <a:pt x="28916" y="28138"/>
                  </a:lnTo>
                  <a:lnTo>
                    <a:pt x="28766" y="28005"/>
                  </a:lnTo>
                  <a:lnTo>
                    <a:pt x="28461" y="27872"/>
                  </a:lnTo>
                  <a:lnTo>
                    <a:pt x="28305" y="28005"/>
                  </a:lnTo>
                  <a:lnTo>
                    <a:pt x="27900" y="28272"/>
                  </a:lnTo>
                  <a:lnTo>
                    <a:pt x="27644" y="28477"/>
                  </a:lnTo>
                  <a:lnTo>
                    <a:pt x="27288" y="28877"/>
                  </a:lnTo>
                  <a:lnTo>
                    <a:pt x="26933" y="28944"/>
                  </a:lnTo>
                  <a:lnTo>
                    <a:pt x="26066" y="28944"/>
                  </a:lnTo>
                  <a:lnTo>
                    <a:pt x="25811" y="29077"/>
                  </a:lnTo>
                  <a:lnTo>
                    <a:pt x="25611" y="29211"/>
                  </a:lnTo>
                  <a:lnTo>
                    <a:pt x="25250" y="29616"/>
                  </a:lnTo>
                  <a:lnTo>
                    <a:pt x="24794" y="30216"/>
                  </a:lnTo>
                  <a:lnTo>
                    <a:pt x="24488" y="30416"/>
                  </a:lnTo>
                  <a:lnTo>
                    <a:pt x="24233" y="30416"/>
                  </a:lnTo>
                  <a:lnTo>
                    <a:pt x="23572" y="30216"/>
                  </a:lnTo>
                  <a:lnTo>
                    <a:pt x="22961" y="29816"/>
                  </a:lnTo>
                  <a:lnTo>
                    <a:pt x="22555" y="29616"/>
                  </a:lnTo>
                  <a:lnTo>
                    <a:pt x="22094" y="29344"/>
                  </a:lnTo>
                  <a:lnTo>
                    <a:pt x="21077" y="28944"/>
                  </a:lnTo>
                  <a:lnTo>
                    <a:pt x="20111" y="28877"/>
                  </a:lnTo>
                  <a:lnTo>
                    <a:pt x="19094" y="28744"/>
                  </a:lnTo>
                  <a:lnTo>
                    <a:pt x="17205" y="28744"/>
                  </a:lnTo>
                  <a:lnTo>
                    <a:pt x="16494" y="28611"/>
                  </a:lnTo>
                  <a:lnTo>
                    <a:pt x="14916" y="28272"/>
                  </a:lnTo>
                  <a:lnTo>
                    <a:pt x="13438" y="27872"/>
                  </a:lnTo>
                  <a:lnTo>
                    <a:pt x="11966" y="27405"/>
                  </a:lnTo>
                  <a:lnTo>
                    <a:pt x="10794" y="27133"/>
                  </a:lnTo>
                  <a:lnTo>
                    <a:pt x="9672" y="26933"/>
                  </a:lnTo>
                  <a:lnTo>
                    <a:pt x="7533" y="26933"/>
                  </a:lnTo>
                  <a:lnTo>
                    <a:pt x="7077" y="27066"/>
                  </a:lnTo>
                  <a:lnTo>
                    <a:pt x="6616" y="27133"/>
                  </a:lnTo>
                  <a:lnTo>
                    <a:pt x="5450" y="27738"/>
                  </a:lnTo>
                  <a:lnTo>
                    <a:pt x="4888" y="28138"/>
                  </a:lnTo>
                  <a:lnTo>
                    <a:pt x="4227" y="28477"/>
                  </a:lnTo>
                  <a:lnTo>
                    <a:pt x="3666" y="29077"/>
                  </a:lnTo>
                  <a:lnTo>
                    <a:pt x="3511" y="29483"/>
                  </a:lnTo>
                  <a:lnTo>
                    <a:pt x="3311" y="29816"/>
                  </a:lnTo>
                  <a:lnTo>
                    <a:pt x="3205" y="30083"/>
                  </a:lnTo>
                  <a:lnTo>
                    <a:pt x="3205" y="30416"/>
                  </a:lnTo>
                  <a:lnTo>
                    <a:pt x="3155" y="30688"/>
                  </a:lnTo>
                  <a:lnTo>
                    <a:pt x="2594" y="30688"/>
                  </a:lnTo>
                  <a:lnTo>
                    <a:pt x="1733" y="30216"/>
                  </a:lnTo>
                  <a:lnTo>
                    <a:pt x="1272" y="30083"/>
                  </a:lnTo>
                  <a:lnTo>
                    <a:pt x="1016" y="30216"/>
                  </a:lnTo>
                  <a:lnTo>
                    <a:pt x="711" y="30283"/>
                  </a:lnTo>
                  <a:lnTo>
                    <a:pt x="561" y="30688"/>
                  </a:lnTo>
                  <a:lnTo>
                    <a:pt x="355" y="31022"/>
                  </a:lnTo>
                  <a:lnTo>
                    <a:pt x="100" y="31894"/>
                  </a:lnTo>
                  <a:lnTo>
                    <a:pt x="0" y="32361"/>
                  </a:lnTo>
                  <a:lnTo>
                    <a:pt x="100" y="32833"/>
                  </a:lnTo>
                  <a:lnTo>
                    <a:pt x="205" y="33366"/>
                  </a:lnTo>
                  <a:lnTo>
                    <a:pt x="355" y="33700"/>
                  </a:lnTo>
                  <a:lnTo>
                    <a:pt x="661" y="34038"/>
                  </a:lnTo>
                  <a:lnTo>
                    <a:pt x="1016" y="34172"/>
                  </a:lnTo>
                  <a:lnTo>
                    <a:pt x="1272" y="34438"/>
                  </a:lnTo>
                  <a:lnTo>
                    <a:pt x="1733" y="34438"/>
                  </a:lnTo>
                  <a:lnTo>
                    <a:pt x="2288" y="34305"/>
                  </a:lnTo>
                  <a:lnTo>
                    <a:pt x="3616" y="34038"/>
                  </a:lnTo>
                  <a:lnTo>
                    <a:pt x="3866" y="34172"/>
                  </a:lnTo>
                  <a:lnTo>
                    <a:pt x="4227" y="34305"/>
                  </a:lnTo>
                  <a:lnTo>
                    <a:pt x="4633" y="34438"/>
                  </a:lnTo>
                  <a:lnTo>
                    <a:pt x="4988" y="34638"/>
                  </a:lnTo>
                  <a:lnTo>
                    <a:pt x="5244" y="35311"/>
                  </a:lnTo>
                  <a:lnTo>
                    <a:pt x="5144" y="35511"/>
                  </a:lnTo>
                  <a:lnTo>
                    <a:pt x="5088" y="35911"/>
                  </a:lnTo>
                  <a:lnTo>
                    <a:pt x="4783" y="36116"/>
                  </a:lnTo>
                  <a:lnTo>
                    <a:pt x="4533" y="36250"/>
                  </a:lnTo>
                  <a:lnTo>
                    <a:pt x="3866" y="36250"/>
                  </a:lnTo>
                  <a:lnTo>
                    <a:pt x="3666" y="35977"/>
                  </a:lnTo>
                  <a:lnTo>
                    <a:pt x="3205" y="35644"/>
                  </a:lnTo>
                  <a:lnTo>
                    <a:pt x="2750" y="35511"/>
                  </a:lnTo>
                  <a:lnTo>
                    <a:pt x="2394" y="35511"/>
                  </a:lnTo>
                  <a:lnTo>
                    <a:pt x="2188" y="35644"/>
                  </a:lnTo>
                  <a:lnTo>
                    <a:pt x="2038" y="35777"/>
                  </a:lnTo>
                  <a:lnTo>
                    <a:pt x="1677" y="35977"/>
                  </a:lnTo>
                  <a:lnTo>
                    <a:pt x="711" y="35977"/>
                  </a:lnTo>
                  <a:lnTo>
                    <a:pt x="455" y="36250"/>
                  </a:lnTo>
                  <a:lnTo>
                    <a:pt x="255" y="36516"/>
                  </a:lnTo>
                  <a:lnTo>
                    <a:pt x="205" y="36983"/>
                  </a:lnTo>
                  <a:lnTo>
                    <a:pt x="205" y="37322"/>
                  </a:lnTo>
                  <a:lnTo>
                    <a:pt x="355" y="37855"/>
                  </a:lnTo>
                  <a:lnTo>
                    <a:pt x="561" y="38188"/>
                  </a:lnTo>
                  <a:lnTo>
                    <a:pt x="1272" y="38461"/>
                  </a:lnTo>
                  <a:lnTo>
                    <a:pt x="2038" y="38461"/>
                  </a:lnTo>
                  <a:lnTo>
                    <a:pt x="2650" y="38322"/>
                  </a:lnTo>
                  <a:lnTo>
                    <a:pt x="3411" y="38322"/>
                  </a:lnTo>
                  <a:lnTo>
                    <a:pt x="3666" y="38661"/>
                  </a:lnTo>
                  <a:lnTo>
                    <a:pt x="5088" y="38661"/>
                  </a:lnTo>
                  <a:lnTo>
                    <a:pt x="5450" y="38927"/>
                  </a:lnTo>
                  <a:lnTo>
                    <a:pt x="5600" y="39127"/>
                  </a:lnTo>
                  <a:lnTo>
                    <a:pt x="5805" y="39533"/>
                  </a:lnTo>
                  <a:lnTo>
                    <a:pt x="5700" y="39866"/>
                  </a:lnTo>
                  <a:lnTo>
                    <a:pt x="5600" y="40266"/>
                  </a:lnTo>
                  <a:lnTo>
                    <a:pt x="5244" y="40738"/>
                  </a:lnTo>
                  <a:lnTo>
                    <a:pt x="5088" y="41005"/>
                  </a:lnTo>
                  <a:lnTo>
                    <a:pt x="4227" y="41005"/>
                  </a:lnTo>
                  <a:lnTo>
                    <a:pt x="3972" y="41072"/>
                  </a:lnTo>
                  <a:lnTo>
                    <a:pt x="3766" y="41072"/>
                  </a:lnTo>
                  <a:lnTo>
                    <a:pt x="3205" y="41005"/>
                  </a:lnTo>
                  <a:lnTo>
                    <a:pt x="2955" y="40872"/>
                  </a:lnTo>
                  <a:lnTo>
                    <a:pt x="2650" y="41072"/>
                  </a:lnTo>
                  <a:lnTo>
                    <a:pt x="2594" y="41338"/>
                  </a:lnTo>
                  <a:lnTo>
                    <a:pt x="2594" y="41605"/>
                  </a:lnTo>
                  <a:lnTo>
                    <a:pt x="2650" y="41811"/>
                  </a:lnTo>
                  <a:lnTo>
                    <a:pt x="2650" y="42211"/>
                  </a:lnTo>
                  <a:lnTo>
                    <a:pt x="2594" y="42411"/>
                  </a:lnTo>
                  <a:lnTo>
                    <a:pt x="2394" y="42544"/>
                  </a:lnTo>
                  <a:lnTo>
                    <a:pt x="2038" y="42677"/>
                  </a:lnTo>
                  <a:lnTo>
                    <a:pt x="1577" y="43016"/>
                  </a:lnTo>
                  <a:lnTo>
                    <a:pt x="1477" y="43283"/>
                  </a:lnTo>
                  <a:lnTo>
                    <a:pt x="1372" y="43616"/>
                  </a:lnTo>
                  <a:lnTo>
                    <a:pt x="1477" y="43883"/>
                  </a:lnTo>
                  <a:lnTo>
                    <a:pt x="1677" y="44155"/>
                  </a:lnTo>
                  <a:lnTo>
                    <a:pt x="2138" y="44355"/>
                  </a:lnTo>
                  <a:lnTo>
                    <a:pt x="2494" y="44488"/>
                  </a:lnTo>
                  <a:lnTo>
                    <a:pt x="2750" y="44488"/>
                  </a:lnTo>
                  <a:lnTo>
                    <a:pt x="2850" y="44622"/>
                  </a:lnTo>
                  <a:lnTo>
                    <a:pt x="2750" y="44822"/>
                  </a:lnTo>
                  <a:lnTo>
                    <a:pt x="2650" y="45094"/>
                  </a:lnTo>
                  <a:lnTo>
                    <a:pt x="2394" y="45494"/>
                  </a:lnTo>
                  <a:lnTo>
                    <a:pt x="2288" y="46094"/>
                  </a:lnTo>
                  <a:lnTo>
                    <a:pt x="2394" y="46566"/>
                  </a:lnTo>
                  <a:lnTo>
                    <a:pt x="2594" y="46766"/>
                  </a:lnTo>
                  <a:lnTo>
                    <a:pt x="2750" y="46900"/>
                  </a:lnTo>
                  <a:lnTo>
                    <a:pt x="3155" y="46900"/>
                  </a:lnTo>
                  <a:lnTo>
                    <a:pt x="3411" y="46700"/>
                  </a:lnTo>
                  <a:lnTo>
                    <a:pt x="3766" y="46433"/>
                  </a:lnTo>
                  <a:lnTo>
                    <a:pt x="3972" y="46433"/>
                  </a:lnTo>
                  <a:lnTo>
                    <a:pt x="4072" y="46566"/>
                  </a:lnTo>
                  <a:lnTo>
                    <a:pt x="4122" y="46766"/>
                  </a:lnTo>
                  <a:lnTo>
                    <a:pt x="4227" y="47638"/>
                  </a:lnTo>
                  <a:lnTo>
                    <a:pt x="4327" y="48038"/>
                  </a:lnTo>
                  <a:lnTo>
                    <a:pt x="4427" y="48238"/>
                  </a:lnTo>
                  <a:lnTo>
                    <a:pt x="4683" y="48511"/>
                  </a:lnTo>
                  <a:lnTo>
                    <a:pt x="4988" y="48377"/>
                  </a:lnTo>
                  <a:lnTo>
                    <a:pt x="5144" y="48238"/>
                  </a:lnTo>
                  <a:lnTo>
                    <a:pt x="5344" y="48105"/>
                  </a:lnTo>
                  <a:lnTo>
                    <a:pt x="5600" y="48105"/>
                  </a:lnTo>
                  <a:lnTo>
                    <a:pt x="5805" y="48238"/>
                  </a:lnTo>
                  <a:lnTo>
                    <a:pt x="6161" y="48644"/>
                  </a:lnTo>
                  <a:lnTo>
                    <a:pt x="6466" y="48711"/>
                  </a:lnTo>
                  <a:lnTo>
                    <a:pt x="6722" y="48844"/>
                  </a:lnTo>
                  <a:lnTo>
                    <a:pt x="7027" y="48644"/>
                  </a:lnTo>
                  <a:lnTo>
                    <a:pt x="7383" y="48377"/>
                  </a:lnTo>
                  <a:lnTo>
                    <a:pt x="7738" y="48238"/>
                  </a:lnTo>
                  <a:lnTo>
                    <a:pt x="8300" y="48238"/>
                  </a:lnTo>
                  <a:lnTo>
                    <a:pt x="8400" y="48377"/>
                  </a:lnTo>
                  <a:lnTo>
                    <a:pt x="8500" y="48644"/>
                  </a:lnTo>
                  <a:lnTo>
                    <a:pt x="8500" y="48844"/>
                  </a:lnTo>
                  <a:lnTo>
                    <a:pt x="8400" y="49311"/>
                  </a:lnTo>
                  <a:lnTo>
                    <a:pt x="8194" y="49583"/>
                  </a:lnTo>
                  <a:lnTo>
                    <a:pt x="7994" y="49716"/>
                  </a:lnTo>
                  <a:lnTo>
                    <a:pt x="7638" y="50183"/>
                  </a:lnTo>
                  <a:lnTo>
                    <a:pt x="7533" y="50655"/>
                  </a:lnTo>
                  <a:lnTo>
                    <a:pt x="7383" y="51255"/>
                  </a:lnTo>
                  <a:lnTo>
                    <a:pt x="7077" y="51655"/>
                  </a:lnTo>
                  <a:lnTo>
                    <a:pt x="6722" y="51994"/>
                  </a:lnTo>
                  <a:lnTo>
                    <a:pt x="6261" y="52394"/>
                  </a:lnTo>
                  <a:lnTo>
                    <a:pt x="4988" y="53200"/>
                  </a:lnTo>
                  <a:lnTo>
                    <a:pt x="4427" y="53600"/>
                  </a:lnTo>
                  <a:lnTo>
                    <a:pt x="3866" y="54205"/>
                  </a:lnTo>
                  <a:lnTo>
                    <a:pt x="3666" y="54338"/>
                  </a:lnTo>
                  <a:lnTo>
                    <a:pt x="3666" y="55011"/>
                  </a:lnTo>
                  <a:lnTo>
                    <a:pt x="3766" y="55277"/>
                  </a:lnTo>
                  <a:lnTo>
                    <a:pt x="3866" y="55411"/>
                  </a:lnTo>
                  <a:lnTo>
                    <a:pt x="4072" y="55544"/>
                  </a:lnTo>
                  <a:lnTo>
                    <a:pt x="4227" y="55411"/>
                  </a:lnTo>
                  <a:lnTo>
                    <a:pt x="4533" y="55277"/>
                  </a:lnTo>
                  <a:lnTo>
                    <a:pt x="4633" y="54938"/>
                  </a:lnTo>
                  <a:lnTo>
                    <a:pt x="4888" y="54338"/>
                  </a:lnTo>
                  <a:lnTo>
                    <a:pt x="5144" y="53938"/>
                  </a:lnTo>
                  <a:lnTo>
                    <a:pt x="5550" y="53600"/>
                  </a:lnTo>
                  <a:lnTo>
                    <a:pt x="6366" y="53133"/>
                  </a:lnTo>
                  <a:lnTo>
                    <a:pt x="7177" y="52594"/>
                  </a:lnTo>
                  <a:lnTo>
                    <a:pt x="7944" y="51994"/>
                  </a:lnTo>
                  <a:lnTo>
                    <a:pt x="8194" y="51522"/>
                  </a:lnTo>
                  <a:lnTo>
                    <a:pt x="8500" y="51055"/>
                  </a:lnTo>
                  <a:lnTo>
                    <a:pt x="8755" y="50588"/>
                  </a:lnTo>
                  <a:lnTo>
                    <a:pt x="9011" y="50183"/>
                  </a:lnTo>
                  <a:lnTo>
                    <a:pt x="9672" y="49583"/>
                  </a:lnTo>
                  <a:lnTo>
                    <a:pt x="10333" y="48711"/>
                  </a:lnTo>
                  <a:lnTo>
                    <a:pt x="10488" y="48238"/>
                  </a:lnTo>
                  <a:lnTo>
                    <a:pt x="10688" y="47638"/>
                  </a:lnTo>
                  <a:lnTo>
                    <a:pt x="10688" y="47305"/>
                  </a:lnTo>
                  <a:lnTo>
                    <a:pt x="10894" y="46900"/>
                  </a:lnTo>
                  <a:lnTo>
                    <a:pt x="11050" y="46700"/>
                  </a:lnTo>
                  <a:lnTo>
                    <a:pt x="11355" y="46433"/>
                  </a:lnTo>
                  <a:lnTo>
                    <a:pt x="11355" y="46166"/>
                  </a:lnTo>
                  <a:lnTo>
                    <a:pt x="11405" y="46094"/>
                  </a:lnTo>
                  <a:lnTo>
                    <a:pt x="11811" y="45961"/>
                  </a:lnTo>
                  <a:lnTo>
                    <a:pt x="11966" y="45827"/>
                  </a:lnTo>
                  <a:lnTo>
                    <a:pt x="12066" y="45561"/>
                  </a:lnTo>
                  <a:lnTo>
                    <a:pt x="12166" y="45227"/>
                  </a:lnTo>
                  <a:lnTo>
                    <a:pt x="12272" y="44822"/>
                  </a:lnTo>
                  <a:lnTo>
                    <a:pt x="12422" y="44622"/>
                  </a:lnTo>
                  <a:lnTo>
                    <a:pt x="12727" y="44355"/>
                  </a:lnTo>
                  <a:lnTo>
                    <a:pt x="12827" y="44488"/>
                  </a:lnTo>
                  <a:lnTo>
                    <a:pt x="12883" y="44622"/>
                  </a:lnTo>
                  <a:lnTo>
                    <a:pt x="12983" y="44822"/>
                  </a:lnTo>
                  <a:lnTo>
                    <a:pt x="12883" y="45361"/>
                  </a:lnTo>
                  <a:lnTo>
                    <a:pt x="12727" y="45961"/>
                  </a:lnTo>
                  <a:lnTo>
                    <a:pt x="12272" y="46766"/>
                  </a:lnTo>
                  <a:lnTo>
                    <a:pt x="12066" y="47372"/>
                  </a:lnTo>
                  <a:lnTo>
                    <a:pt x="11966" y="47905"/>
                  </a:lnTo>
                  <a:lnTo>
                    <a:pt x="11966" y="48105"/>
                  </a:lnTo>
                  <a:lnTo>
                    <a:pt x="12272" y="48511"/>
                  </a:lnTo>
                  <a:lnTo>
                    <a:pt x="12627" y="48377"/>
                  </a:lnTo>
                  <a:lnTo>
                    <a:pt x="12883" y="48238"/>
                  </a:lnTo>
                  <a:lnTo>
                    <a:pt x="13338" y="47905"/>
                  </a:lnTo>
                  <a:lnTo>
                    <a:pt x="13850" y="47505"/>
                  </a:lnTo>
                  <a:lnTo>
                    <a:pt x="14561" y="46700"/>
                  </a:lnTo>
                  <a:lnTo>
                    <a:pt x="14816" y="46433"/>
                  </a:lnTo>
                  <a:lnTo>
                    <a:pt x="14916" y="46433"/>
                  </a:lnTo>
                  <a:lnTo>
                    <a:pt x="14916" y="45961"/>
                  </a:lnTo>
                  <a:lnTo>
                    <a:pt x="14816" y="45694"/>
                  </a:lnTo>
                  <a:lnTo>
                    <a:pt x="14816" y="45494"/>
                  </a:lnTo>
                  <a:lnTo>
                    <a:pt x="14766" y="45361"/>
                  </a:lnTo>
                  <a:lnTo>
                    <a:pt x="14816" y="45094"/>
                  </a:lnTo>
                  <a:lnTo>
                    <a:pt x="15016" y="44955"/>
                  </a:lnTo>
                  <a:lnTo>
                    <a:pt x="15377" y="44955"/>
                  </a:lnTo>
                  <a:lnTo>
                    <a:pt x="15933" y="44822"/>
                  </a:lnTo>
                  <a:lnTo>
                    <a:pt x="16494" y="44822"/>
                  </a:lnTo>
                  <a:lnTo>
                    <a:pt x="17055" y="44955"/>
                  </a:lnTo>
                  <a:lnTo>
                    <a:pt x="17511" y="45227"/>
                  </a:lnTo>
                  <a:lnTo>
                    <a:pt x="17972" y="45694"/>
                  </a:lnTo>
                  <a:lnTo>
                    <a:pt x="18227" y="46166"/>
                  </a:lnTo>
                  <a:lnTo>
                    <a:pt x="18427" y="46433"/>
                  </a:lnTo>
                  <a:lnTo>
                    <a:pt x="18633" y="46566"/>
                  </a:lnTo>
                  <a:lnTo>
                    <a:pt x="18988" y="46566"/>
                  </a:lnTo>
                  <a:lnTo>
                    <a:pt x="19344" y="46433"/>
                  </a:lnTo>
                  <a:lnTo>
                    <a:pt x="19705" y="46433"/>
                  </a:lnTo>
                  <a:lnTo>
                    <a:pt x="20161" y="46566"/>
                  </a:lnTo>
                  <a:lnTo>
                    <a:pt x="20566" y="46766"/>
                  </a:lnTo>
                  <a:lnTo>
                    <a:pt x="21283" y="47305"/>
                  </a:lnTo>
                  <a:lnTo>
                    <a:pt x="22094" y="47638"/>
                  </a:lnTo>
                  <a:lnTo>
                    <a:pt x="22861" y="48105"/>
                  </a:lnTo>
                  <a:lnTo>
                    <a:pt x="23316" y="48644"/>
                  </a:lnTo>
                  <a:lnTo>
                    <a:pt x="23877" y="49111"/>
                  </a:lnTo>
                  <a:lnTo>
                    <a:pt x="24133" y="49583"/>
                  </a:lnTo>
                  <a:lnTo>
                    <a:pt x="24333" y="50050"/>
                  </a:lnTo>
                  <a:lnTo>
                    <a:pt x="24794" y="51055"/>
                  </a:lnTo>
                  <a:lnTo>
                    <a:pt x="25000" y="51522"/>
                  </a:lnTo>
                  <a:lnTo>
                    <a:pt x="25250" y="51994"/>
                  </a:lnTo>
                  <a:lnTo>
                    <a:pt x="25811" y="52727"/>
                  </a:lnTo>
                  <a:lnTo>
                    <a:pt x="25966" y="52866"/>
                  </a:lnTo>
                  <a:lnTo>
                    <a:pt x="26272" y="52866"/>
                  </a:lnTo>
                  <a:lnTo>
                    <a:pt x="26372" y="52594"/>
                  </a:lnTo>
                  <a:lnTo>
                    <a:pt x="26422" y="52394"/>
                  </a:lnTo>
                  <a:lnTo>
                    <a:pt x="26372" y="52127"/>
                  </a:lnTo>
                  <a:lnTo>
                    <a:pt x="26066" y="51655"/>
                  </a:lnTo>
                  <a:lnTo>
                    <a:pt x="25811" y="51188"/>
                  </a:lnTo>
                  <a:lnTo>
                    <a:pt x="25611" y="50788"/>
                  </a:lnTo>
                  <a:lnTo>
                    <a:pt x="25611" y="50316"/>
                  </a:lnTo>
                  <a:lnTo>
                    <a:pt x="25811" y="50183"/>
                  </a:lnTo>
                  <a:lnTo>
                    <a:pt x="26166" y="50183"/>
                  </a:lnTo>
                  <a:lnTo>
                    <a:pt x="26372" y="50450"/>
                  </a:lnTo>
                  <a:lnTo>
                    <a:pt x="26933" y="51655"/>
                  </a:lnTo>
                  <a:lnTo>
                    <a:pt x="27644" y="53466"/>
                  </a:lnTo>
                  <a:lnTo>
                    <a:pt x="28205" y="55011"/>
                  </a:lnTo>
                  <a:lnTo>
                    <a:pt x="28766" y="56483"/>
                  </a:lnTo>
                  <a:lnTo>
                    <a:pt x="29222" y="57216"/>
                  </a:lnTo>
                  <a:lnTo>
                    <a:pt x="29577" y="57955"/>
                  </a:lnTo>
                  <a:lnTo>
                    <a:pt x="30038" y="58694"/>
                  </a:lnTo>
                  <a:lnTo>
                    <a:pt x="30294" y="59500"/>
                  </a:lnTo>
                  <a:lnTo>
                    <a:pt x="30955" y="61438"/>
                  </a:lnTo>
                  <a:lnTo>
                    <a:pt x="31155" y="62177"/>
                  </a:lnTo>
                  <a:lnTo>
                    <a:pt x="31261" y="62577"/>
                  </a:lnTo>
                  <a:lnTo>
                    <a:pt x="31411" y="62916"/>
                  </a:lnTo>
                  <a:lnTo>
                    <a:pt x="31716" y="63183"/>
                  </a:lnTo>
                  <a:lnTo>
                    <a:pt x="31972" y="63183"/>
                  </a:lnTo>
                  <a:lnTo>
                    <a:pt x="32277" y="63050"/>
                  </a:lnTo>
                  <a:lnTo>
                    <a:pt x="32633" y="62783"/>
                  </a:lnTo>
                  <a:lnTo>
                    <a:pt x="32788" y="62644"/>
                  </a:lnTo>
                  <a:lnTo>
                    <a:pt x="33194" y="62577"/>
                  </a:lnTo>
                  <a:lnTo>
                    <a:pt x="33450" y="62577"/>
                  </a:lnTo>
                  <a:lnTo>
                    <a:pt x="33805" y="62644"/>
                  </a:lnTo>
                  <a:lnTo>
                    <a:pt x="34111" y="62783"/>
                  </a:lnTo>
                  <a:lnTo>
                    <a:pt x="34366" y="63050"/>
                  </a:lnTo>
                  <a:lnTo>
                    <a:pt x="34672" y="63316"/>
                  </a:lnTo>
                  <a:lnTo>
                    <a:pt x="34822" y="63650"/>
                  </a:lnTo>
                  <a:lnTo>
                    <a:pt x="34927" y="64122"/>
                  </a:lnTo>
                  <a:lnTo>
                    <a:pt x="34822" y="64588"/>
                  </a:lnTo>
                  <a:lnTo>
                    <a:pt x="34722" y="65127"/>
                  </a:lnTo>
                  <a:lnTo>
                    <a:pt x="34466" y="65327"/>
                  </a:lnTo>
                  <a:lnTo>
                    <a:pt x="34211" y="65594"/>
                  </a:lnTo>
                  <a:lnTo>
                    <a:pt x="33805" y="65594"/>
                  </a:lnTo>
                  <a:lnTo>
                    <a:pt x="33450" y="65461"/>
                  </a:lnTo>
                  <a:lnTo>
                    <a:pt x="33094" y="65461"/>
                  </a:lnTo>
                  <a:lnTo>
                    <a:pt x="32888" y="65594"/>
                  </a:lnTo>
                  <a:lnTo>
                    <a:pt x="32788" y="65727"/>
                  </a:lnTo>
                  <a:lnTo>
                    <a:pt x="32633" y="66061"/>
                  </a:lnTo>
                  <a:lnTo>
                    <a:pt x="32533" y="66666"/>
                  </a:lnTo>
                  <a:lnTo>
                    <a:pt x="32533" y="67133"/>
                  </a:lnTo>
                  <a:lnTo>
                    <a:pt x="32738" y="67872"/>
                  </a:lnTo>
                  <a:lnTo>
                    <a:pt x="32988" y="68477"/>
                  </a:lnTo>
                  <a:lnTo>
                    <a:pt x="33705" y="69616"/>
                  </a:lnTo>
                  <a:lnTo>
                    <a:pt x="34211" y="70283"/>
                  </a:lnTo>
                  <a:lnTo>
                    <a:pt x="34266" y="70822"/>
                  </a:lnTo>
                  <a:lnTo>
                    <a:pt x="34366" y="71288"/>
                  </a:lnTo>
                  <a:lnTo>
                    <a:pt x="34466" y="72494"/>
                  </a:lnTo>
                  <a:lnTo>
                    <a:pt x="34366" y="73566"/>
                  </a:lnTo>
                  <a:lnTo>
                    <a:pt x="34211" y="75911"/>
                  </a:lnTo>
                  <a:lnTo>
                    <a:pt x="34111" y="76983"/>
                  </a:lnTo>
                  <a:lnTo>
                    <a:pt x="34111" y="77455"/>
                  </a:lnTo>
                  <a:lnTo>
                    <a:pt x="34211" y="78055"/>
                  </a:lnTo>
                  <a:lnTo>
                    <a:pt x="34722" y="79800"/>
                  </a:lnTo>
                  <a:lnTo>
                    <a:pt x="34927" y="80466"/>
                  </a:lnTo>
                  <a:lnTo>
                    <a:pt x="35127" y="81472"/>
                  </a:lnTo>
                  <a:lnTo>
                    <a:pt x="35383" y="82344"/>
                  </a:lnTo>
                  <a:lnTo>
                    <a:pt x="35638" y="83016"/>
                  </a:lnTo>
                  <a:lnTo>
                    <a:pt x="36300" y="84955"/>
                  </a:lnTo>
                  <a:lnTo>
                    <a:pt x="36961" y="86233"/>
                  </a:lnTo>
                  <a:lnTo>
                    <a:pt x="37677" y="87305"/>
                  </a:lnTo>
                  <a:lnTo>
                    <a:pt x="38233" y="87772"/>
                  </a:lnTo>
                  <a:lnTo>
                    <a:pt x="38694" y="88238"/>
                  </a:lnTo>
                  <a:lnTo>
                    <a:pt x="39255" y="88644"/>
                  </a:lnTo>
                  <a:lnTo>
                    <a:pt x="39611" y="89244"/>
                  </a:lnTo>
                  <a:lnTo>
                    <a:pt x="39916" y="89716"/>
                  </a:lnTo>
                  <a:lnTo>
                    <a:pt x="40016" y="90183"/>
                  </a:lnTo>
                  <a:lnTo>
                    <a:pt x="40372" y="91188"/>
                  </a:lnTo>
                  <a:lnTo>
                    <a:pt x="40933" y="92127"/>
                  </a:lnTo>
                  <a:lnTo>
                    <a:pt x="41388" y="93133"/>
                  </a:lnTo>
                  <a:lnTo>
                    <a:pt x="41494" y="93466"/>
                  </a:lnTo>
                  <a:lnTo>
                    <a:pt x="41494" y="93938"/>
                  </a:lnTo>
                  <a:lnTo>
                    <a:pt x="41188" y="94672"/>
                  </a:lnTo>
                  <a:lnTo>
                    <a:pt x="41188" y="94938"/>
                  </a:lnTo>
                  <a:lnTo>
                    <a:pt x="41288" y="95144"/>
                  </a:lnTo>
                  <a:lnTo>
                    <a:pt x="41494" y="95677"/>
                  </a:lnTo>
                  <a:lnTo>
                    <a:pt x="42105" y="96283"/>
                  </a:lnTo>
                  <a:lnTo>
                    <a:pt x="42561" y="97016"/>
                  </a:lnTo>
                  <a:lnTo>
                    <a:pt x="43022" y="97688"/>
                  </a:lnTo>
                  <a:lnTo>
                    <a:pt x="43427" y="98694"/>
                  </a:lnTo>
                  <a:lnTo>
                    <a:pt x="43683" y="99633"/>
                  </a:lnTo>
                  <a:lnTo>
                    <a:pt x="43888" y="100033"/>
                  </a:lnTo>
                  <a:lnTo>
                    <a:pt x="43938" y="100233"/>
                  </a:lnTo>
                  <a:lnTo>
                    <a:pt x="44138" y="100500"/>
                  </a:lnTo>
                  <a:lnTo>
                    <a:pt x="44600" y="100500"/>
                  </a:lnTo>
                  <a:lnTo>
                    <a:pt x="44800" y="100233"/>
                  </a:lnTo>
                  <a:lnTo>
                    <a:pt x="44800" y="99766"/>
                  </a:lnTo>
                  <a:lnTo>
                    <a:pt x="44394" y="98827"/>
                  </a:lnTo>
                  <a:lnTo>
                    <a:pt x="43783" y="97622"/>
                  </a:lnTo>
                  <a:lnTo>
                    <a:pt x="43477" y="97083"/>
                  </a:lnTo>
                  <a:lnTo>
                    <a:pt x="43122" y="96483"/>
                  </a:lnTo>
                  <a:lnTo>
                    <a:pt x="42766" y="95677"/>
                  </a:lnTo>
                  <a:lnTo>
                    <a:pt x="42411" y="94672"/>
                  </a:lnTo>
                  <a:lnTo>
                    <a:pt x="42105" y="93733"/>
                  </a:lnTo>
                  <a:lnTo>
                    <a:pt x="41850" y="92594"/>
                  </a:lnTo>
                  <a:lnTo>
                    <a:pt x="41644" y="91794"/>
                  </a:lnTo>
                  <a:lnTo>
                    <a:pt x="41644" y="90922"/>
                  </a:lnTo>
                  <a:lnTo>
                    <a:pt x="41750" y="90655"/>
                  </a:lnTo>
                  <a:lnTo>
                    <a:pt x="41750" y="90450"/>
                  </a:lnTo>
                  <a:lnTo>
                    <a:pt x="41950" y="90183"/>
                  </a:lnTo>
                  <a:lnTo>
                    <a:pt x="42000" y="90050"/>
                  </a:lnTo>
                  <a:lnTo>
                    <a:pt x="42411" y="90050"/>
                  </a:lnTo>
                  <a:lnTo>
                    <a:pt x="42766" y="90316"/>
                  </a:lnTo>
                  <a:lnTo>
                    <a:pt x="43022" y="90655"/>
                  </a:lnTo>
                  <a:lnTo>
                    <a:pt x="43327" y="91188"/>
                  </a:lnTo>
                  <a:lnTo>
                    <a:pt x="43683" y="92127"/>
                  </a:lnTo>
                  <a:lnTo>
                    <a:pt x="44700" y="94205"/>
                  </a:lnTo>
                  <a:lnTo>
                    <a:pt x="46994" y="99427"/>
                  </a:lnTo>
                  <a:lnTo>
                    <a:pt x="47655" y="100638"/>
                  </a:lnTo>
                  <a:lnTo>
                    <a:pt x="48011" y="101505"/>
                  </a:lnTo>
                  <a:lnTo>
                    <a:pt x="48366" y="102177"/>
                  </a:lnTo>
                  <a:lnTo>
                    <a:pt x="48466" y="102577"/>
                  </a:lnTo>
                  <a:lnTo>
                    <a:pt x="48572" y="102916"/>
                  </a:lnTo>
                  <a:lnTo>
                    <a:pt x="48572" y="104988"/>
                  </a:lnTo>
                  <a:lnTo>
                    <a:pt x="48722" y="106200"/>
                  </a:lnTo>
                  <a:lnTo>
                    <a:pt x="48927" y="106666"/>
                  </a:lnTo>
                  <a:lnTo>
                    <a:pt x="49127" y="107200"/>
                  </a:lnTo>
                  <a:lnTo>
                    <a:pt x="49488" y="107405"/>
                  </a:lnTo>
                  <a:lnTo>
                    <a:pt x="49844" y="107538"/>
                  </a:lnTo>
                  <a:lnTo>
                    <a:pt x="50150" y="107805"/>
                  </a:lnTo>
                  <a:lnTo>
                    <a:pt x="50505" y="107872"/>
                  </a:lnTo>
                  <a:lnTo>
                    <a:pt x="50861" y="108411"/>
                  </a:lnTo>
                  <a:lnTo>
                    <a:pt x="51066" y="108611"/>
                  </a:lnTo>
                  <a:lnTo>
                    <a:pt x="51322" y="108744"/>
                  </a:lnTo>
                  <a:lnTo>
                    <a:pt x="51777" y="108877"/>
                  </a:lnTo>
                  <a:lnTo>
                    <a:pt x="51983" y="108877"/>
                  </a:lnTo>
                  <a:lnTo>
                    <a:pt x="52133" y="109011"/>
                  </a:lnTo>
                  <a:lnTo>
                    <a:pt x="52538" y="109483"/>
                  </a:lnTo>
                  <a:lnTo>
                    <a:pt x="53100" y="110083"/>
                  </a:lnTo>
                  <a:lnTo>
                    <a:pt x="53611" y="110550"/>
                  </a:lnTo>
                  <a:lnTo>
                    <a:pt x="54172" y="110822"/>
                  </a:lnTo>
                  <a:lnTo>
                    <a:pt x="54733" y="110955"/>
                  </a:lnTo>
                  <a:lnTo>
                    <a:pt x="55394" y="110822"/>
                  </a:lnTo>
                  <a:lnTo>
                    <a:pt x="55950" y="110688"/>
                  </a:lnTo>
                  <a:lnTo>
                    <a:pt x="56666" y="110350"/>
                  </a:lnTo>
                  <a:lnTo>
                    <a:pt x="57122" y="110350"/>
                  </a:lnTo>
                  <a:lnTo>
                    <a:pt x="57477" y="110416"/>
                  </a:lnTo>
                  <a:lnTo>
                    <a:pt x="58600" y="111622"/>
                  </a:lnTo>
                  <a:lnTo>
                    <a:pt x="59261" y="112494"/>
                  </a:lnTo>
                  <a:lnTo>
                    <a:pt x="59516" y="112966"/>
                  </a:lnTo>
                  <a:lnTo>
                    <a:pt x="59922" y="113366"/>
                  </a:lnTo>
                  <a:lnTo>
                    <a:pt x="60177" y="113500"/>
                  </a:lnTo>
                  <a:lnTo>
                    <a:pt x="60533" y="113566"/>
                  </a:lnTo>
                  <a:lnTo>
                    <a:pt x="60994" y="113700"/>
                  </a:lnTo>
                  <a:lnTo>
                    <a:pt x="61350" y="113972"/>
                  </a:lnTo>
                  <a:lnTo>
                    <a:pt x="61755" y="114172"/>
                  </a:lnTo>
                  <a:lnTo>
                    <a:pt x="62111" y="114705"/>
                  </a:lnTo>
                  <a:lnTo>
                    <a:pt x="62316" y="114905"/>
                  </a:lnTo>
                  <a:lnTo>
                    <a:pt x="62366" y="115311"/>
                  </a:lnTo>
                  <a:lnTo>
                    <a:pt x="62572" y="116116"/>
                  </a:lnTo>
                  <a:lnTo>
                    <a:pt x="62772" y="116850"/>
                  </a:lnTo>
                  <a:lnTo>
                    <a:pt x="62827" y="117255"/>
                  </a:lnTo>
                  <a:lnTo>
                    <a:pt x="63027" y="117588"/>
                  </a:lnTo>
                  <a:lnTo>
                    <a:pt x="63283" y="117855"/>
                  </a:lnTo>
                  <a:lnTo>
                    <a:pt x="63588" y="118055"/>
                  </a:lnTo>
                  <a:lnTo>
                    <a:pt x="64050" y="118322"/>
                  </a:lnTo>
                  <a:lnTo>
                    <a:pt x="64605" y="119061"/>
                  </a:lnTo>
                  <a:lnTo>
                    <a:pt x="64761" y="119394"/>
                  </a:lnTo>
                  <a:lnTo>
                    <a:pt x="65066" y="119800"/>
                  </a:lnTo>
                  <a:lnTo>
                    <a:pt x="65522" y="119933"/>
                  </a:lnTo>
                  <a:lnTo>
                    <a:pt x="65983" y="120000"/>
                  </a:lnTo>
                  <a:lnTo>
                    <a:pt x="67000" y="119800"/>
                  </a:lnTo>
                  <a:lnTo>
                    <a:pt x="67711" y="119533"/>
                  </a:lnTo>
                  <a:lnTo>
                    <a:pt x="68477" y="119533"/>
                  </a:lnTo>
                  <a:lnTo>
                    <a:pt x="68627" y="118594"/>
                  </a:lnTo>
                  <a:lnTo>
                    <a:pt x="68272" y="118594"/>
                  </a:lnTo>
                  <a:lnTo>
                    <a:pt x="67916" y="118661"/>
                  </a:lnTo>
                  <a:lnTo>
                    <a:pt x="67461" y="118794"/>
                  </a:lnTo>
                  <a:lnTo>
                    <a:pt x="67100" y="118927"/>
                  </a:lnTo>
                  <a:close/>
                </a:path>
              </a:pathLst>
            </a:custGeom>
            <a:solidFill>
              <a:srgbClr val="FFFFFF"/>
            </a:solidFill>
            <a:ln cap="flat" cmpd="sng" w="9525">
              <a:solidFill>
                <a:srgbClr val="FFFFFF"/>
              </a:solidFill>
              <a:prstDash val="solid"/>
              <a:round/>
              <a:headEnd len="sm" w="sm" type="none"/>
              <a:tailEnd len="sm" w="sm" type="none"/>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761" name="Google Shape;2761;p187"/>
            <p:cNvSpPr/>
            <p:nvPr/>
          </p:nvSpPr>
          <p:spPr>
            <a:xfrm>
              <a:off x="1673246" y="2211528"/>
              <a:ext cx="893700" cy="1682100"/>
            </a:xfrm>
            <a:custGeom>
              <a:rect b="b" l="l" r="r" t="t"/>
              <a:pathLst>
                <a:path extrusionOk="0" h="120000" w="120000">
                  <a:moveTo>
                    <a:pt x="119661" y="30972"/>
                  </a:moveTo>
                  <a:lnTo>
                    <a:pt x="118466" y="29344"/>
                  </a:lnTo>
                  <a:lnTo>
                    <a:pt x="117100" y="28711"/>
                  </a:lnTo>
                  <a:lnTo>
                    <a:pt x="115911" y="28077"/>
                  </a:lnTo>
                  <a:lnTo>
                    <a:pt x="112838" y="26716"/>
                  </a:lnTo>
                  <a:lnTo>
                    <a:pt x="111650" y="26266"/>
                  </a:lnTo>
                  <a:lnTo>
                    <a:pt x="109772" y="25627"/>
                  </a:lnTo>
                  <a:lnTo>
                    <a:pt x="107044" y="24994"/>
                  </a:lnTo>
                  <a:lnTo>
                    <a:pt x="103977" y="24455"/>
                  </a:lnTo>
                  <a:lnTo>
                    <a:pt x="102100" y="24272"/>
                  </a:lnTo>
                  <a:lnTo>
                    <a:pt x="99888" y="24088"/>
                  </a:lnTo>
                  <a:lnTo>
                    <a:pt x="98350" y="24000"/>
                  </a:lnTo>
                  <a:lnTo>
                    <a:pt x="96816" y="23638"/>
                  </a:lnTo>
                  <a:lnTo>
                    <a:pt x="95622" y="23183"/>
                  </a:lnTo>
                  <a:lnTo>
                    <a:pt x="94433" y="22461"/>
                  </a:lnTo>
                  <a:lnTo>
                    <a:pt x="93411" y="21827"/>
                  </a:lnTo>
                  <a:lnTo>
                    <a:pt x="91872" y="21372"/>
                  </a:lnTo>
                  <a:lnTo>
                    <a:pt x="90338" y="20827"/>
                  </a:lnTo>
                  <a:lnTo>
                    <a:pt x="89488" y="20561"/>
                  </a:lnTo>
                  <a:lnTo>
                    <a:pt x="87272" y="20561"/>
                  </a:lnTo>
                  <a:lnTo>
                    <a:pt x="85738" y="20377"/>
                  </a:lnTo>
                  <a:lnTo>
                    <a:pt x="83861" y="19833"/>
                  </a:lnTo>
                  <a:lnTo>
                    <a:pt x="81988" y="19016"/>
                  </a:lnTo>
                  <a:lnTo>
                    <a:pt x="79772" y="17933"/>
                  </a:lnTo>
                  <a:lnTo>
                    <a:pt x="78922" y="17205"/>
                  </a:lnTo>
                  <a:lnTo>
                    <a:pt x="78066" y="16394"/>
                  </a:lnTo>
                  <a:lnTo>
                    <a:pt x="76533" y="13766"/>
                  </a:lnTo>
                  <a:lnTo>
                    <a:pt x="75511" y="12677"/>
                  </a:lnTo>
                  <a:lnTo>
                    <a:pt x="74661" y="11500"/>
                  </a:lnTo>
                  <a:lnTo>
                    <a:pt x="73977" y="10866"/>
                  </a:lnTo>
                  <a:lnTo>
                    <a:pt x="73294" y="10322"/>
                  </a:lnTo>
                  <a:lnTo>
                    <a:pt x="72444" y="10055"/>
                  </a:lnTo>
                  <a:lnTo>
                    <a:pt x="71588" y="9688"/>
                  </a:lnTo>
                  <a:lnTo>
                    <a:pt x="69372" y="9238"/>
                  </a:lnTo>
                  <a:lnTo>
                    <a:pt x="67161" y="8605"/>
                  </a:lnTo>
                  <a:lnTo>
                    <a:pt x="64433" y="8061"/>
                  </a:lnTo>
                  <a:lnTo>
                    <a:pt x="61705" y="7605"/>
                  </a:lnTo>
                  <a:lnTo>
                    <a:pt x="58805" y="6794"/>
                  </a:lnTo>
                  <a:lnTo>
                    <a:pt x="55738" y="5794"/>
                  </a:lnTo>
                  <a:lnTo>
                    <a:pt x="53350" y="4438"/>
                  </a:lnTo>
                  <a:lnTo>
                    <a:pt x="51138" y="3172"/>
                  </a:lnTo>
                  <a:lnTo>
                    <a:pt x="49600" y="2172"/>
                  </a:lnTo>
                  <a:lnTo>
                    <a:pt x="48750" y="1722"/>
                  </a:lnTo>
                  <a:lnTo>
                    <a:pt x="47727" y="1361"/>
                  </a:lnTo>
                  <a:lnTo>
                    <a:pt x="45338" y="905"/>
                  </a:lnTo>
                  <a:lnTo>
                    <a:pt x="42783" y="544"/>
                  </a:lnTo>
                  <a:lnTo>
                    <a:pt x="40911" y="361"/>
                  </a:lnTo>
                  <a:lnTo>
                    <a:pt x="32900" y="361"/>
                  </a:lnTo>
                  <a:lnTo>
                    <a:pt x="29488" y="183"/>
                  </a:lnTo>
                  <a:lnTo>
                    <a:pt x="27783" y="0"/>
                  </a:lnTo>
                  <a:lnTo>
                    <a:pt x="25911" y="183"/>
                  </a:lnTo>
                  <a:lnTo>
                    <a:pt x="24888" y="361"/>
                  </a:lnTo>
                  <a:lnTo>
                    <a:pt x="24377" y="722"/>
                  </a:lnTo>
                  <a:lnTo>
                    <a:pt x="24377" y="994"/>
                  </a:lnTo>
                  <a:lnTo>
                    <a:pt x="24544" y="1361"/>
                  </a:lnTo>
                  <a:lnTo>
                    <a:pt x="24544" y="1994"/>
                  </a:lnTo>
                  <a:lnTo>
                    <a:pt x="25566" y="2988"/>
                  </a:lnTo>
                  <a:lnTo>
                    <a:pt x="25566" y="3438"/>
                  </a:lnTo>
                  <a:lnTo>
                    <a:pt x="24888" y="3805"/>
                  </a:lnTo>
                  <a:lnTo>
                    <a:pt x="23694" y="3805"/>
                  </a:lnTo>
                  <a:lnTo>
                    <a:pt x="22500" y="3172"/>
                  </a:lnTo>
                  <a:lnTo>
                    <a:pt x="21816" y="2627"/>
                  </a:lnTo>
                  <a:lnTo>
                    <a:pt x="21477" y="1722"/>
                  </a:lnTo>
                  <a:lnTo>
                    <a:pt x="21305" y="1177"/>
                  </a:lnTo>
                  <a:lnTo>
                    <a:pt x="20966" y="722"/>
                  </a:lnTo>
                  <a:lnTo>
                    <a:pt x="20283" y="361"/>
                  </a:lnTo>
                  <a:lnTo>
                    <a:pt x="19772" y="183"/>
                  </a:lnTo>
                  <a:lnTo>
                    <a:pt x="18750" y="183"/>
                  </a:lnTo>
                  <a:lnTo>
                    <a:pt x="17900" y="544"/>
                  </a:lnTo>
                  <a:lnTo>
                    <a:pt x="16022" y="1177"/>
                  </a:lnTo>
                  <a:lnTo>
                    <a:pt x="15338" y="1538"/>
                  </a:lnTo>
                  <a:lnTo>
                    <a:pt x="14827" y="1994"/>
                  </a:lnTo>
                  <a:lnTo>
                    <a:pt x="14150" y="2988"/>
                  </a:lnTo>
                  <a:lnTo>
                    <a:pt x="13466" y="3438"/>
                  </a:lnTo>
                  <a:lnTo>
                    <a:pt x="13294" y="3983"/>
                  </a:lnTo>
                  <a:lnTo>
                    <a:pt x="12272" y="4166"/>
                  </a:lnTo>
                  <a:lnTo>
                    <a:pt x="11077" y="4344"/>
                  </a:lnTo>
                  <a:lnTo>
                    <a:pt x="10055" y="4166"/>
                  </a:lnTo>
                  <a:lnTo>
                    <a:pt x="9205" y="3983"/>
                  </a:lnTo>
                  <a:lnTo>
                    <a:pt x="7327" y="3172"/>
                  </a:lnTo>
                  <a:lnTo>
                    <a:pt x="6816" y="2805"/>
                  </a:lnTo>
                  <a:lnTo>
                    <a:pt x="5455" y="2533"/>
                  </a:lnTo>
                  <a:lnTo>
                    <a:pt x="5111" y="2533"/>
                  </a:lnTo>
                  <a:lnTo>
                    <a:pt x="4600" y="3805"/>
                  </a:lnTo>
                  <a:lnTo>
                    <a:pt x="4944" y="3983"/>
                  </a:lnTo>
                  <a:lnTo>
                    <a:pt x="5455" y="3983"/>
                  </a:lnTo>
                  <a:lnTo>
                    <a:pt x="6477" y="4344"/>
                  </a:lnTo>
                  <a:lnTo>
                    <a:pt x="6816" y="4616"/>
                  </a:lnTo>
                  <a:lnTo>
                    <a:pt x="6988" y="4983"/>
                  </a:lnTo>
                  <a:lnTo>
                    <a:pt x="7327" y="5977"/>
                  </a:lnTo>
                  <a:lnTo>
                    <a:pt x="7327" y="6250"/>
                  </a:lnTo>
                  <a:lnTo>
                    <a:pt x="8861" y="7066"/>
                  </a:lnTo>
                  <a:lnTo>
                    <a:pt x="9544" y="7605"/>
                  </a:lnTo>
                  <a:lnTo>
                    <a:pt x="9544" y="8694"/>
                  </a:lnTo>
                  <a:lnTo>
                    <a:pt x="9205" y="10055"/>
                  </a:lnTo>
                  <a:lnTo>
                    <a:pt x="8522" y="11227"/>
                  </a:lnTo>
                  <a:lnTo>
                    <a:pt x="8350" y="12133"/>
                  </a:lnTo>
                  <a:lnTo>
                    <a:pt x="8011" y="13133"/>
                  </a:lnTo>
                  <a:lnTo>
                    <a:pt x="8522" y="15122"/>
                  </a:lnTo>
                  <a:lnTo>
                    <a:pt x="8522" y="16122"/>
                  </a:lnTo>
                  <a:lnTo>
                    <a:pt x="7672" y="17205"/>
                  </a:lnTo>
                  <a:lnTo>
                    <a:pt x="6138" y="18566"/>
                  </a:lnTo>
                  <a:lnTo>
                    <a:pt x="4600" y="19744"/>
                  </a:lnTo>
                  <a:lnTo>
                    <a:pt x="1533" y="22188"/>
                  </a:lnTo>
                  <a:lnTo>
                    <a:pt x="511" y="23277"/>
                  </a:lnTo>
                  <a:lnTo>
                    <a:pt x="0" y="24633"/>
                  </a:lnTo>
                  <a:lnTo>
                    <a:pt x="0" y="27077"/>
                  </a:lnTo>
                  <a:lnTo>
                    <a:pt x="338" y="27894"/>
                  </a:lnTo>
                  <a:lnTo>
                    <a:pt x="511" y="28711"/>
                  </a:lnTo>
                  <a:lnTo>
                    <a:pt x="1877" y="30066"/>
                  </a:lnTo>
                  <a:lnTo>
                    <a:pt x="3577" y="31333"/>
                  </a:lnTo>
                  <a:lnTo>
                    <a:pt x="5455" y="32511"/>
                  </a:lnTo>
                  <a:lnTo>
                    <a:pt x="6477" y="32966"/>
                  </a:lnTo>
                  <a:lnTo>
                    <a:pt x="7327" y="33511"/>
                  </a:lnTo>
                  <a:lnTo>
                    <a:pt x="8350" y="34594"/>
                  </a:lnTo>
                  <a:lnTo>
                    <a:pt x="9205" y="37222"/>
                  </a:lnTo>
                  <a:lnTo>
                    <a:pt x="10055" y="38400"/>
                  </a:lnTo>
                  <a:lnTo>
                    <a:pt x="11077" y="39577"/>
                  </a:lnTo>
                  <a:lnTo>
                    <a:pt x="12272" y="40394"/>
                  </a:lnTo>
                  <a:lnTo>
                    <a:pt x="12611" y="40844"/>
                  </a:lnTo>
                  <a:lnTo>
                    <a:pt x="12611" y="42838"/>
                  </a:lnTo>
                  <a:lnTo>
                    <a:pt x="12955" y="43472"/>
                  </a:lnTo>
                  <a:lnTo>
                    <a:pt x="13294" y="44288"/>
                  </a:lnTo>
                  <a:lnTo>
                    <a:pt x="13805" y="45100"/>
                  </a:lnTo>
                  <a:lnTo>
                    <a:pt x="14827" y="45733"/>
                  </a:lnTo>
                  <a:lnTo>
                    <a:pt x="17900" y="46461"/>
                  </a:lnTo>
                  <a:lnTo>
                    <a:pt x="20283" y="46911"/>
                  </a:lnTo>
                  <a:lnTo>
                    <a:pt x="21477" y="47277"/>
                  </a:lnTo>
                  <a:lnTo>
                    <a:pt x="22500" y="47727"/>
                  </a:lnTo>
                  <a:lnTo>
                    <a:pt x="24544" y="48544"/>
                  </a:lnTo>
                  <a:lnTo>
                    <a:pt x="26250" y="49538"/>
                  </a:lnTo>
                  <a:lnTo>
                    <a:pt x="27100" y="50172"/>
                  </a:lnTo>
                  <a:lnTo>
                    <a:pt x="27783" y="50988"/>
                  </a:lnTo>
                  <a:lnTo>
                    <a:pt x="27955" y="52527"/>
                  </a:lnTo>
                  <a:lnTo>
                    <a:pt x="27955" y="56422"/>
                  </a:lnTo>
                  <a:lnTo>
                    <a:pt x="27783" y="57688"/>
                  </a:lnTo>
                  <a:lnTo>
                    <a:pt x="27100" y="59050"/>
                  </a:lnTo>
                  <a:lnTo>
                    <a:pt x="26761" y="59866"/>
                  </a:lnTo>
                  <a:lnTo>
                    <a:pt x="26761" y="61677"/>
                  </a:lnTo>
                  <a:lnTo>
                    <a:pt x="27100" y="62311"/>
                  </a:lnTo>
                  <a:lnTo>
                    <a:pt x="26761" y="62855"/>
                  </a:lnTo>
                  <a:lnTo>
                    <a:pt x="26250" y="63761"/>
                  </a:lnTo>
                  <a:lnTo>
                    <a:pt x="26250" y="64755"/>
                  </a:lnTo>
                  <a:lnTo>
                    <a:pt x="26422" y="65388"/>
                  </a:lnTo>
                  <a:lnTo>
                    <a:pt x="26422" y="66294"/>
                  </a:lnTo>
                  <a:lnTo>
                    <a:pt x="26250" y="66927"/>
                  </a:lnTo>
                  <a:lnTo>
                    <a:pt x="25911" y="67744"/>
                  </a:lnTo>
                  <a:lnTo>
                    <a:pt x="25227" y="69011"/>
                  </a:lnTo>
                  <a:lnTo>
                    <a:pt x="24888" y="69733"/>
                  </a:lnTo>
                  <a:lnTo>
                    <a:pt x="24544" y="70550"/>
                  </a:lnTo>
                  <a:lnTo>
                    <a:pt x="24888" y="71183"/>
                  </a:lnTo>
                  <a:lnTo>
                    <a:pt x="25227" y="71638"/>
                  </a:lnTo>
                  <a:lnTo>
                    <a:pt x="24544" y="72455"/>
                  </a:lnTo>
                  <a:lnTo>
                    <a:pt x="24544" y="73627"/>
                  </a:lnTo>
                  <a:lnTo>
                    <a:pt x="24888" y="73994"/>
                  </a:lnTo>
                  <a:lnTo>
                    <a:pt x="25566" y="74627"/>
                  </a:lnTo>
                  <a:lnTo>
                    <a:pt x="25911" y="75261"/>
                  </a:lnTo>
                  <a:lnTo>
                    <a:pt x="25911" y="75711"/>
                  </a:lnTo>
                  <a:lnTo>
                    <a:pt x="25566" y="76255"/>
                  </a:lnTo>
                  <a:lnTo>
                    <a:pt x="25227" y="76711"/>
                  </a:lnTo>
                  <a:lnTo>
                    <a:pt x="24033" y="77705"/>
                  </a:lnTo>
                  <a:lnTo>
                    <a:pt x="23350" y="78700"/>
                  </a:lnTo>
                  <a:lnTo>
                    <a:pt x="22161" y="80150"/>
                  </a:lnTo>
                  <a:lnTo>
                    <a:pt x="21477" y="81783"/>
                  </a:lnTo>
                  <a:lnTo>
                    <a:pt x="21305" y="83322"/>
                  </a:lnTo>
                  <a:lnTo>
                    <a:pt x="20283" y="84588"/>
                  </a:lnTo>
                  <a:lnTo>
                    <a:pt x="20283" y="85583"/>
                  </a:lnTo>
                  <a:lnTo>
                    <a:pt x="20966" y="86400"/>
                  </a:lnTo>
                  <a:lnTo>
                    <a:pt x="21477" y="87394"/>
                  </a:lnTo>
                  <a:lnTo>
                    <a:pt x="21816" y="88572"/>
                  </a:lnTo>
                  <a:lnTo>
                    <a:pt x="21477" y="89388"/>
                  </a:lnTo>
                  <a:lnTo>
                    <a:pt x="21305" y="90022"/>
                  </a:lnTo>
                  <a:lnTo>
                    <a:pt x="20627" y="90838"/>
                  </a:lnTo>
                  <a:lnTo>
                    <a:pt x="20627" y="92827"/>
                  </a:lnTo>
                  <a:lnTo>
                    <a:pt x="21305" y="93283"/>
                  </a:lnTo>
                  <a:lnTo>
                    <a:pt x="21816" y="93644"/>
                  </a:lnTo>
                  <a:lnTo>
                    <a:pt x="22161" y="93916"/>
                  </a:lnTo>
                  <a:lnTo>
                    <a:pt x="21816" y="94638"/>
                  </a:lnTo>
                  <a:lnTo>
                    <a:pt x="21477" y="96361"/>
                  </a:lnTo>
                  <a:lnTo>
                    <a:pt x="21477" y="97538"/>
                  </a:lnTo>
                  <a:lnTo>
                    <a:pt x="21305" y="97900"/>
                  </a:lnTo>
                  <a:lnTo>
                    <a:pt x="19944" y="98533"/>
                  </a:lnTo>
                  <a:lnTo>
                    <a:pt x="19772" y="98900"/>
                  </a:lnTo>
                  <a:lnTo>
                    <a:pt x="19088" y="99350"/>
                  </a:lnTo>
                  <a:lnTo>
                    <a:pt x="19088" y="100166"/>
                  </a:lnTo>
                  <a:lnTo>
                    <a:pt x="19772" y="100983"/>
                  </a:lnTo>
                  <a:lnTo>
                    <a:pt x="19944" y="101794"/>
                  </a:lnTo>
                  <a:lnTo>
                    <a:pt x="19944" y="102794"/>
                  </a:lnTo>
                  <a:lnTo>
                    <a:pt x="19772" y="103605"/>
                  </a:lnTo>
                  <a:lnTo>
                    <a:pt x="18411" y="105238"/>
                  </a:lnTo>
                  <a:lnTo>
                    <a:pt x="18066" y="106233"/>
                  </a:lnTo>
                  <a:lnTo>
                    <a:pt x="17900" y="108227"/>
                  </a:lnTo>
                  <a:lnTo>
                    <a:pt x="18066" y="110127"/>
                  </a:lnTo>
                  <a:lnTo>
                    <a:pt x="18750" y="112122"/>
                  </a:lnTo>
                  <a:lnTo>
                    <a:pt x="19772" y="113933"/>
                  </a:lnTo>
                  <a:lnTo>
                    <a:pt x="20966" y="115288"/>
                  </a:lnTo>
                  <a:lnTo>
                    <a:pt x="22161" y="116561"/>
                  </a:lnTo>
                  <a:lnTo>
                    <a:pt x="24033" y="117555"/>
                  </a:lnTo>
                  <a:lnTo>
                    <a:pt x="26250" y="118550"/>
                  </a:lnTo>
                  <a:lnTo>
                    <a:pt x="27955" y="119183"/>
                  </a:lnTo>
                  <a:lnTo>
                    <a:pt x="30511" y="119816"/>
                  </a:lnTo>
                  <a:lnTo>
                    <a:pt x="31705" y="120000"/>
                  </a:lnTo>
                  <a:lnTo>
                    <a:pt x="32727" y="120000"/>
                  </a:lnTo>
                  <a:lnTo>
                    <a:pt x="33577" y="119638"/>
                  </a:lnTo>
                  <a:lnTo>
                    <a:pt x="33922" y="119005"/>
                  </a:lnTo>
                  <a:lnTo>
                    <a:pt x="33922" y="118733"/>
                  </a:lnTo>
                  <a:lnTo>
                    <a:pt x="33577" y="118188"/>
                  </a:lnTo>
                  <a:lnTo>
                    <a:pt x="32727" y="117555"/>
                  </a:lnTo>
                  <a:lnTo>
                    <a:pt x="31361" y="116738"/>
                  </a:lnTo>
                  <a:lnTo>
                    <a:pt x="30511" y="116105"/>
                  </a:lnTo>
                  <a:lnTo>
                    <a:pt x="30172" y="115383"/>
                  </a:lnTo>
                  <a:lnTo>
                    <a:pt x="30172" y="111938"/>
                  </a:lnTo>
                  <a:lnTo>
                    <a:pt x="31194" y="111488"/>
                  </a:lnTo>
                  <a:lnTo>
                    <a:pt x="32044" y="110944"/>
                  </a:lnTo>
                  <a:lnTo>
                    <a:pt x="31705" y="110127"/>
                  </a:lnTo>
                  <a:lnTo>
                    <a:pt x="31705" y="110038"/>
                  </a:lnTo>
                  <a:lnTo>
                    <a:pt x="32388" y="110038"/>
                  </a:lnTo>
                  <a:lnTo>
                    <a:pt x="33238" y="110488"/>
                  </a:lnTo>
                  <a:lnTo>
                    <a:pt x="33577" y="110488"/>
                  </a:lnTo>
                  <a:lnTo>
                    <a:pt x="34261" y="110127"/>
                  </a:lnTo>
                  <a:lnTo>
                    <a:pt x="34433" y="109677"/>
                  </a:lnTo>
                  <a:lnTo>
                    <a:pt x="34433" y="109311"/>
                  </a:lnTo>
                  <a:lnTo>
                    <a:pt x="34772" y="108405"/>
                  </a:lnTo>
                  <a:lnTo>
                    <a:pt x="35455" y="107866"/>
                  </a:lnTo>
                  <a:lnTo>
                    <a:pt x="36305" y="107227"/>
                  </a:lnTo>
                  <a:lnTo>
                    <a:pt x="36650" y="106688"/>
                  </a:lnTo>
                  <a:lnTo>
                    <a:pt x="36988" y="106416"/>
                  </a:lnTo>
                  <a:lnTo>
                    <a:pt x="37672" y="106233"/>
                  </a:lnTo>
                  <a:lnTo>
                    <a:pt x="38522" y="105872"/>
                  </a:lnTo>
                  <a:lnTo>
                    <a:pt x="39377" y="105416"/>
                  </a:lnTo>
                  <a:lnTo>
                    <a:pt x="39377" y="104783"/>
                  </a:lnTo>
                  <a:lnTo>
                    <a:pt x="38861" y="103972"/>
                  </a:lnTo>
                  <a:lnTo>
                    <a:pt x="37838" y="103244"/>
                  </a:lnTo>
                  <a:lnTo>
                    <a:pt x="36988" y="102794"/>
                  </a:lnTo>
                  <a:lnTo>
                    <a:pt x="35966" y="102161"/>
                  </a:lnTo>
                  <a:lnTo>
                    <a:pt x="35966" y="101522"/>
                  </a:lnTo>
                  <a:lnTo>
                    <a:pt x="36305" y="100800"/>
                  </a:lnTo>
                  <a:lnTo>
                    <a:pt x="36988" y="100166"/>
                  </a:lnTo>
                  <a:lnTo>
                    <a:pt x="37838" y="99805"/>
                  </a:lnTo>
                  <a:lnTo>
                    <a:pt x="39205" y="99533"/>
                  </a:lnTo>
                  <a:lnTo>
                    <a:pt x="40055" y="99172"/>
                  </a:lnTo>
                  <a:lnTo>
                    <a:pt x="40738" y="98988"/>
                  </a:lnTo>
                  <a:lnTo>
                    <a:pt x="40738" y="98716"/>
                  </a:lnTo>
                  <a:lnTo>
                    <a:pt x="40911" y="97900"/>
                  </a:lnTo>
                  <a:lnTo>
                    <a:pt x="40738" y="97088"/>
                  </a:lnTo>
                  <a:lnTo>
                    <a:pt x="40738" y="96722"/>
                  </a:lnTo>
                  <a:lnTo>
                    <a:pt x="40911" y="96544"/>
                  </a:lnTo>
                  <a:lnTo>
                    <a:pt x="41588" y="96088"/>
                  </a:lnTo>
                  <a:lnTo>
                    <a:pt x="41933" y="95727"/>
                  </a:lnTo>
                  <a:lnTo>
                    <a:pt x="41933" y="95544"/>
                  </a:lnTo>
                  <a:lnTo>
                    <a:pt x="41588" y="95455"/>
                  </a:lnTo>
                  <a:lnTo>
                    <a:pt x="41933" y="95094"/>
                  </a:lnTo>
                  <a:lnTo>
                    <a:pt x="43805" y="95094"/>
                  </a:lnTo>
                  <a:lnTo>
                    <a:pt x="44150" y="94911"/>
                  </a:lnTo>
                  <a:lnTo>
                    <a:pt x="44316" y="94733"/>
                  </a:lnTo>
                  <a:lnTo>
                    <a:pt x="44150" y="94733"/>
                  </a:lnTo>
                  <a:lnTo>
                    <a:pt x="43466" y="94461"/>
                  </a:lnTo>
                  <a:lnTo>
                    <a:pt x="42444" y="94277"/>
                  </a:lnTo>
                  <a:lnTo>
                    <a:pt x="41933" y="93916"/>
                  </a:lnTo>
                  <a:lnTo>
                    <a:pt x="41588" y="93466"/>
                  </a:lnTo>
                  <a:lnTo>
                    <a:pt x="41588" y="92922"/>
                  </a:lnTo>
                  <a:lnTo>
                    <a:pt x="41933" y="92650"/>
                  </a:lnTo>
                  <a:lnTo>
                    <a:pt x="42444" y="92105"/>
                  </a:lnTo>
                  <a:lnTo>
                    <a:pt x="43127" y="92016"/>
                  </a:lnTo>
                  <a:lnTo>
                    <a:pt x="45338" y="92016"/>
                  </a:lnTo>
                  <a:lnTo>
                    <a:pt x="46194" y="91833"/>
                  </a:lnTo>
                  <a:lnTo>
                    <a:pt x="46877" y="91655"/>
                  </a:lnTo>
                  <a:lnTo>
                    <a:pt x="48066" y="91016"/>
                  </a:lnTo>
                  <a:lnTo>
                    <a:pt x="48922" y="90022"/>
                  </a:lnTo>
                  <a:lnTo>
                    <a:pt x="48922" y="89661"/>
                  </a:lnTo>
                  <a:lnTo>
                    <a:pt x="48750" y="89205"/>
                  </a:lnTo>
                  <a:lnTo>
                    <a:pt x="48411" y="88844"/>
                  </a:lnTo>
                  <a:lnTo>
                    <a:pt x="47727" y="88572"/>
                  </a:lnTo>
                  <a:lnTo>
                    <a:pt x="47388" y="88027"/>
                  </a:lnTo>
                  <a:lnTo>
                    <a:pt x="47388" y="87850"/>
                  </a:lnTo>
                  <a:lnTo>
                    <a:pt x="49600" y="87850"/>
                  </a:lnTo>
                  <a:lnTo>
                    <a:pt x="50794" y="87761"/>
                  </a:lnTo>
                  <a:lnTo>
                    <a:pt x="52161" y="87394"/>
                  </a:lnTo>
                  <a:lnTo>
                    <a:pt x="53350" y="87216"/>
                  </a:lnTo>
                  <a:lnTo>
                    <a:pt x="54544" y="86855"/>
                  </a:lnTo>
                  <a:lnTo>
                    <a:pt x="57611" y="86855"/>
                  </a:lnTo>
                  <a:lnTo>
                    <a:pt x="58805" y="86761"/>
                  </a:lnTo>
                  <a:lnTo>
                    <a:pt x="59488" y="86400"/>
                  </a:lnTo>
                  <a:lnTo>
                    <a:pt x="60172" y="85944"/>
                  </a:lnTo>
                  <a:lnTo>
                    <a:pt x="61361" y="85133"/>
                  </a:lnTo>
                  <a:lnTo>
                    <a:pt x="62216" y="84405"/>
                  </a:lnTo>
                  <a:lnTo>
                    <a:pt x="62216" y="83594"/>
                  </a:lnTo>
                  <a:lnTo>
                    <a:pt x="62044" y="83322"/>
                  </a:lnTo>
                  <a:lnTo>
                    <a:pt x="61361" y="82961"/>
                  </a:lnTo>
                  <a:lnTo>
                    <a:pt x="60683" y="82777"/>
                  </a:lnTo>
                  <a:lnTo>
                    <a:pt x="60338" y="82505"/>
                  </a:lnTo>
                  <a:lnTo>
                    <a:pt x="60172" y="82144"/>
                  </a:lnTo>
                  <a:lnTo>
                    <a:pt x="60338" y="81783"/>
                  </a:lnTo>
                  <a:lnTo>
                    <a:pt x="60683" y="81511"/>
                  </a:lnTo>
                  <a:lnTo>
                    <a:pt x="60683" y="80877"/>
                  </a:lnTo>
                  <a:lnTo>
                    <a:pt x="60172" y="80694"/>
                  </a:lnTo>
                  <a:lnTo>
                    <a:pt x="59488" y="80333"/>
                  </a:lnTo>
                  <a:lnTo>
                    <a:pt x="58294" y="80150"/>
                  </a:lnTo>
                  <a:lnTo>
                    <a:pt x="57611" y="79700"/>
                  </a:lnTo>
                  <a:lnTo>
                    <a:pt x="57100" y="79155"/>
                  </a:lnTo>
                  <a:lnTo>
                    <a:pt x="56761" y="78700"/>
                  </a:lnTo>
                  <a:lnTo>
                    <a:pt x="56422" y="77522"/>
                  </a:lnTo>
                  <a:lnTo>
                    <a:pt x="56761" y="77072"/>
                  </a:lnTo>
                  <a:lnTo>
                    <a:pt x="57272" y="76711"/>
                  </a:lnTo>
                  <a:lnTo>
                    <a:pt x="57955" y="76888"/>
                  </a:lnTo>
                  <a:lnTo>
                    <a:pt x="58805" y="77433"/>
                  </a:lnTo>
                  <a:lnTo>
                    <a:pt x="59150" y="77888"/>
                  </a:lnTo>
                  <a:lnTo>
                    <a:pt x="59488" y="78522"/>
                  </a:lnTo>
                  <a:lnTo>
                    <a:pt x="60172" y="79066"/>
                  </a:lnTo>
                  <a:lnTo>
                    <a:pt x="60338" y="79516"/>
                  </a:lnTo>
                  <a:lnTo>
                    <a:pt x="61361" y="79972"/>
                  </a:lnTo>
                  <a:lnTo>
                    <a:pt x="62044" y="80150"/>
                  </a:lnTo>
                  <a:lnTo>
                    <a:pt x="63750" y="80150"/>
                  </a:lnTo>
                  <a:lnTo>
                    <a:pt x="65111" y="79972"/>
                  </a:lnTo>
                  <a:lnTo>
                    <a:pt x="68183" y="79972"/>
                  </a:lnTo>
                  <a:lnTo>
                    <a:pt x="68694" y="79877"/>
                  </a:lnTo>
                  <a:lnTo>
                    <a:pt x="69716" y="79155"/>
                  </a:lnTo>
                  <a:lnTo>
                    <a:pt x="71761" y="77522"/>
                  </a:lnTo>
                  <a:lnTo>
                    <a:pt x="73122" y="76255"/>
                  </a:lnTo>
                  <a:lnTo>
                    <a:pt x="73122" y="75711"/>
                  </a:lnTo>
                  <a:lnTo>
                    <a:pt x="72783" y="75622"/>
                  </a:lnTo>
                  <a:lnTo>
                    <a:pt x="72783" y="75261"/>
                  </a:lnTo>
                  <a:lnTo>
                    <a:pt x="73122" y="74900"/>
                  </a:lnTo>
                  <a:lnTo>
                    <a:pt x="74661" y="74083"/>
                  </a:lnTo>
                  <a:lnTo>
                    <a:pt x="75511" y="73266"/>
                  </a:lnTo>
                  <a:lnTo>
                    <a:pt x="76705" y="72633"/>
                  </a:lnTo>
                  <a:lnTo>
                    <a:pt x="77727" y="72455"/>
                  </a:lnTo>
                  <a:lnTo>
                    <a:pt x="78577" y="72455"/>
                  </a:lnTo>
                  <a:lnTo>
                    <a:pt x="78922" y="72183"/>
                  </a:lnTo>
                  <a:lnTo>
                    <a:pt x="79261" y="71816"/>
                  </a:lnTo>
                  <a:lnTo>
                    <a:pt x="79772" y="71183"/>
                  </a:lnTo>
                  <a:lnTo>
                    <a:pt x="80794" y="70188"/>
                  </a:lnTo>
                  <a:lnTo>
                    <a:pt x="81988" y="69555"/>
                  </a:lnTo>
                  <a:lnTo>
                    <a:pt x="83011" y="68827"/>
                  </a:lnTo>
                  <a:lnTo>
                    <a:pt x="83183" y="68194"/>
                  </a:lnTo>
                  <a:lnTo>
                    <a:pt x="83522" y="67561"/>
                  </a:lnTo>
                  <a:lnTo>
                    <a:pt x="83183" y="66927"/>
                  </a:lnTo>
                  <a:lnTo>
                    <a:pt x="82672" y="65388"/>
                  </a:lnTo>
                  <a:lnTo>
                    <a:pt x="82672" y="63938"/>
                  </a:lnTo>
                  <a:lnTo>
                    <a:pt x="83183" y="63122"/>
                  </a:lnTo>
                  <a:lnTo>
                    <a:pt x="84544" y="62488"/>
                  </a:lnTo>
                  <a:lnTo>
                    <a:pt x="86933" y="61494"/>
                  </a:lnTo>
                  <a:lnTo>
                    <a:pt x="90338" y="60316"/>
                  </a:lnTo>
                  <a:lnTo>
                    <a:pt x="92216" y="59500"/>
                  </a:lnTo>
                  <a:lnTo>
                    <a:pt x="95283" y="58688"/>
                  </a:lnTo>
                  <a:lnTo>
                    <a:pt x="98694" y="58055"/>
                  </a:lnTo>
                  <a:lnTo>
                    <a:pt x="100911" y="57600"/>
                  </a:lnTo>
                  <a:lnTo>
                    <a:pt x="101761" y="57238"/>
                  </a:lnTo>
                  <a:lnTo>
                    <a:pt x="102444" y="55972"/>
                  </a:lnTo>
                  <a:lnTo>
                    <a:pt x="102444" y="55066"/>
                  </a:lnTo>
                  <a:lnTo>
                    <a:pt x="102955" y="54611"/>
                  </a:lnTo>
                  <a:lnTo>
                    <a:pt x="103638" y="53977"/>
                  </a:lnTo>
                  <a:lnTo>
                    <a:pt x="105172" y="53161"/>
                  </a:lnTo>
                  <a:lnTo>
                    <a:pt x="106361" y="52344"/>
                  </a:lnTo>
                  <a:lnTo>
                    <a:pt x="106705" y="51805"/>
                  </a:lnTo>
                  <a:lnTo>
                    <a:pt x="106705" y="51350"/>
                  </a:lnTo>
                  <a:lnTo>
                    <a:pt x="106361" y="50355"/>
                  </a:lnTo>
                  <a:lnTo>
                    <a:pt x="106705" y="49900"/>
                  </a:lnTo>
                  <a:lnTo>
                    <a:pt x="107044" y="49538"/>
                  </a:lnTo>
                  <a:lnTo>
                    <a:pt x="107900" y="48183"/>
                  </a:lnTo>
                  <a:lnTo>
                    <a:pt x="108238" y="47544"/>
                  </a:lnTo>
                  <a:lnTo>
                    <a:pt x="108238" y="46461"/>
                  </a:lnTo>
                  <a:lnTo>
                    <a:pt x="107555" y="44922"/>
                  </a:lnTo>
                  <a:lnTo>
                    <a:pt x="107388" y="44288"/>
                  </a:lnTo>
                  <a:lnTo>
                    <a:pt x="107044" y="43472"/>
                  </a:lnTo>
                  <a:lnTo>
                    <a:pt x="107044" y="42838"/>
                  </a:lnTo>
                  <a:lnTo>
                    <a:pt x="107388" y="42022"/>
                  </a:lnTo>
                  <a:lnTo>
                    <a:pt x="108238" y="41205"/>
                  </a:lnTo>
                  <a:lnTo>
                    <a:pt x="108922" y="40666"/>
                  </a:lnTo>
                  <a:lnTo>
                    <a:pt x="109433" y="40483"/>
                  </a:lnTo>
                  <a:lnTo>
                    <a:pt x="110622" y="40394"/>
                  </a:lnTo>
                  <a:lnTo>
                    <a:pt x="111305" y="40394"/>
                  </a:lnTo>
                  <a:lnTo>
                    <a:pt x="111650" y="40211"/>
                  </a:lnTo>
                  <a:lnTo>
                    <a:pt x="112500" y="39666"/>
                  </a:lnTo>
                  <a:lnTo>
                    <a:pt x="113183" y="39033"/>
                  </a:lnTo>
                  <a:lnTo>
                    <a:pt x="114033" y="37855"/>
                  </a:lnTo>
                  <a:lnTo>
                    <a:pt x="114372" y="37222"/>
                  </a:lnTo>
                  <a:lnTo>
                    <a:pt x="115055" y="36772"/>
                  </a:lnTo>
                  <a:lnTo>
                    <a:pt x="115911" y="36227"/>
                  </a:lnTo>
                  <a:lnTo>
                    <a:pt x="116933" y="35955"/>
                  </a:lnTo>
                  <a:lnTo>
                    <a:pt x="118122" y="35322"/>
                  </a:lnTo>
                  <a:lnTo>
                    <a:pt x="118805" y="34416"/>
                  </a:lnTo>
                  <a:lnTo>
                    <a:pt x="119316" y="33600"/>
                  </a:lnTo>
                  <a:lnTo>
                    <a:pt x="120000" y="32783"/>
                  </a:lnTo>
                  <a:lnTo>
                    <a:pt x="120000" y="31877"/>
                  </a:lnTo>
                  <a:lnTo>
                    <a:pt x="119661" y="30972"/>
                  </a:lnTo>
                  <a:close/>
                </a:path>
              </a:pathLst>
            </a:custGeom>
            <a:solidFill>
              <a:srgbClr val="FFFFFF"/>
            </a:solidFill>
            <a:ln cap="flat" cmpd="sng" w="9525">
              <a:solidFill>
                <a:srgbClr val="FFFFFF"/>
              </a:solidFill>
              <a:prstDash val="solid"/>
              <a:round/>
              <a:headEnd len="sm" w="sm" type="none"/>
              <a:tailEnd len="sm" w="sm" type="none"/>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762" name="Google Shape;2762;p187"/>
            <p:cNvSpPr/>
            <p:nvPr/>
          </p:nvSpPr>
          <p:spPr>
            <a:xfrm>
              <a:off x="3846689" y="121875"/>
              <a:ext cx="3035400" cy="2556900"/>
            </a:xfrm>
            <a:custGeom>
              <a:rect b="b" l="l" r="r" t="t"/>
              <a:pathLst>
                <a:path extrusionOk="0" h="120000" w="120000">
                  <a:moveTo>
                    <a:pt x="80550" y="10011"/>
                  </a:moveTo>
                  <a:lnTo>
                    <a:pt x="81055" y="9711"/>
                  </a:lnTo>
                  <a:lnTo>
                    <a:pt x="81305" y="9594"/>
                  </a:lnTo>
                  <a:lnTo>
                    <a:pt x="81655" y="9594"/>
                  </a:lnTo>
                  <a:lnTo>
                    <a:pt x="82005" y="9711"/>
                  </a:lnTo>
                  <a:lnTo>
                    <a:pt x="82105" y="9833"/>
                  </a:lnTo>
                  <a:lnTo>
                    <a:pt x="82311" y="10011"/>
                  </a:lnTo>
                  <a:lnTo>
                    <a:pt x="82411" y="10427"/>
                  </a:lnTo>
                  <a:lnTo>
                    <a:pt x="82461" y="10905"/>
                  </a:lnTo>
                  <a:lnTo>
                    <a:pt x="82661" y="11438"/>
                  </a:lnTo>
                  <a:lnTo>
                    <a:pt x="82661" y="11977"/>
                  </a:lnTo>
                  <a:lnTo>
                    <a:pt x="82461" y="12394"/>
                  </a:lnTo>
                  <a:lnTo>
                    <a:pt x="82311" y="12633"/>
                  </a:lnTo>
                  <a:lnTo>
                    <a:pt x="82005" y="12688"/>
                  </a:lnTo>
                  <a:lnTo>
                    <a:pt x="81505" y="12688"/>
                  </a:lnTo>
                  <a:lnTo>
                    <a:pt x="81205" y="12511"/>
                  </a:lnTo>
                  <a:lnTo>
                    <a:pt x="80650" y="12155"/>
                  </a:lnTo>
                  <a:lnTo>
                    <a:pt x="80300" y="11616"/>
                  </a:lnTo>
                  <a:lnTo>
                    <a:pt x="80200" y="11438"/>
                  </a:lnTo>
                  <a:lnTo>
                    <a:pt x="80100" y="11200"/>
                  </a:lnTo>
                  <a:lnTo>
                    <a:pt x="80100" y="10905"/>
                  </a:lnTo>
                  <a:lnTo>
                    <a:pt x="80200" y="10666"/>
                  </a:lnTo>
                  <a:lnTo>
                    <a:pt x="80400" y="10366"/>
                  </a:lnTo>
                  <a:lnTo>
                    <a:pt x="80550" y="10011"/>
                  </a:lnTo>
                  <a:close/>
                  <a:moveTo>
                    <a:pt x="84666" y="14955"/>
                  </a:moveTo>
                  <a:lnTo>
                    <a:pt x="84916" y="14894"/>
                  </a:lnTo>
                  <a:lnTo>
                    <a:pt x="85116" y="14538"/>
                  </a:lnTo>
                  <a:lnTo>
                    <a:pt x="85222" y="14122"/>
                  </a:lnTo>
                  <a:lnTo>
                    <a:pt x="85116" y="13822"/>
                  </a:lnTo>
                  <a:lnTo>
                    <a:pt x="84916" y="13583"/>
                  </a:lnTo>
                  <a:lnTo>
                    <a:pt x="84566" y="13344"/>
                  </a:lnTo>
                  <a:lnTo>
                    <a:pt x="84216" y="13227"/>
                  </a:lnTo>
                  <a:lnTo>
                    <a:pt x="83461" y="13227"/>
                  </a:lnTo>
                  <a:lnTo>
                    <a:pt x="83211" y="13344"/>
                  </a:lnTo>
                  <a:lnTo>
                    <a:pt x="82961" y="13583"/>
                  </a:lnTo>
                  <a:lnTo>
                    <a:pt x="82861" y="13822"/>
                  </a:lnTo>
                  <a:lnTo>
                    <a:pt x="82861" y="14122"/>
                  </a:lnTo>
                  <a:lnTo>
                    <a:pt x="82961" y="14361"/>
                  </a:lnTo>
                  <a:lnTo>
                    <a:pt x="83311" y="14655"/>
                  </a:lnTo>
                  <a:lnTo>
                    <a:pt x="83766" y="14894"/>
                  </a:lnTo>
                  <a:lnTo>
                    <a:pt x="84316" y="14955"/>
                  </a:lnTo>
                  <a:lnTo>
                    <a:pt x="84666" y="14955"/>
                  </a:lnTo>
                  <a:close/>
                  <a:moveTo>
                    <a:pt x="90938" y="18350"/>
                  </a:moveTo>
                  <a:lnTo>
                    <a:pt x="90838" y="18233"/>
                  </a:lnTo>
                  <a:lnTo>
                    <a:pt x="90638" y="18233"/>
                  </a:lnTo>
                  <a:lnTo>
                    <a:pt x="90488" y="18411"/>
                  </a:lnTo>
                  <a:lnTo>
                    <a:pt x="90488" y="18527"/>
                  </a:lnTo>
                  <a:lnTo>
                    <a:pt x="90588" y="18766"/>
                  </a:lnTo>
                  <a:lnTo>
                    <a:pt x="90738" y="18888"/>
                  </a:lnTo>
                  <a:lnTo>
                    <a:pt x="90938" y="18766"/>
                  </a:lnTo>
                  <a:lnTo>
                    <a:pt x="91038" y="18527"/>
                  </a:lnTo>
                  <a:lnTo>
                    <a:pt x="90938" y="18350"/>
                  </a:lnTo>
                  <a:close/>
                  <a:moveTo>
                    <a:pt x="49433" y="2383"/>
                  </a:moveTo>
                  <a:lnTo>
                    <a:pt x="49433" y="2683"/>
                  </a:lnTo>
                  <a:lnTo>
                    <a:pt x="49133" y="2800"/>
                  </a:lnTo>
                  <a:lnTo>
                    <a:pt x="48783" y="2922"/>
                  </a:lnTo>
                  <a:lnTo>
                    <a:pt x="48533" y="3100"/>
                  </a:lnTo>
                  <a:lnTo>
                    <a:pt x="48433" y="3338"/>
                  </a:lnTo>
                  <a:lnTo>
                    <a:pt x="48433" y="3572"/>
                  </a:lnTo>
                  <a:lnTo>
                    <a:pt x="48533" y="3755"/>
                  </a:lnTo>
                  <a:lnTo>
                    <a:pt x="48683" y="3872"/>
                  </a:lnTo>
                  <a:lnTo>
                    <a:pt x="49033" y="4172"/>
                  </a:lnTo>
                  <a:lnTo>
                    <a:pt x="49688" y="4288"/>
                  </a:lnTo>
                  <a:lnTo>
                    <a:pt x="50338" y="4288"/>
                  </a:lnTo>
                  <a:lnTo>
                    <a:pt x="50888" y="4172"/>
                  </a:lnTo>
                  <a:lnTo>
                    <a:pt x="51394" y="3994"/>
                  </a:lnTo>
                  <a:lnTo>
                    <a:pt x="51594" y="3755"/>
                  </a:lnTo>
                  <a:lnTo>
                    <a:pt x="51794" y="3572"/>
                  </a:lnTo>
                  <a:lnTo>
                    <a:pt x="51794" y="3100"/>
                  </a:lnTo>
                  <a:lnTo>
                    <a:pt x="51694" y="2800"/>
                  </a:lnTo>
                  <a:lnTo>
                    <a:pt x="51394" y="2500"/>
                  </a:lnTo>
                  <a:lnTo>
                    <a:pt x="51144" y="2266"/>
                  </a:lnTo>
                  <a:lnTo>
                    <a:pt x="50888" y="1905"/>
                  </a:lnTo>
                  <a:lnTo>
                    <a:pt x="50488" y="1072"/>
                  </a:lnTo>
                  <a:lnTo>
                    <a:pt x="50338" y="655"/>
                  </a:lnTo>
                  <a:lnTo>
                    <a:pt x="50038" y="300"/>
                  </a:lnTo>
                  <a:lnTo>
                    <a:pt x="49688" y="116"/>
                  </a:lnTo>
                  <a:lnTo>
                    <a:pt x="49333" y="0"/>
                  </a:lnTo>
                  <a:lnTo>
                    <a:pt x="48983" y="116"/>
                  </a:lnTo>
                  <a:lnTo>
                    <a:pt x="48583" y="300"/>
                  </a:lnTo>
                  <a:lnTo>
                    <a:pt x="48333" y="655"/>
                  </a:lnTo>
                  <a:lnTo>
                    <a:pt x="48127" y="1072"/>
                  </a:lnTo>
                  <a:lnTo>
                    <a:pt x="48127" y="1372"/>
                  </a:lnTo>
                  <a:lnTo>
                    <a:pt x="48233" y="1611"/>
                  </a:lnTo>
                  <a:lnTo>
                    <a:pt x="48433" y="1727"/>
                  </a:lnTo>
                  <a:lnTo>
                    <a:pt x="48683" y="1844"/>
                  </a:lnTo>
                  <a:lnTo>
                    <a:pt x="49133" y="2027"/>
                  </a:lnTo>
                  <a:lnTo>
                    <a:pt x="49433" y="2383"/>
                  </a:lnTo>
                  <a:close/>
                  <a:moveTo>
                    <a:pt x="52344" y="5900"/>
                  </a:moveTo>
                  <a:lnTo>
                    <a:pt x="52700" y="5900"/>
                  </a:lnTo>
                  <a:lnTo>
                    <a:pt x="52950" y="5838"/>
                  </a:lnTo>
                  <a:lnTo>
                    <a:pt x="53600" y="5483"/>
                  </a:lnTo>
                  <a:lnTo>
                    <a:pt x="53850" y="5305"/>
                  </a:lnTo>
                  <a:lnTo>
                    <a:pt x="54705" y="5305"/>
                  </a:lnTo>
                  <a:lnTo>
                    <a:pt x="54955" y="5183"/>
                  </a:lnTo>
                  <a:lnTo>
                    <a:pt x="55205" y="4944"/>
                  </a:lnTo>
                  <a:lnTo>
                    <a:pt x="55305" y="4650"/>
                  </a:lnTo>
                  <a:lnTo>
                    <a:pt x="55305" y="4411"/>
                  </a:lnTo>
                  <a:lnTo>
                    <a:pt x="55205" y="4111"/>
                  </a:lnTo>
                  <a:lnTo>
                    <a:pt x="55055" y="3755"/>
                  </a:lnTo>
                  <a:lnTo>
                    <a:pt x="54855" y="3572"/>
                  </a:lnTo>
                  <a:lnTo>
                    <a:pt x="54605" y="3455"/>
                  </a:lnTo>
                  <a:lnTo>
                    <a:pt x="54155" y="3216"/>
                  </a:lnTo>
                  <a:lnTo>
                    <a:pt x="53600" y="3216"/>
                  </a:lnTo>
                  <a:lnTo>
                    <a:pt x="53250" y="3338"/>
                  </a:lnTo>
                  <a:lnTo>
                    <a:pt x="53050" y="3455"/>
                  </a:lnTo>
                  <a:lnTo>
                    <a:pt x="52850" y="3633"/>
                  </a:lnTo>
                  <a:lnTo>
                    <a:pt x="52850" y="3872"/>
                  </a:lnTo>
                  <a:lnTo>
                    <a:pt x="52800" y="4172"/>
                  </a:lnTo>
                  <a:lnTo>
                    <a:pt x="52494" y="4650"/>
                  </a:lnTo>
                  <a:lnTo>
                    <a:pt x="52144" y="5183"/>
                  </a:lnTo>
                  <a:lnTo>
                    <a:pt x="52044" y="5361"/>
                  </a:lnTo>
                  <a:lnTo>
                    <a:pt x="52044" y="5838"/>
                  </a:lnTo>
                  <a:lnTo>
                    <a:pt x="52344" y="5900"/>
                  </a:lnTo>
                  <a:close/>
                  <a:moveTo>
                    <a:pt x="114177" y="19183"/>
                  </a:moveTo>
                  <a:lnTo>
                    <a:pt x="114527" y="19066"/>
                  </a:lnTo>
                  <a:lnTo>
                    <a:pt x="114727" y="18888"/>
                  </a:lnTo>
                  <a:lnTo>
                    <a:pt x="114833" y="18650"/>
                  </a:lnTo>
                  <a:lnTo>
                    <a:pt x="114727" y="18411"/>
                  </a:lnTo>
                  <a:lnTo>
                    <a:pt x="114627" y="18233"/>
                  </a:lnTo>
                  <a:lnTo>
                    <a:pt x="113727" y="17994"/>
                  </a:lnTo>
                  <a:lnTo>
                    <a:pt x="113272" y="17994"/>
                  </a:lnTo>
                  <a:lnTo>
                    <a:pt x="113172" y="18233"/>
                  </a:lnTo>
                  <a:lnTo>
                    <a:pt x="113172" y="18527"/>
                  </a:lnTo>
                  <a:lnTo>
                    <a:pt x="113377" y="18766"/>
                  </a:lnTo>
                  <a:lnTo>
                    <a:pt x="113627" y="18950"/>
                  </a:lnTo>
                  <a:lnTo>
                    <a:pt x="114177" y="19183"/>
                  </a:lnTo>
                  <a:close/>
                  <a:moveTo>
                    <a:pt x="104944" y="20255"/>
                  </a:moveTo>
                  <a:lnTo>
                    <a:pt x="104944" y="20022"/>
                  </a:lnTo>
                  <a:lnTo>
                    <a:pt x="104844" y="19961"/>
                  </a:lnTo>
                  <a:lnTo>
                    <a:pt x="104744" y="19838"/>
                  </a:lnTo>
                  <a:lnTo>
                    <a:pt x="104288" y="19838"/>
                  </a:lnTo>
                  <a:lnTo>
                    <a:pt x="104288" y="20138"/>
                  </a:lnTo>
                  <a:lnTo>
                    <a:pt x="104388" y="20494"/>
                  </a:lnTo>
                  <a:lnTo>
                    <a:pt x="104544" y="20616"/>
                  </a:lnTo>
                  <a:lnTo>
                    <a:pt x="104844" y="20616"/>
                  </a:lnTo>
                  <a:lnTo>
                    <a:pt x="104944" y="20255"/>
                  </a:lnTo>
                  <a:close/>
                  <a:moveTo>
                    <a:pt x="91494" y="18950"/>
                  </a:moveTo>
                  <a:lnTo>
                    <a:pt x="91644" y="19066"/>
                  </a:lnTo>
                  <a:lnTo>
                    <a:pt x="91944" y="18888"/>
                  </a:lnTo>
                  <a:lnTo>
                    <a:pt x="92044" y="18650"/>
                  </a:lnTo>
                  <a:lnTo>
                    <a:pt x="92044" y="18411"/>
                  </a:lnTo>
                  <a:lnTo>
                    <a:pt x="91944" y="18350"/>
                  </a:lnTo>
                  <a:lnTo>
                    <a:pt x="91844" y="18111"/>
                  </a:lnTo>
                  <a:lnTo>
                    <a:pt x="91644" y="17994"/>
                  </a:lnTo>
                  <a:lnTo>
                    <a:pt x="91494" y="17994"/>
                  </a:lnTo>
                  <a:lnTo>
                    <a:pt x="91394" y="18111"/>
                  </a:lnTo>
                  <a:lnTo>
                    <a:pt x="91294" y="18350"/>
                  </a:lnTo>
                  <a:lnTo>
                    <a:pt x="91194" y="18650"/>
                  </a:lnTo>
                  <a:lnTo>
                    <a:pt x="91294" y="18888"/>
                  </a:lnTo>
                  <a:lnTo>
                    <a:pt x="91494" y="18950"/>
                  </a:lnTo>
                  <a:close/>
                  <a:moveTo>
                    <a:pt x="78144" y="71916"/>
                  </a:moveTo>
                  <a:lnTo>
                    <a:pt x="78194" y="71677"/>
                  </a:lnTo>
                  <a:lnTo>
                    <a:pt x="78194" y="71377"/>
                  </a:lnTo>
                  <a:lnTo>
                    <a:pt x="78144" y="71144"/>
                  </a:lnTo>
                  <a:lnTo>
                    <a:pt x="77844" y="71022"/>
                  </a:lnTo>
                  <a:lnTo>
                    <a:pt x="77688" y="71022"/>
                  </a:lnTo>
                  <a:lnTo>
                    <a:pt x="77388" y="71144"/>
                  </a:lnTo>
                  <a:lnTo>
                    <a:pt x="76938" y="71561"/>
                  </a:lnTo>
                  <a:lnTo>
                    <a:pt x="76738" y="71800"/>
                  </a:lnTo>
                  <a:lnTo>
                    <a:pt x="76738" y="72216"/>
                  </a:lnTo>
                  <a:lnTo>
                    <a:pt x="76938" y="72455"/>
                  </a:lnTo>
                  <a:lnTo>
                    <a:pt x="77288" y="72572"/>
                  </a:lnTo>
                  <a:lnTo>
                    <a:pt x="77588" y="72455"/>
                  </a:lnTo>
                  <a:lnTo>
                    <a:pt x="77944" y="72216"/>
                  </a:lnTo>
                  <a:lnTo>
                    <a:pt x="78144" y="71916"/>
                  </a:lnTo>
                  <a:close/>
                  <a:moveTo>
                    <a:pt x="82661" y="59822"/>
                  </a:moveTo>
                  <a:lnTo>
                    <a:pt x="82461" y="59938"/>
                  </a:lnTo>
                  <a:lnTo>
                    <a:pt x="82411" y="60061"/>
                  </a:lnTo>
                  <a:lnTo>
                    <a:pt x="82205" y="60594"/>
                  </a:lnTo>
                  <a:lnTo>
                    <a:pt x="82311" y="61011"/>
                  </a:lnTo>
                  <a:lnTo>
                    <a:pt x="82311" y="61250"/>
                  </a:lnTo>
                  <a:lnTo>
                    <a:pt x="82461" y="61427"/>
                  </a:lnTo>
                  <a:lnTo>
                    <a:pt x="82761" y="61550"/>
                  </a:lnTo>
                  <a:lnTo>
                    <a:pt x="82961" y="61550"/>
                  </a:lnTo>
                  <a:lnTo>
                    <a:pt x="83011" y="61427"/>
                  </a:lnTo>
                  <a:lnTo>
                    <a:pt x="83111" y="61311"/>
                  </a:lnTo>
                  <a:lnTo>
                    <a:pt x="83111" y="60772"/>
                  </a:lnTo>
                  <a:lnTo>
                    <a:pt x="83311" y="60477"/>
                  </a:lnTo>
                  <a:lnTo>
                    <a:pt x="83411" y="60355"/>
                  </a:lnTo>
                  <a:lnTo>
                    <a:pt x="83766" y="60355"/>
                  </a:lnTo>
                  <a:lnTo>
                    <a:pt x="84116" y="60594"/>
                  </a:lnTo>
                  <a:lnTo>
                    <a:pt x="84466" y="60716"/>
                  </a:lnTo>
                  <a:lnTo>
                    <a:pt x="84866" y="60716"/>
                  </a:lnTo>
                  <a:lnTo>
                    <a:pt x="85222" y="60594"/>
                  </a:lnTo>
                  <a:lnTo>
                    <a:pt x="85572" y="60355"/>
                  </a:lnTo>
                  <a:lnTo>
                    <a:pt x="85822" y="60061"/>
                  </a:lnTo>
                  <a:lnTo>
                    <a:pt x="86022" y="59700"/>
                  </a:lnTo>
                  <a:lnTo>
                    <a:pt x="86122" y="59283"/>
                  </a:lnTo>
                  <a:lnTo>
                    <a:pt x="86122" y="58750"/>
                  </a:lnTo>
                  <a:lnTo>
                    <a:pt x="85922" y="58627"/>
                  </a:lnTo>
                  <a:lnTo>
                    <a:pt x="85672" y="58511"/>
                  </a:lnTo>
                  <a:lnTo>
                    <a:pt x="85372" y="58511"/>
                  </a:lnTo>
                  <a:lnTo>
                    <a:pt x="85016" y="58450"/>
                  </a:lnTo>
                  <a:lnTo>
                    <a:pt x="84766" y="58333"/>
                  </a:lnTo>
                  <a:lnTo>
                    <a:pt x="84666" y="58094"/>
                  </a:lnTo>
                  <a:lnTo>
                    <a:pt x="84566" y="57916"/>
                  </a:lnTo>
                  <a:lnTo>
                    <a:pt x="84466" y="57377"/>
                  </a:lnTo>
                  <a:lnTo>
                    <a:pt x="84116" y="56900"/>
                  </a:lnTo>
                  <a:lnTo>
                    <a:pt x="83766" y="56483"/>
                  </a:lnTo>
                  <a:lnTo>
                    <a:pt x="83561" y="56605"/>
                  </a:lnTo>
                  <a:lnTo>
                    <a:pt x="83461" y="56722"/>
                  </a:lnTo>
                  <a:lnTo>
                    <a:pt x="83561" y="57138"/>
                  </a:lnTo>
                  <a:lnTo>
                    <a:pt x="83866" y="57794"/>
                  </a:lnTo>
                  <a:lnTo>
                    <a:pt x="83866" y="58750"/>
                  </a:lnTo>
                  <a:lnTo>
                    <a:pt x="83661" y="59166"/>
                  </a:lnTo>
                  <a:lnTo>
                    <a:pt x="83461" y="59522"/>
                  </a:lnTo>
                  <a:lnTo>
                    <a:pt x="83211" y="59700"/>
                  </a:lnTo>
                  <a:lnTo>
                    <a:pt x="83111" y="59700"/>
                  </a:lnTo>
                  <a:lnTo>
                    <a:pt x="82661" y="59822"/>
                  </a:lnTo>
                  <a:close/>
                  <a:moveTo>
                    <a:pt x="83766" y="55116"/>
                  </a:moveTo>
                  <a:lnTo>
                    <a:pt x="83766" y="55172"/>
                  </a:lnTo>
                  <a:lnTo>
                    <a:pt x="83916" y="55411"/>
                  </a:lnTo>
                  <a:lnTo>
                    <a:pt x="84016" y="55533"/>
                  </a:lnTo>
                  <a:lnTo>
                    <a:pt x="84216" y="55650"/>
                  </a:lnTo>
                  <a:lnTo>
                    <a:pt x="84466" y="55650"/>
                  </a:lnTo>
                  <a:lnTo>
                    <a:pt x="84566" y="55533"/>
                  </a:lnTo>
                  <a:lnTo>
                    <a:pt x="84666" y="55116"/>
                  </a:lnTo>
                  <a:lnTo>
                    <a:pt x="84666" y="54638"/>
                  </a:lnTo>
                  <a:lnTo>
                    <a:pt x="84566" y="54338"/>
                  </a:lnTo>
                  <a:lnTo>
                    <a:pt x="84466" y="53922"/>
                  </a:lnTo>
                  <a:lnTo>
                    <a:pt x="84366" y="53444"/>
                  </a:lnTo>
                  <a:lnTo>
                    <a:pt x="84466" y="53027"/>
                  </a:lnTo>
                  <a:lnTo>
                    <a:pt x="84666" y="52494"/>
                  </a:lnTo>
                  <a:lnTo>
                    <a:pt x="84666" y="51955"/>
                  </a:lnTo>
                  <a:lnTo>
                    <a:pt x="84766" y="51838"/>
                  </a:lnTo>
                  <a:lnTo>
                    <a:pt x="85116" y="51838"/>
                  </a:lnTo>
                  <a:lnTo>
                    <a:pt x="85772" y="52077"/>
                  </a:lnTo>
                  <a:lnTo>
                    <a:pt x="85822" y="51955"/>
                  </a:lnTo>
                  <a:lnTo>
                    <a:pt x="85922" y="51955"/>
                  </a:lnTo>
                  <a:lnTo>
                    <a:pt x="86022" y="51716"/>
                  </a:lnTo>
                  <a:lnTo>
                    <a:pt x="86022" y="51538"/>
                  </a:lnTo>
                  <a:lnTo>
                    <a:pt x="85922" y="51300"/>
                  </a:lnTo>
                  <a:lnTo>
                    <a:pt x="85772" y="51122"/>
                  </a:lnTo>
                  <a:lnTo>
                    <a:pt x="85372" y="50766"/>
                  </a:lnTo>
                  <a:lnTo>
                    <a:pt x="85222" y="50466"/>
                  </a:lnTo>
                  <a:lnTo>
                    <a:pt x="85016" y="50111"/>
                  </a:lnTo>
                  <a:lnTo>
                    <a:pt x="85016" y="49277"/>
                  </a:lnTo>
                  <a:lnTo>
                    <a:pt x="85222" y="47666"/>
                  </a:lnTo>
                  <a:lnTo>
                    <a:pt x="85222" y="47427"/>
                  </a:lnTo>
                  <a:lnTo>
                    <a:pt x="85116" y="47127"/>
                  </a:lnTo>
                  <a:lnTo>
                    <a:pt x="84916" y="46655"/>
                  </a:lnTo>
                  <a:lnTo>
                    <a:pt x="84866" y="46355"/>
                  </a:lnTo>
                  <a:lnTo>
                    <a:pt x="84866" y="45938"/>
                  </a:lnTo>
                  <a:lnTo>
                    <a:pt x="84916" y="45583"/>
                  </a:lnTo>
                  <a:lnTo>
                    <a:pt x="84866" y="45161"/>
                  </a:lnTo>
                  <a:lnTo>
                    <a:pt x="84466" y="45161"/>
                  </a:lnTo>
                  <a:lnTo>
                    <a:pt x="84366" y="45400"/>
                  </a:lnTo>
                  <a:lnTo>
                    <a:pt x="84366" y="45816"/>
                  </a:lnTo>
                  <a:lnTo>
                    <a:pt x="84316" y="46238"/>
                  </a:lnTo>
                  <a:lnTo>
                    <a:pt x="84216" y="46655"/>
                  </a:lnTo>
                  <a:lnTo>
                    <a:pt x="84016" y="47011"/>
                  </a:lnTo>
                  <a:lnTo>
                    <a:pt x="83916" y="47427"/>
                  </a:lnTo>
                  <a:lnTo>
                    <a:pt x="83916" y="48322"/>
                  </a:lnTo>
                  <a:lnTo>
                    <a:pt x="84016" y="49155"/>
                  </a:lnTo>
                  <a:lnTo>
                    <a:pt x="84116" y="50227"/>
                  </a:lnTo>
                  <a:lnTo>
                    <a:pt x="84116" y="51422"/>
                  </a:lnTo>
                  <a:lnTo>
                    <a:pt x="84016" y="52194"/>
                  </a:lnTo>
                  <a:lnTo>
                    <a:pt x="83916" y="52494"/>
                  </a:lnTo>
                  <a:lnTo>
                    <a:pt x="83916" y="52911"/>
                  </a:lnTo>
                  <a:lnTo>
                    <a:pt x="84116" y="53683"/>
                  </a:lnTo>
                  <a:lnTo>
                    <a:pt x="84116" y="54100"/>
                  </a:lnTo>
                  <a:lnTo>
                    <a:pt x="84016" y="54461"/>
                  </a:lnTo>
                  <a:lnTo>
                    <a:pt x="83916" y="54638"/>
                  </a:lnTo>
                  <a:lnTo>
                    <a:pt x="83866" y="54638"/>
                  </a:lnTo>
                  <a:lnTo>
                    <a:pt x="83766" y="54877"/>
                  </a:lnTo>
                  <a:lnTo>
                    <a:pt x="83766" y="55116"/>
                  </a:lnTo>
                  <a:close/>
                  <a:moveTo>
                    <a:pt x="75683" y="71677"/>
                  </a:moveTo>
                  <a:lnTo>
                    <a:pt x="75283" y="71561"/>
                  </a:lnTo>
                  <a:lnTo>
                    <a:pt x="74833" y="71561"/>
                  </a:lnTo>
                  <a:lnTo>
                    <a:pt x="74677" y="71677"/>
                  </a:lnTo>
                  <a:lnTo>
                    <a:pt x="74577" y="71916"/>
                  </a:lnTo>
                  <a:lnTo>
                    <a:pt x="74477" y="72333"/>
                  </a:lnTo>
                  <a:lnTo>
                    <a:pt x="74477" y="72750"/>
                  </a:lnTo>
                  <a:lnTo>
                    <a:pt x="74577" y="72988"/>
                  </a:lnTo>
                  <a:lnTo>
                    <a:pt x="74777" y="73105"/>
                  </a:lnTo>
                  <a:lnTo>
                    <a:pt x="74933" y="73105"/>
                  </a:lnTo>
                  <a:lnTo>
                    <a:pt x="75283" y="72988"/>
                  </a:lnTo>
                  <a:lnTo>
                    <a:pt x="75383" y="73105"/>
                  </a:lnTo>
                  <a:lnTo>
                    <a:pt x="75483" y="73288"/>
                  </a:lnTo>
                  <a:lnTo>
                    <a:pt x="75283" y="73761"/>
                  </a:lnTo>
                  <a:lnTo>
                    <a:pt x="75133" y="74300"/>
                  </a:lnTo>
                  <a:lnTo>
                    <a:pt x="75233" y="74477"/>
                  </a:lnTo>
                  <a:lnTo>
                    <a:pt x="75383" y="74600"/>
                  </a:lnTo>
                  <a:lnTo>
                    <a:pt x="75583" y="74716"/>
                  </a:lnTo>
                  <a:lnTo>
                    <a:pt x="75833" y="74600"/>
                  </a:lnTo>
                  <a:lnTo>
                    <a:pt x="76033" y="74361"/>
                  </a:lnTo>
                  <a:lnTo>
                    <a:pt x="76133" y="74183"/>
                  </a:lnTo>
                  <a:lnTo>
                    <a:pt x="76233" y="73527"/>
                  </a:lnTo>
                  <a:lnTo>
                    <a:pt x="76133" y="72872"/>
                  </a:lnTo>
                  <a:lnTo>
                    <a:pt x="76133" y="72333"/>
                  </a:lnTo>
                  <a:lnTo>
                    <a:pt x="76033" y="71916"/>
                  </a:lnTo>
                  <a:lnTo>
                    <a:pt x="75833" y="71800"/>
                  </a:lnTo>
                  <a:lnTo>
                    <a:pt x="75683" y="71677"/>
                  </a:lnTo>
                  <a:close/>
                  <a:moveTo>
                    <a:pt x="81305" y="66850"/>
                  </a:moveTo>
                  <a:lnTo>
                    <a:pt x="81205" y="67033"/>
                  </a:lnTo>
                  <a:lnTo>
                    <a:pt x="81055" y="67388"/>
                  </a:lnTo>
                  <a:lnTo>
                    <a:pt x="80855" y="67805"/>
                  </a:lnTo>
                  <a:lnTo>
                    <a:pt x="80650" y="67922"/>
                  </a:lnTo>
                  <a:lnTo>
                    <a:pt x="80550" y="68044"/>
                  </a:lnTo>
                  <a:lnTo>
                    <a:pt x="80300" y="67922"/>
                  </a:lnTo>
                  <a:lnTo>
                    <a:pt x="80200" y="67805"/>
                  </a:lnTo>
                  <a:lnTo>
                    <a:pt x="80200" y="67566"/>
                  </a:lnTo>
                  <a:lnTo>
                    <a:pt x="80100" y="67388"/>
                  </a:lnTo>
                  <a:lnTo>
                    <a:pt x="79850" y="67388"/>
                  </a:lnTo>
                  <a:lnTo>
                    <a:pt x="79750" y="67566"/>
                  </a:lnTo>
                  <a:lnTo>
                    <a:pt x="79650" y="68105"/>
                  </a:lnTo>
                  <a:lnTo>
                    <a:pt x="79400" y="68761"/>
                  </a:lnTo>
                  <a:lnTo>
                    <a:pt x="79094" y="69416"/>
                  </a:lnTo>
                  <a:lnTo>
                    <a:pt x="78944" y="69650"/>
                  </a:lnTo>
                  <a:lnTo>
                    <a:pt x="78744" y="69772"/>
                  </a:lnTo>
                  <a:lnTo>
                    <a:pt x="78294" y="69833"/>
                  </a:lnTo>
                  <a:lnTo>
                    <a:pt x="77588" y="69833"/>
                  </a:lnTo>
                  <a:lnTo>
                    <a:pt x="77188" y="69950"/>
                  </a:lnTo>
                  <a:lnTo>
                    <a:pt x="77138" y="70188"/>
                  </a:lnTo>
                  <a:lnTo>
                    <a:pt x="77038" y="70305"/>
                  </a:lnTo>
                  <a:lnTo>
                    <a:pt x="76588" y="70605"/>
                  </a:lnTo>
                  <a:lnTo>
                    <a:pt x="76233" y="70961"/>
                  </a:lnTo>
                  <a:lnTo>
                    <a:pt x="76133" y="71022"/>
                  </a:lnTo>
                  <a:lnTo>
                    <a:pt x="76133" y="71261"/>
                  </a:lnTo>
                  <a:lnTo>
                    <a:pt x="76283" y="71261"/>
                  </a:lnTo>
                  <a:lnTo>
                    <a:pt x="76588" y="71377"/>
                  </a:lnTo>
                  <a:lnTo>
                    <a:pt x="76838" y="71261"/>
                  </a:lnTo>
                  <a:lnTo>
                    <a:pt x="77138" y="71144"/>
                  </a:lnTo>
                  <a:lnTo>
                    <a:pt x="77588" y="70844"/>
                  </a:lnTo>
                  <a:lnTo>
                    <a:pt x="77844" y="70605"/>
                  </a:lnTo>
                  <a:lnTo>
                    <a:pt x="78044" y="70605"/>
                  </a:lnTo>
                  <a:lnTo>
                    <a:pt x="78294" y="70722"/>
                  </a:lnTo>
                  <a:lnTo>
                    <a:pt x="78594" y="70961"/>
                  </a:lnTo>
                  <a:lnTo>
                    <a:pt x="78844" y="71561"/>
                  </a:lnTo>
                  <a:lnTo>
                    <a:pt x="79044" y="71916"/>
                  </a:lnTo>
                  <a:lnTo>
                    <a:pt x="79094" y="71916"/>
                  </a:lnTo>
                  <a:lnTo>
                    <a:pt x="79300" y="72033"/>
                  </a:lnTo>
                  <a:lnTo>
                    <a:pt x="79500" y="71916"/>
                  </a:lnTo>
                  <a:lnTo>
                    <a:pt x="79600" y="71677"/>
                  </a:lnTo>
                  <a:lnTo>
                    <a:pt x="79650" y="71144"/>
                  </a:lnTo>
                  <a:lnTo>
                    <a:pt x="79750" y="70844"/>
                  </a:lnTo>
                  <a:lnTo>
                    <a:pt x="79850" y="70722"/>
                  </a:lnTo>
                  <a:lnTo>
                    <a:pt x="80050" y="70605"/>
                  </a:lnTo>
                  <a:lnTo>
                    <a:pt x="80400" y="70605"/>
                  </a:lnTo>
                  <a:lnTo>
                    <a:pt x="80755" y="70722"/>
                  </a:lnTo>
                  <a:lnTo>
                    <a:pt x="81205" y="70961"/>
                  </a:lnTo>
                  <a:lnTo>
                    <a:pt x="81405" y="71022"/>
                  </a:lnTo>
                  <a:lnTo>
                    <a:pt x="81555" y="70961"/>
                  </a:lnTo>
                  <a:lnTo>
                    <a:pt x="81755" y="70722"/>
                  </a:lnTo>
                  <a:lnTo>
                    <a:pt x="81755" y="70605"/>
                  </a:lnTo>
                  <a:lnTo>
                    <a:pt x="81855" y="70366"/>
                  </a:lnTo>
                  <a:lnTo>
                    <a:pt x="82105" y="70366"/>
                  </a:lnTo>
                  <a:lnTo>
                    <a:pt x="82105" y="69833"/>
                  </a:lnTo>
                  <a:lnTo>
                    <a:pt x="82411" y="69650"/>
                  </a:lnTo>
                  <a:lnTo>
                    <a:pt x="82561" y="69772"/>
                  </a:lnTo>
                  <a:lnTo>
                    <a:pt x="82561" y="69950"/>
                  </a:lnTo>
                  <a:lnTo>
                    <a:pt x="82661" y="70188"/>
                  </a:lnTo>
                  <a:lnTo>
                    <a:pt x="82861" y="70188"/>
                  </a:lnTo>
                  <a:lnTo>
                    <a:pt x="83011" y="70072"/>
                  </a:lnTo>
                  <a:lnTo>
                    <a:pt x="83111" y="69833"/>
                  </a:lnTo>
                  <a:lnTo>
                    <a:pt x="83211" y="69650"/>
                  </a:lnTo>
                  <a:lnTo>
                    <a:pt x="83211" y="69116"/>
                  </a:lnTo>
                  <a:lnTo>
                    <a:pt x="83111" y="68700"/>
                  </a:lnTo>
                  <a:lnTo>
                    <a:pt x="83011" y="68044"/>
                  </a:lnTo>
                  <a:lnTo>
                    <a:pt x="83011" y="67688"/>
                  </a:lnTo>
                  <a:lnTo>
                    <a:pt x="83111" y="67266"/>
                  </a:lnTo>
                  <a:lnTo>
                    <a:pt x="83211" y="66972"/>
                  </a:lnTo>
                  <a:lnTo>
                    <a:pt x="83411" y="66611"/>
                  </a:lnTo>
                  <a:lnTo>
                    <a:pt x="83561" y="66194"/>
                  </a:lnTo>
                  <a:lnTo>
                    <a:pt x="83661" y="65838"/>
                  </a:lnTo>
                  <a:lnTo>
                    <a:pt x="83766" y="65122"/>
                  </a:lnTo>
                  <a:lnTo>
                    <a:pt x="83766" y="63694"/>
                  </a:lnTo>
                  <a:lnTo>
                    <a:pt x="83561" y="63277"/>
                  </a:lnTo>
                  <a:lnTo>
                    <a:pt x="83411" y="62977"/>
                  </a:lnTo>
                  <a:lnTo>
                    <a:pt x="83111" y="62738"/>
                  </a:lnTo>
                  <a:lnTo>
                    <a:pt x="82861" y="62738"/>
                  </a:lnTo>
                  <a:lnTo>
                    <a:pt x="82461" y="62861"/>
                  </a:lnTo>
                  <a:lnTo>
                    <a:pt x="82311" y="63038"/>
                  </a:lnTo>
                  <a:lnTo>
                    <a:pt x="82105" y="63394"/>
                  </a:lnTo>
                  <a:lnTo>
                    <a:pt x="82205" y="63811"/>
                  </a:lnTo>
                  <a:lnTo>
                    <a:pt x="82311" y="64588"/>
                  </a:lnTo>
                  <a:lnTo>
                    <a:pt x="82311" y="65244"/>
                  </a:lnTo>
                  <a:lnTo>
                    <a:pt x="82105" y="65777"/>
                  </a:lnTo>
                  <a:lnTo>
                    <a:pt x="81855" y="66316"/>
                  </a:lnTo>
                  <a:lnTo>
                    <a:pt x="81505" y="66850"/>
                  </a:lnTo>
                  <a:lnTo>
                    <a:pt x="81305" y="66850"/>
                  </a:lnTo>
                  <a:close/>
                  <a:moveTo>
                    <a:pt x="80755" y="43855"/>
                  </a:moveTo>
                  <a:lnTo>
                    <a:pt x="80500" y="44088"/>
                  </a:lnTo>
                  <a:lnTo>
                    <a:pt x="80500" y="44388"/>
                  </a:lnTo>
                  <a:lnTo>
                    <a:pt x="80550" y="44511"/>
                  </a:lnTo>
                  <a:lnTo>
                    <a:pt x="80855" y="44511"/>
                  </a:lnTo>
                  <a:lnTo>
                    <a:pt x="80855" y="44388"/>
                  </a:lnTo>
                  <a:lnTo>
                    <a:pt x="80955" y="44327"/>
                  </a:lnTo>
                  <a:lnTo>
                    <a:pt x="80955" y="44088"/>
                  </a:lnTo>
                  <a:lnTo>
                    <a:pt x="80755" y="43855"/>
                  </a:lnTo>
                  <a:close/>
                  <a:moveTo>
                    <a:pt x="56411" y="114516"/>
                  </a:moveTo>
                  <a:lnTo>
                    <a:pt x="56411" y="113922"/>
                  </a:lnTo>
                  <a:lnTo>
                    <a:pt x="56211" y="113505"/>
                  </a:lnTo>
                  <a:lnTo>
                    <a:pt x="56061" y="113205"/>
                  </a:lnTo>
                  <a:lnTo>
                    <a:pt x="55761" y="112850"/>
                  </a:lnTo>
                  <a:lnTo>
                    <a:pt x="55055" y="112311"/>
                  </a:lnTo>
                  <a:lnTo>
                    <a:pt x="54755" y="111894"/>
                  </a:lnTo>
                  <a:lnTo>
                    <a:pt x="54605" y="111361"/>
                  </a:lnTo>
                  <a:lnTo>
                    <a:pt x="54405" y="110583"/>
                  </a:lnTo>
                  <a:lnTo>
                    <a:pt x="54305" y="110166"/>
                  </a:lnTo>
                  <a:lnTo>
                    <a:pt x="54155" y="109872"/>
                  </a:lnTo>
                  <a:lnTo>
                    <a:pt x="53600" y="109394"/>
                  </a:lnTo>
                  <a:lnTo>
                    <a:pt x="53050" y="108977"/>
                  </a:lnTo>
                  <a:lnTo>
                    <a:pt x="52600" y="108677"/>
                  </a:lnTo>
                  <a:lnTo>
                    <a:pt x="52144" y="108261"/>
                  </a:lnTo>
                  <a:lnTo>
                    <a:pt x="51844" y="107783"/>
                  </a:lnTo>
                  <a:lnTo>
                    <a:pt x="51694" y="107250"/>
                  </a:lnTo>
                  <a:lnTo>
                    <a:pt x="51494" y="106294"/>
                  </a:lnTo>
                  <a:lnTo>
                    <a:pt x="51244" y="105461"/>
                  </a:lnTo>
                  <a:lnTo>
                    <a:pt x="50888" y="104866"/>
                  </a:lnTo>
                  <a:lnTo>
                    <a:pt x="50338" y="104566"/>
                  </a:lnTo>
                  <a:lnTo>
                    <a:pt x="49688" y="104272"/>
                  </a:lnTo>
                  <a:lnTo>
                    <a:pt x="49133" y="104150"/>
                  </a:lnTo>
                  <a:lnTo>
                    <a:pt x="48883" y="104033"/>
                  </a:lnTo>
                  <a:lnTo>
                    <a:pt x="48583" y="104033"/>
                  </a:lnTo>
                  <a:lnTo>
                    <a:pt x="48533" y="104150"/>
                  </a:lnTo>
                  <a:lnTo>
                    <a:pt x="48433" y="104272"/>
                  </a:lnTo>
                  <a:lnTo>
                    <a:pt x="48433" y="104450"/>
                  </a:lnTo>
                  <a:lnTo>
                    <a:pt x="48583" y="104866"/>
                  </a:lnTo>
                  <a:lnTo>
                    <a:pt x="49033" y="105522"/>
                  </a:lnTo>
                  <a:lnTo>
                    <a:pt x="50038" y="106950"/>
                  </a:lnTo>
                  <a:lnTo>
                    <a:pt x="50488" y="107727"/>
                  </a:lnTo>
                  <a:lnTo>
                    <a:pt x="50888" y="108561"/>
                  </a:lnTo>
                  <a:lnTo>
                    <a:pt x="51394" y="109872"/>
                  </a:lnTo>
                  <a:lnTo>
                    <a:pt x="52144" y="111122"/>
                  </a:lnTo>
                  <a:lnTo>
                    <a:pt x="52600" y="112016"/>
                  </a:lnTo>
                  <a:lnTo>
                    <a:pt x="53050" y="112850"/>
                  </a:lnTo>
                  <a:lnTo>
                    <a:pt x="53850" y="114694"/>
                  </a:lnTo>
                  <a:lnTo>
                    <a:pt x="54305" y="115472"/>
                  </a:lnTo>
                  <a:lnTo>
                    <a:pt x="54605" y="115650"/>
                  </a:lnTo>
                  <a:lnTo>
                    <a:pt x="54955" y="116005"/>
                  </a:lnTo>
                  <a:lnTo>
                    <a:pt x="55205" y="116127"/>
                  </a:lnTo>
                  <a:lnTo>
                    <a:pt x="55611" y="116305"/>
                  </a:lnTo>
                  <a:lnTo>
                    <a:pt x="56161" y="116305"/>
                  </a:lnTo>
                  <a:lnTo>
                    <a:pt x="56311" y="116188"/>
                  </a:lnTo>
                  <a:lnTo>
                    <a:pt x="56511" y="115772"/>
                  </a:lnTo>
                  <a:lnTo>
                    <a:pt x="56511" y="115350"/>
                  </a:lnTo>
                  <a:lnTo>
                    <a:pt x="56411" y="114516"/>
                  </a:lnTo>
                  <a:close/>
                  <a:moveTo>
                    <a:pt x="36588" y="99744"/>
                  </a:moveTo>
                  <a:lnTo>
                    <a:pt x="36538" y="99922"/>
                  </a:lnTo>
                  <a:lnTo>
                    <a:pt x="36438" y="100038"/>
                  </a:lnTo>
                  <a:lnTo>
                    <a:pt x="36538" y="100161"/>
                  </a:lnTo>
                  <a:lnTo>
                    <a:pt x="36538" y="100277"/>
                  </a:lnTo>
                  <a:lnTo>
                    <a:pt x="36588" y="100338"/>
                  </a:lnTo>
                  <a:lnTo>
                    <a:pt x="36588" y="100577"/>
                  </a:lnTo>
                  <a:lnTo>
                    <a:pt x="36233" y="101650"/>
                  </a:lnTo>
                  <a:lnTo>
                    <a:pt x="36338" y="102183"/>
                  </a:lnTo>
                  <a:lnTo>
                    <a:pt x="36538" y="102838"/>
                  </a:lnTo>
                  <a:lnTo>
                    <a:pt x="36588" y="103494"/>
                  </a:lnTo>
                  <a:lnTo>
                    <a:pt x="36688" y="103911"/>
                  </a:lnTo>
                  <a:lnTo>
                    <a:pt x="36788" y="104033"/>
                  </a:lnTo>
                  <a:lnTo>
                    <a:pt x="36988" y="104033"/>
                  </a:lnTo>
                  <a:lnTo>
                    <a:pt x="37438" y="103794"/>
                  </a:lnTo>
                  <a:lnTo>
                    <a:pt x="37688" y="103733"/>
                  </a:lnTo>
                  <a:lnTo>
                    <a:pt x="37894" y="103616"/>
                  </a:lnTo>
                  <a:lnTo>
                    <a:pt x="37994" y="103494"/>
                  </a:lnTo>
                  <a:lnTo>
                    <a:pt x="38044" y="103200"/>
                  </a:lnTo>
                  <a:lnTo>
                    <a:pt x="38044" y="102305"/>
                  </a:lnTo>
                  <a:lnTo>
                    <a:pt x="37994" y="102005"/>
                  </a:lnTo>
                  <a:lnTo>
                    <a:pt x="37588" y="101233"/>
                  </a:lnTo>
                  <a:lnTo>
                    <a:pt x="37138" y="100577"/>
                  </a:lnTo>
                  <a:lnTo>
                    <a:pt x="36588" y="99744"/>
                  </a:lnTo>
                  <a:close/>
                  <a:moveTo>
                    <a:pt x="66750" y="98666"/>
                  </a:moveTo>
                  <a:lnTo>
                    <a:pt x="66500" y="98666"/>
                  </a:lnTo>
                  <a:lnTo>
                    <a:pt x="66300" y="98850"/>
                  </a:lnTo>
                  <a:lnTo>
                    <a:pt x="66200" y="98966"/>
                  </a:lnTo>
                  <a:lnTo>
                    <a:pt x="66150" y="99205"/>
                  </a:lnTo>
                  <a:lnTo>
                    <a:pt x="66050" y="99622"/>
                  </a:lnTo>
                  <a:lnTo>
                    <a:pt x="66050" y="99800"/>
                  </a:lnTo>
                  <a:lnTo>
                    <a:pt x="65950" y="100038"/>
                  </a:lnTo>
                  <a:lnTo>
                    <a:pt x="65594" y="100277"/>
                  </a:lnTo>
                  <a:lnTo>
                    <a:pt x="65294" y="100577"/>
                  </a:lnTo>
                  <a:lnTo>
                    <a:pt x="65244" y="100694"/>
                  </a:lnTo>
                  <a:lnTo>
                    <a:pt x="65294" y="100933"/>
                  </a:lnTo>
                  <a:lnTo>
                    <a:pt x="65694" y="100933"/>
                  </a:lnTo>
                  <a:lnTo>
                    <a:pt x="65950" y="100816"/>
                  </a:lnTo>
                  <a:lnTo>
                    <a:pt x="66150" y="100577"/>
                  </a:lnTo>
                  <a:lnTo>
                    <a:pt x="66300" y="100277"/>
                  </a:lnTo>
                  <a:lnTo>
                    <a:pt x="66850" y="99622"/>
                  </a:lnTo>
                  <a:lnTo>
                    <a:pt x="66950" y="99266"/>
                  </a:lnTo>
                  <a:lnTo>
                    <a:pt x="67050" y="99088"/>
                  </a:lnTo>
                  <a:lnTo>
                    <a:pt x="66950" y="98850"/>
                  </a:lnTo>
                  <a:lnTo>
                    <a:pt x="66850" y="98666"/>
                  </a:lnTo>
                  <a:lnTo>
                    <a:pt x="66750" y="98666"/>
                  </a:lnTo>
                  <a:close/>
                  <a:moveTo>
                    <a:pt x="71666" y="100577"/>
                  </a:moveTo>
                  <a:lnTo>
                    <a:pt x="71466" y="100577"/>
                  </a:lnTo>
                  <a:lnTo>
                    <a:pt x="71316" y="100933"/>
                  </a:lnTo>
                  <a:lnTo>
                    <a:pt x="71116" y="101233"/>
                  </a:lnTo>
                  <a:lnTo>
                    <a:pt x="70866" y="101472"/>
                  </a:lnTo>
                  <a:lnTo>
                    <a:pt x="70416" y="101527"/>
                  </a:lnTo>
                  <a:lnTo>
                    <a:pt x="69311" y="101527"/>
                  </a:lnTo>
                  <a:lnTo>
                    <a:pt x="69111" y="101650"/>
                  </a:lnTo>
                  <a:lnTo>
                    <a:pt x="68961" y="101888"/>
                  </a:lnTo>
                  <a:lnTo>
                    <a:pt x="68961" y="102183"/>
                  </a:lnTo>
                  <a:lnTo>
                    <a:pt x="69111" y="102544"/>
                  </a:lnTo>
                  <a:lnTo>
                    <a:pt x="70011" y="102544"/>
                  </a:lnTo>
                  <a:lnTo>
                    <a:pt x="70311" y="102600"/>
                  </a:lnTo>
                  <a:lnTo>
                    <a:pt x="70516" y="102722"/>
                  </a:lnTo>
                  <a:lnTo>
                    <a:pt x="70566" y="102961"/>
                  </a:lnTo>
                  <a:lnTo>
                    <a:pt x="70566" y="103616"/>
                  </a:lnTo>
                  <a:lnTo>
                    <a:pt x="70666" y="103794"/>
                  </a:lnTo>
                  <a:lnTo>
                    <a:pt x="70966" y="104033"/>
                  </a:lnTo>
                  <a:lnTo>
                    <a:pt x="71216" y="104150"/>
                  </a:lnTo>
                  <a:lnTo>
                    <a:pt x="71466" y="104150"/>
                  </a:lnTo>
                  <a:lnTo>
                    <a:pt x="71666" y="103911"/>
                  </a:lnTo>
                  <a:lnTo>
                    <a:pt x="71666" y="103377"/>
                  </a:lnTo>
                  <a:lnTo>
                    <a:pt x="71566" y="103077"/>
                  </a:lnTo>
                  <a:lnTo>
                    <a:pt x="71466" y="102722"/>
                  </a:lnTo>
                  <a:lnTo>
                    <a:pt x="71566" y="102544"/>
                  </a:lnTo>
                  <a:lnTo>
                    <a:pt x="72122" y="101888"/>
                  </a:lnTo>
                  <a:lnTo>
                    <a:pt x="72122" y="101650"/>
                  </a:lnTo>
                  <a:lnTo>
                    <a:pt x="71972" y="101111"/>
                  </a:lnTo>
                  <a:lnTo>
                    <a:pt x="71872" y="100816"/>
                  </a:lnTo>
                  <a:lnTo>
                    <a:pt x="71666" y="100577"/>
                  </a:lnTo>
                  <a:close/>
                  <a:moveTo>
                    <a:pt x="68205" y="81805"/>
                  </a:moveTo>
                  <a:lnTo>
                    <a:pt x="68055" y="82044"/>
                  </a:lnTo>
                  <a:lnTo>
                    <a:pt x="67755" y="82344"/>
                  </a:lnTo>
                  <a:lnTo>
                    <a:pt x="67400" y="83000"/>
                  </a:lnTo>
                  <a:lnTo>
                    <a:pt x="67050" y="83772"/>
                  </a:lnTo>
                  <a:lnTo>
                    <a:pt x="67050" y="84605"/>
                  </a:lnTo>
                  <a:lnTo>
                    <a:pt x="67150" y="84966"/>
                  </a:lnTo>
                  <a:lnTo>
                    <a:pt x="67400" y="85261"/>
                  </a:lnTo>
                  <a:lnTo>
                    <a:pt x="67955" y="85261"/>
                  </a:lnTo>
                  <a:lnTo>
                    <a:pt x="68205" y="85083"/>
                  </a:lnTo>
                  <a:lnTo>
                    <a:pt x="68505" y="84844"/>
                  </a:lnTo>
                  <a:lnTo>
                    <a:pt x="68961" y="84188"/>
                  </a:lnTo>
                  <a:lnTo>
                    <a:pt x="69111" y="83655"/>
                  </a:lnTo>
                  <a:lnTo>
                    <a:pt x="69111" y="83238"/>
                  </a:lnTo>
                  <a:lnTo>
                    <a:pt x="69061" y="82822"/>
                  </a:lnTo>
                  <a:lnTo>
                    <a:pt x="68755" y="82166"/>
                  </a:lnTo>
                  <a:lnTo>
                    <a:pt x="68655" y="81927"/>
                  </a:lnTo>
                  <a:lnTo>
                    <a:pt x="68505" y="81805"/>
                  </a:lnTo>
                  <a:lnTo>
                    <a:pt x="68205" y="81805"/>
                  </a:lnTo>
                  <a:close/>
                  <a:moveTo>
                    <a:pt x="58972" y="108977"/>
                  </a:moveTo>
                  <a:lnTo>
                    <a:pt x="58872" y="109394"/>
                  </a:lnTo>
                  <a:lnTo>
                    <a:pt x="58772" y="109872"/>
                  </a:lnTo>
                  <a:lnTo>
                    <a:pt x="58972" y="110705"/>
                  </a:lnTo>
                  <a:lnTo>
                    <a:pt x="59022" y="111122"/>
                  </a:lnTo>
                  <a:lnTo>
                    <a:pt x="59222" y="111477"/>
                  </a:lnTo>
                  <a:lnTo>
                    <a:pt x="59672" y="112016"/>
                  </a:lnTo>
                  <a:lnTo>
                    <a:pt x="59872" y="112850"/>
                  </a:lnTo>
                  <a:lnTo>
                    <a:pt x="60027" y="113327"/>
                  </a:lnTo>
                  <a:lnTo>
                    <a:pt x="60227" y="113744"/>
                  </a:lnTo>
                  <a:lnTo>
                    <a:pt x="60427" y="113922"/>
                  </a:lnTo>
                  <a:lnTo>
                    <a:pt x="60677" y="114044"/>
                  </a:lnTo>
                  <a:lnTo>
                    <a:pt x="61327" y="114277"/>
                  </a:lnTo>
                  <a:lnTo>
                    <a:pt x="61933" y="114277"/>
                  </a:lnTo>
                  <a:lnTo>
                    <a:pt x="62483" y="114161"/>
                  </a:lnTo>
                  <a:lnTo>
                    <a:pt x="62783" y="114044"/>
                  </a:lnTo>
                  <a:lnTo>
                    <a:pt x="63238" y="114044"/>
                  </a:lnTo>
                  <a:lnTo>
                    <a:pt x="63388" y="114161"/>
                  </a:lnTo>
                  <a:lnTo>
                    <a:pt x="63688" y="114277"/>
                  </a:lnTo>
                  <a:lnTo>
                    <a:pt x="63938" y="114277"/>
                  </a:lnTo>
                  <a:lnTo>
                    <a:pt x="64494" y="114044"/>
                  </a:lnTo>
                  <a:lnTo>
                    <a:pt x="64694" y="113922"/>
                  </a:lnTo>
                  <a:lnTo>
                    <a:pt x="64794" y="113744"/>
                  </a:lnTo>
                  <a:lnTo>
                    <a:pt x="64944" y="113327"/>
                  </a:lnTo>
                  <a:lnTo>
                    <a:pt x="65144" y="112788"/>
                  </a:lnTo>
                  <a:lnTo>
                    <a:pt x="65244" y="112255"/>
                  </a:lnTo>
                  <a:lnTo>
                    <a:pt x="65244" y="111061"/>
                  </a:lnTo>
                  <a:lnTo>
                    <a:pt x="65144" y="110705"/>
                  </a:lnTo>
                  <a:lnTo>
                    <a:pt x="65144" y="110288"/>
                  </a:lnTo>
                  <a:lnTo>
                    <a:pt x="65394" y="109988"/>
                  </a:lnTo>
                  <a:lnTo>
                    <a:pt x="65694" y="109872"/>
                  </a:lnTo>
                  <a:lnTo>
                    <a:pt x="66150" y="109750"/>
                  </a:lnTo>
                  <a:lnTo>
                    <a:pt x="66300" y="109394"/>
                  </a:lnTo>
                  <a:lnTo>
                    <a:pt x="66300" y="109216"/>
                  </a:lnTo>
                  <a:lnTo>
                    <a:pt x="65950" y="108800"/>
                  </a:lnTo>
                  <a:lnTo>
                    <a:pt x="65594" y="108438"/>
                  </a:lnTo>
                  <a:lnTo>
                    <a:pt x="65394" y="108022"/>
                  </a:lnTo>
                  <a:lnTo>
                    <a:pt x="65294" y="107488"/>
                  </a:lnTo>
                  <a:lnTo>
                    <a:pt x="65244" y="107250"/>
                  </a:lnTo>
                  <a:lnTo>
                    <a:pt x="65244" y="106950"/>
                  </a:lnTo>
                  <a:lnTo>
                    <a:pt x="65294" y="106416"/>
                  </a:lnTo>
                  <a:lnTo>
                    <a:pt x="65594" y="105761"/>
                  </a:lnTo>
                  <a:lnTo>
                    <a:pt x="65844" y="105522"/>
                  </a:lnTo>
                  <a:lnTo>
                    <a:pt x="66150" y="105344"/>
                  </a:lnTo>
                  <a:lnTo>
                    <a:pt x="66400" y="105105"/>
                  </a:lnTo>
                  <a:lnTo>
                    <a:pt x="66600" y="104805"/>
                  </a:lnTo>
                  <a:lnTo>
                    <a:pt x="66700" y="104688"/>
                  </a:lnTo>
                  <a:lnTo>
                    <a:pt x="66600" y="104450"/>
                  </a:lnTo>
                  <a:lnTo>
                    <a:pt x="66400" y="104327"/>
                  </a:lnTo>
                  <a:lnTo>
                    <a:pt x="65950" y="104033"/>
                  </a:lnTo>
                  <a:lnTo>
                    <a:pt x="65744" y="103794"/>
                  </a:lnTo>
                  <a:lnTo>
                    <a:pt x="65694" y="103494"/>
                  </a:lnTo>
                  <a:lnTo>
                    <a:pt x="65494" y="103200"/>
                  </a:lnTo>
                  <a:lnTo>
                    <a:pt x="65294" y="102961"/>
                  </a:lnTo>
                  <a:lnTo>
                    <a:pt x="64944" y="102961"/>
                  </a:lnTo>
                  <a:lnTo>
                    <a:pt x="64794" y="103077"/>
                  </a:lnTo>
                  <a:lnTo>
                    <a:pt x="64594" y="103200"/>
                  </a:lnTo>
                  <a:lnTo>
                    <a:pt x="64238" y="103733"/>
                  </a:lnTo>
                  <a:lnTo>
                    <a:pt x="63938" y="104327"/>
                  </a:lnTo>
                  <a:lnTo>
                    <a:pt x="63838" y="104805"/>
                  </a:lnTo>
                  <a:lnTo>
                    <a:pt x="63788" y="105105"/>
                  </a:lnTo>
                  <a:lnTo>
                    <a:pt x="63688" y="105344"/>
                  </a:lnTo>
                  <a:lnTo>
                    <a:pt x="63388" y="105638"/>
                  </a:lnTo>
                  <a:lnTo>
                    <a:pt x="63038" y="105761"/>
                  </a:lnTo>
                  <a:lnTo>
                    <a:pt x="62683" y="106000"/>
                  </a:lnTo>
                  <a:lnTo>
                    <a:pt x="62333" y="106177"/>
                  </a:lnTo>
                  <a:lnTo>
                    <a:pt x="62133" y="106533"/>
                  </a:lnTo>
                  <a:lnTo>
                    <a:pt x="62033" y="106950"/>
                  </a:lnTo>
                  <a:lnTo>
                    <a:pt x="62033" y="107366"/>
                  </a:lnTo>
                  <a:lnTo>
                    <a:pt x="61933" y="107605"/>
                  </a:lnTo>
                  <a:lnTo>
                    <a:pt x="61783" y="107905"/>
                  </a:lnTo>
                  <a:lnTo>
                    <a:pt x="61477" y="108022"/>
                  </a:lnTo>
                  <a:lnTo>
                    <a:pt x="60877" y="108322"/>
                  </a:lnTo>
                  <a:lnTo>
                    <a:pt x="60427" y="108677"/>
                  </a:lnTo>
                  <a:lnTo>
                    <a:pt x="60227" y="108677"/>
                  </a:lnTo>
                  <a:lnTo>
                    <a:pt x="59522" y="108561"/>
                  </a:lnTo>
                  <a:lnTo>
                    <a:pt x="59222" y="108677"/>
                  </a:lnTo>
                  <a:lnTo>
                    <a:pt x="59022" y="108800"/>
                  </a:lnTo>
                  <a:lnTo>
                    <a:pt x="58972" y="108977"/>
                  </a:lnTo>
                  <a:close/>
                  <a:moveTo>
                    <a:pt x="63138" y="119883"/>
                  </a:moveTo>
                  <a:lnTo>
                    <a:pt x="63238" y="119761"/>
                  </a:lnTo>
                  <a:lnTo>
                    <a:pt x="63238" y="119583"/>
                  </a:lnTo>
                  <a:lnTo>
                    <a:pt x="63138" y="119105"/>
                  </a:lnTo>
                  <a:lnTo>
                    <a:pt x="63138" y="118927"/>
                  </a:lnTo>
                  <a:lnTo>
                    <a:pt x="62933" y="118688"/>
                  </a:lnTo>
                  <a:lnTo>
                    <a:pt x="62783" y="118688"/>
                  </a:lnTo>
                  <a:lnTo>
                    <a:pt x="62483" y="118811"/>
                  </a:lnTo>
                  <a:lnTo>
                    <a:pt x="62333" y="118688"/>
                  </a:lnTo>
                  <a:lnTo>
                    <a:pt x="62133" y="118450"/>
                  </a:lnTo>
                  <a:lnTo>
                    <a:pt x="61933" y="118033"/>
                  </a:lnTo>
                  <a:lnTo>
                    <a:pt x="61783" y="117616"/>
                  </a:lnTo>
                  <a:lnTo>
                    <a:pt x="61583" y="117500"/>
                  </a:lnTo>
                  <a:lnTo>
                    <a:pt x="61427" y="117377"/>
                  </a:lnTo>
                  <a:lnTo>
                    <a:pt x="60777" y="117377"/>
                  </a:lnTo>
                  <a:lnTo>
                    <a:pt x="60577" y="117316"/>
                  </a:lnTo>
                  <a:lnTo>
                    <a:pt x="60427" y="117316"/>
                  </a:lnTo>
                  <a:lnTo>
                    <a:pt x="60327" y="117377"/>
                  </a:lnTo>
                  <a:lnTo>
                    <a:pt x="60127" y="117616"/>
                  </a:lnTo>
                  <a:lnTo>
                    <a:pt x="59872" y="117616"/>
                  </a:lnTo>
                  <a:lnTo>
                    <a:pt x="59122" y="117316"/>
                  </a:lnTo>
                  <a:lnTo>
                    <a:pt x="58972" y="117200"/>
                  </a:lnTo>
                  <a:lnTo>
                    <a:pt x="58772" y="117077"/>
                  </a:lnTo>
                  <a:lnTo>
                    <a:pt x="58522" y="116844"/>
                  </a:lnTo>
                  <a:lnTo>
                    <a:pt x="58216" y="116783"/>
                  </a:lnTo>
                  <a:lnTo>
                    <a:pt x="57966" y="116783"/>
                  </a:lnTo>
                  <a:lnTo>
                    <a:pt x="57616" y="116961"/>
                  </a:lnTo>
                  <a:lnTo>
                    <a:pt x="57116" y="116961"/>
                  </a:lnTo>
                  <a:lnTo>
                    <a:pt x="56661" y="117077"/>
                  </a:lnTo>
                  <a:lnTo>
                    <a:pt x="56511" y="117200"/>
                  </a:lnTo>
                  <a:lnTo>
                    <a:pt x="56411" y="117500"/>
                  </a:lnTo>
                  <a:lnTo>
                    <a:pt x="56411" y="117855"/>
                  </a:lnTo>
                  <a:lnTo>
                    <a:pt x="56611" y="117916"/>
                  </a:lnTo>
                  <a:lnTo>
                    <a:pt x="57066" y="118155"/>
                  </a:lnTo>
                  <a:lnTo>
                    <a:pt x="57616" y="118450"/>
                  </a:lnTo>
                  <a:lnTo>
                    <a:pt x="57866" y="118572"/>
                  </a:lnTo>
                  <a:lnTo>
                    <a:pt x="58216" y="118688"/>
                  </a:lnTo>
                  <a:lnTo>
                    <a:pt x="58872" y="118811"/>
                  </a:lnTo>
                  <a:lnTo>
                    <a:pt x="59522" y="119105"/>
                  </a:lnTo>
                  <a:lnTo>
                    <a:pt x="59872" y="119227"/>
                  </a:lnTo>
                  <a:lnTo>
                    <a:pt x="60127" y="119344"/>
                  </a:lnTo>
                  <a:lnTo>
                    <a:pt x="61783" y="119344"/>
                  </a:lnTo>
                  <a:lnTo>
                    <a:pt x="62033" y="119461"/>
                  </a:lnTo>
                  <a:lnTo>
                    <a:pt x="62583" y="119883"/>
                  </a:lnTo>
                  <a:lnTo>
                    <a:pt x="62833" y="120000"/>
                  </a:lnTo>
                  <a:lnTo>
                    <a:pt x="63038" y="120000"/>
                  </a:lnTo>
                  <a:lnTo>
                    <a:pt x="63138" y="119883"/>
                  </a:lnTo>
                  <a:close/>
                  <a:moveTo>
                    <a:pt x="60427" y="89672"/>
                  </a:moveTo>
                  <a:lnTo>
                    <a:pt x="60577" y="89372"/>
                  </a:lnTo>
                  <a:lnTo>
                    <a:pt x="60577" y="88483"/>
                  </a:lnTo>
                  <a:lnTo>
                    <a:pt x="60677" y="88300"/>
                  </a:lnTo>
                  <a:lnTo>
                    <a:pt x="60677" y="88061"/>
                  </a:lnTo>
                  <a:lnTo>
                    <a:pt x="60577" y="87944"/>
                  </a:lnTo>
                  <a:lnTo>
                    <a:pt x="60477" y="87883"/>
                  </a:lnTo>
                  <a:lnTo>
                    <a:pt x="60327" y="87883"/>
                  </a:lnTo>
                  <a:lnTo>
                    <a:pt x="59972" y="87944"/>
                  </a:lnTo>
                  <a:lnTo>
                    <a:pt x="59772" y="88061"/>
                  </a:lnTo>
                  <a:lnTo>
                    <a:pt x="59322" y="88300"/>
                  </a:lnTo>
                  <a:lnTo>
                    <a:pt x="59122" y="88483"/>
                  </a:lnTo>
                  <a:lnTo>
                    <a:pt x="58972" y="88716"/>
                  </a:lnTo>
                  <a:lnTo>
                    <a:pt x="58872" y="89016"/>
                  </a:lnTo>
                  <a:lnTo>
                    <a:pt x="58872" y="89255"/>
                  </a:lnTo>
                  <a:lnTo>
                    <a:pt x="58972" y="89611"/>
                  </a:lnTo>
                  <a:lnTo>
                    <a:pt x="59122" y="89911"/>
                  </a:lnTo>
                  <a:lnTo>
                    <a:pt x="59222" y="90027"/>
                  </a:lnTo>
                  <a:lnTo>
                    <a:pt x="59422" y="90150"/>
                  </a:lnTo>
                  <a:lnTo>
                    <a:pt x="59772" y="90211"/>
                  </a:lnTo>
                  <a:lnTo>
                    <a:pt x="60127" y="90027"/>
                  </a:lnTo>
                  <a:lnTo>
                    <a:pt x="60427" y="89672"/>
                  </a:lnTo>
                  <a:close/>
                  <a:moveTo>
                    <a:pt x="119900" y="27288"/>
                  </a:moveTo>
                  <a:lnTo>
                    <a:pt x="119550" y="26633"/>
                  </a:lnTo>
                  <a:lnTo>
                    <a:pt x="119094" y="26216"/>
                  </a:lnTo>
                  <a:lnTo>
                    <a:pt x="118644" y="25861"/>
                  </a:lnTo>
                  <a:lnTo>
                    <a:pt x="117994" y="25738"/>
                  </a:lnTo>
                  <a:lnTo>
                    <a:pt x="117538" y="25677"/>
                  </a:lnTo>
                  <a:lnTo>
                    <a:pt x="116638" y="25205"/>
                  </a:lnTo>
                  <a:lnTo>
                    <a:pt x="116183" y="24905"/>
                  </a:lnTo>
                  <a:lnTo>
                    <a:pt x="114177" y="22938"/>
                  </a:lnTo>
                  <a:lnTo>
                    <a:pt x="113527" y="22405"/>
                  </a:lnTo>
                  <a:lnTo>
                    <a:pt x="112922" y="21983"/>
                  </a:lnTo>
                  <a:lnTo>
                    <a:pt x="112622" y="21750"/>
                  </a:lnTo>
                  <a:lnTo>
                    <a:pt x="112472" y="21688"/>
                  </a:lnTo>
                  <a:lnTo>
                    <a:pt x="111816" y="21566"/>
                  </a:lnTo>
                  <a:lnTo>
                    <a:pt x="110916" y="21150"/>
                  </a:lnTo>
                  <a:lnTo>
                    <a:pt x="110111" y="20794"/>
                  </a:lnTo>
                  <a:lnTo>
                    <a:pt x="109261" y="20255"/>
                  </a:lnTo>
                  <a:lnTo>
                    <a:pt x="108355" y="19961"/>
                  </a:lnTo>
                  <a:lnTo>
                    <a:pt x="107905" y="19722"/>
                  </a:lnTo>
                  <a:lnTo>
                    <a:pt x="106900" y="19722"/>
                  </a:lnTo>
                  <a:lnTo>
                    <a:pt x="106450" y="19961"/>
                  </a:lnTo>
                  <a:lnTo>
                    <a:pt x="105744" y="20677"/>
                  </a:lnTo>
                  <a:lnTo>
                    <a:pt x="105294" y="20911"/>
                  </a:lnTo>
                  <a:lnTo>
                    <a:pt x="104844" y="21033"/>
                  </a:lnTo>
                  <a:lnTo>
                    <a:pt x="104438" y="20911"/>
                  </a:lnTo>
                  <a:lnTo>
                    <a:pt x="104188" y="20794"/>
                  </a:lnTo>
                  <a:lnTo>
                    <a:pt x="103638" y="20616"/>
                  </a:lnTo>
                  <a:lnTo>
                    <a:pt x="103088" y="20494"/>
                  </a:lnTo>
                  <a:lnTo>
                    <a:pt x="102533" y="20494"/>
                  </a:lnTo>
                  <a:lnTo>
                    <a:pt x="101583" y="20677"/>
                  </a:lnTo>
                  <a:lnTo>
                    <a:pt x="100477" y="21033"/>
                  </a:lnTo>
                  <a:lnTo>
                    <a:pt x="99922" y="21150"/>
                  </a:lnTo>
                  <a:lnTo>
                    <a:pt x="99472" y="21150"/>
                  </a:lnTo>
                  <a:lnTo>
                    <a:pt x="98922" y="20911"/>
                  </a:lnTo>
                  <a:lnTo>
                    <a:pt x="98572" y="20677"/>
                  </a:lnTo>
                  <a:lnTo>
                    <a:pt x="97666" y="19961"/>
                  </a:lnTo>
                  <a:lnTo>
                    <a:pt x="96811" y="19305"/>
                  </a:lnTo>
                  <a:lnTo>
                    <a:pt x="95861" y="18888"/>
                  </a:lnTo>
                  <a:lnTo>
                    <a:pt x="95355" y="18766"/>
                  </a:lnTo>
                  <a:lnTo>
                    <a:pt x="95005" y="18650"/>
                  </a:lnTo>
                  <a:lnTo>
                    <a:pt x="94205" y="18766"/>
                  </a:lnTo>
                  <a:lnTo>
                    <a:pt x="93400" y="18950"/>
                  </a:lnTo>
                  <a:lnTo>
                    <a:pt x="92544" y="19183"/>
                  </a:lnTo>
                  <a:lnTo>
                    <a:pt x="91038" y="19183"/>
                  </a:lnTo>
                  <a:lnTo>
                    <a:pt x="90588" y="19066"/>
                  </a:lnTo>
                  <a:lnTo>
                    <a:pt x="90288" y="18950"/>
                  </a:lnTo>
                  <a:lnTo>
                    <a:pt x="90038" y="18650"/>
                  </a:lnTo>
                  <a:lnTo>
                    <a:pt x="90038" y="18411"/>
                  </a:lnTo>
                  <a:lnTo>
                    <a:pt x="90138" y="18111"/>
                  </a:lnTo>
                  <a:lnTo>
                    <a:pt x="90138" y="17577"/>
                  </a:lnTo>
                  <a:lnTo>
                    <a:pt x="90038" y="17222"/>
                  </a:lnTo>
                  <a:lnTo>
                    <a:pt x="89738" y="17038"/>
                  </a:lnTo>
                  <a:lnTo>
                    <a:pt x="89383" y="16800"/>
                  </a:lnTo>
                  <a:lnTo>
                    <a:pt x="88483" y="16800"/>
                  </a:lnTo>
                  <a:lnTo>
                    <a:pt x="87727" y="17694"/>
                  </a:lnTo>
                  <a:lnTo>
                    <a:pt x="87477" y="17755"/>
                  </a:lnTo>
                  <a:lnTo>
                    <a:pt x="87127" y="17872"/>
                  </a:lnTo>
                  <a:lnTo>
                    <a:pt x="86777" y="17872"/>
                  </a:lnTo>
                  <a:lnTo>
                    <a:pt x="86372" y="17755"/>
                  </a:lnTo>
                  <a:lnTo>
                    <a:pt x="86222" y="17577"/>
                  </a:lnTo>
                  <a:lnTo>
                    <a:pt x="86122" y="17161"/>
                  </a:lnTo>
                  <a:lnTo>
                    <a:pt x="86022" y="16800"/>
                  </a:lnTo>
                  <a:lnTo>
                    <a:pt x="85922" y="16505"/>
                  </a:lnTo>
                  <a:lnTo>
                    <a:pt x="85822" y="16383"/>
                  </a:lnTo>
                  <a:lnTo>
                    <a:pt x="85472" y="16144"/>
                  </a:lnTo>
                  <a:lnTo>
                    <a:pt x="85016" y="15966"/>
                  </a:lnTo>
                  <a:lnTo>
                    <a:pt x="84566" y="15966"/>
                  </a:lnTo>
                  <a:lnTo>
                    <a:pt x="83866" y="15850"/>
                  </a:lnTo>
                  <a:lnTo>
                    <a:pt x="83411" y="15850"/>
                  </a:lnTo>
                  <a:lnTo>
                    <a:pt x="83011" y="16088"/>
                  </a:lnTo>
                  <a:lnTo>
                    <a:pt x="82861" y="16144"/>
                  </a:lnTo>
                  <a:lnTo>
                    <a:pt x="82861" y="16383"/>
                  </a:lnTo>
                  <a:lnTo>
                    <a:pt x="82761" y="16383"/>
                  </a:lnTo>
                  <a:lnTo>
                    <a:pt x="82861" y="16505"/>
                  </a:lnTo>
                  <a:lnTo>
                    <a:pt x="82861" y="16922"/>
                  </a:lnTo>
                  <a:lnTo>
                    <a:pt x="82661" y="17338"/>
                  </a:lnTo>
                  <a:lnTo>
                    <a:pt x="82561" y="17694"/>
                  </a:lnTo>
                  <a:lnTo>
                    <a:pt x="82561" y="18111"/>
                  </a:lnTo>
                  <a:lnTo>
                    <a:pt x="81955" y="18111"/>
                  </a:lnTo>
                  <a:lnTo>
                    <a:pt x="81755" y="17994"/>
                  </a:lnTo>
                  <a:lnTo>
                    <a:pt x="81655" y="17755"/>
                  </a:lnTo>
                  <a:lnTo>
                    <a:pt x="81505" y="17694"/>
                  </a:lnTo>
                  <a:lnTo>
                    <a:pt x="81205" y="17755"/>
                  </a:lnTo>
                  <a:lnTo>
                    <a:pt x="81105" y="17872"/>
                  </a:lnTo>
                  <a:lnTo>
                    <a:pt x="81105" y="18111"/>
                  </a:lnTo>
                  <a:lnTo>
                    <a:pt x="81055" y="18350"/>
                  </a:lnTo>
                  <a:lnTo>
                    <a:pt x="80855" y="18411"/>
                  </a:lnTo>
                  <a:lnTo>
                    <a:pt x="80650" y="18527"/>
                  </a:lnTo>
                  <a:lnTo>
                    <a:pt x="80500" y="18411"/>
                  </a:lnTo>
                  <a:lnTo>
                    <a:pt x="80300" y="18350"/>
                  </a:lnTo>
                  <a:lnTo>
                    <a:pt x="79600" y="17755"/>
                  </a:lnTo>
                  <a:lnTo>
                    <a:pt x="79094" y="17455"/>
                  </a:lnTo>
                  <a:lnTo>
                    <a:pt x="78744" y="17455"/>
                  </a:lnTo>
                  <a:lnTo>
                    <a:pt x="78494" y="17755"/>
                  </a:lnTo>
                  <a:lnTo>
                    <a:pt x="78144" y="17755"/>
                  </a:lnTo>
                  <a:lnTo>
                    <a:pt x="77844" y="17694"/>
                  </a:lnTo>
                  <a:lnTo>
                    <a:pt x="77188" y="17222"/>
                  </a:lnTo>
                  <a:lnTo>
                    <a:pt x="76838" y="17161"/>
                  </a:lnTo>
                  <a:lnTo>
                    <a:pt x="76588" y="17222"/>
                  </a:lnTo>
                  <a:lnTo>
                    <a:pt x="76388" y="17455"/>
                  </a:lnTo>
                  <a:lnTo>
                    <a:pt x="76388" y="17872"/>
                  </a:lnTo>
                  <a:lnTo>
                    <a:pt x="76588" y="18233"/>
                  </a:lnTo>
                  <a:lnTo>
                    <a:pt x="76738" y="18527"/>
                  </a:lnTo>
                  <a:lnTo>
                    <a:pt x="76838" y="18766"/>
                  </a:lnTo>
                  <a:lnTo>
                    <a:pt x="76838" y="18888"/>
                  </a:lnTo>
                  <a:lnTo>
                    <a:pt x="76738" y="19066"/>
                  </a:lnTo>
                  <a:lnTo>
                    <a:pt x="76688" y="19305"/>
                  </a:lnTo>
                  <a:lnTo>
                    <a:pt x="76488" y="19422"/>
                  </a:lnTo>
                  <a:lnTo>
                    <a:pt x="76283" y="19422"/>
                  </a:lnTo>
                  <a:lnTo>
                    <a:pt x="76033" y="19305"/>
                  </a:lnTo>
                  <a:lnTo>
                    <a:pt x="75783" y="19066"/>
                  </a:lnTo>
                  <a:lnTo>
                    <a:pt x="75583" y="18766"/>
                  </a:lnTo>
                  <a:lnTo>
                    <a:pt x="75283" y="18527"/>
                  </a:lnTo>
                  <a:lnTo>
                    <a:pt x="75033" y="18411"/>
                  </a:lnTo>
                  <a:lnTo>
                    <a:pt x="74577" y="18411"/>
                  </a:lnTo>
                  <a:lnTo>
                    <a:pt x="74477" y="18233"/>
                  </a:lnTo>
                  <a:lnTo>
                    <a:pt x="74477" y="17994"/>
                  </a:lnTo>
                  <a:lnTo>
                    <a:pt x="74377" y="17694"/>
                  </a:lnTo>
                  <a:lnTo>
                    <a:pt x="74227" y="17577"/>
                  </a:lnTo>
                  <a:lnTo>
                    <a:pt x="74127" y="17455"/>
                  </a:lnTo>
                  <a:lnTo>
                    <a:pt x="73777" y="17455"/>
                  </a:lnTo>
                  <a:lnTo>
                    <a:pt x="73477" y="17338"/>
                  </a:lnTo>
                  <a:lnTo>
                    <a:pt x="73377" y="17161"/>
                  </a:lnTo>
                  <a:lnTo>
                    <a:pt x="73322" y="16922"/>
                  </a:lnTo>
                  <a:lnTo>
                    <a:pt x="73222" y="16622"/>
                  </a:lnTo>
                  <a:lnTo>
                    <a:pt x="72922" y="16505"/>
                  </a:lnTo>
                  <a:lnTo>
                    <a:pt x="72672" y="16383"/>
                  </a:lnTo>
                  <a:lnTo>
                    <a:pt x="71566" y="16383"/>
                  </a:lnTo>
                  <a:lnTo>
                    <a:pt x="71316" y="16266"/>
                  </a:lnTo>
                  <a:lnTo>
                    <a:pt x="71116" y="15966"/>
                  </a:lnTo>
                  <a:lnTo>
                    <a:pt x="71116" y="15488"/>
                  </a:lnTo>
                  <a:lnTo>
                    <a:pt x="71216" y="15311"/>
                  </a:lnTo>
                  <a:lnTo>
                    <a:pt x="71316" y="15194"/>
                  </a:lnTo>
                  <a:lnTo>
                    <a:pt x="71466" y="15072"/>
                  </a:lnTo>
                  <a:lnTo>
                    <a:pt x="71766" y="14894"/>
                  </a:lnTo>
                  <a:lnTo>
                    <a:pt x="71972" y="14655"/>
                  </a:lnTo>
                  <a:lnTo>
                    <a:pt x="71972" y="14361"/>
                  </a:lnTo>
                  <a:lnTo>
                    <a:pt x="71766" y="14000"/>
                  </a:lnTo>
                  <a:lnTo>
                    <a:pt x="71466" y="13705"/>
                  </a:lnTo>
                  <a:lnTo>
                    <a:pt x="71216" y="13466"/>
                  </a:lnTo>
                  <a:lnTo>
                    <a:pt x="70866" y="13227"/>
                  </a:lnTo>
                  <a:lnTo>
                    <a:pt x="70416" y="13166"/>
                  </a:lnTo>
                  <a:lnTo>
                    <a:pt x="70111" y="13166"/>
                  </a:lnTo>
                  <a:lnTo>
                    <a:pt x="69861" y="13227"/>
                  </a:lnTo>
                  <a:lnTo>
                    <a:pt x="69661" y="13344"/>
                  </a:lnTo>
                  <a:lnTo>
                    <a:pt x="69511" y="13583"/>
                  </a:lnTo>
                  <a:lnTo>
                    <a:pt x="69411" y="13883"/>
                  </a:lnTo>
                  <a:lnTo>
                    <a:pt x="69311" y="14122"/>
                  </a:lnTo>
                  <a:lnTo>
                    <a:pt x="69411" y="14361"/>
                  </a:lnTo>
                  <a:lnTo>
                    <a:pt x="69511" y="14416"/>
                  </a:lnTo>
                  <a:lnTo>
                    <a:pt x="69761" y="14538"/>
                  </a:lnTo>
                  <a:lnTo>
                    <a:pt x="70011" y="14538"/>
                  </a:lnTo>
                  <a:lnTo>
                    <a:pt x="70311" y="14777"/>
                  </a:lnTo>
                  <a:lnTo>
                    <a:pt x="70516" y="14955"/>
                  </a:lnTo>
                  <a:lnTo>
                    <a:pt x="70416" y="15311"/>
                  </a:lnTo>
                  <a:lnTo>
                    <a:pt x="70211" y="15488"/>
                  </a:lnTo>
                  <a:lnTo>
                    <a:pt x="69961" y="15611"/>
                  </a:lnTo>
                  <a:lnTo>
                    <a:pt x="69561" y="15611"/>
                  </a:lnTo>
                  <a:lnTo>
                    <a:pt x="69311" y="15488"/>
                  </a:lnTo>
                  <a:lnTo>
                    <a:pt x="68605" y="15194"/>
                  </a:lnTo>
                  <a:lnTo>
                    <a:pt x="68055" y="15072"/>
                  </a:lnTo>
                  <a:lnTo>
                    <a:pt x="67505" y="15194"/>
                  </a:lnTo>
                  <a:lnTo>
                    <a:pt x="66950" y="15194"/>
                  </a:lnTo>
                  <a:lnTo>
                    <a:pt x="66500" y="15072"/>
                  </a:lnTo>
                  <a:lnTo>
                    <a:pt x="66300" y="14955"/>
                  </a:lnTo>
                  <a:lnTo>
                    <a:pt x="66200" y="14777"/>
                  </a:lnTo>
                  <a:lnTo>
                    <a:pt x="66050" y="14416"/>
                  </a:lnTo>
                  <a:lnTo>
                    <a:pt x="65744" y="14000"/>
                  </a:lnTo>
                  <a:lnTo>
                    <a:pt x="65394" y="13822"/>
                  </a:lnTo>
                  <a:lnTo>
                    <a:pt x="64844" y="13583"/>
                  </a:lnTo>
                  <a:lnTo>
                    <a:pt x="64288" y="13466"/>
                  </a:lnTo>
                  <a:lnTo>
                    <a:pt x="63838" y="13466"/>
                  </a:lnTo>
                  <a:lnTo>
                    <a:pt x="63338" y="13705"/>
                  </a:lnTo>
                  <a:lnTo>
                    <a:pt x="62933" y="13822"/>
                  </a:lnTo>
                  <a:lnTo>
                    <a:pt x="62783" y="13883"/>
                  </a:lnTo>
                  <a:lnTo>
                    <a:pt x="62383" y="14538"/>
                  </a:lnTo>
                  <a:lnTo>
                    <a:pt x="62233" y="14777"/>
                  </a:lnTo>
                  <a:lnTo>
                    <a:pt x="62033" y="14894"/>
                  </a:lnTo>
                  <a:lnTo>
                    <a:pt x="61883" y="14777"/>
                  </a:lnTo>
                  <a:lnTo>
                    <a:pt x="61683" y="14538"/>
                  </a:lnTo>
                  <a:lnTo>
                    <a:pt x="61683" y="14122"/>
                  </a:lnTo>
                  <a:lnTo>
                    <a:pt x="61583" y="13883"/>
                  </a:lnTo>
                  <a:lnTo>
                    <a:pt x="61327" y="13883"/>
                  </a:lnTo>
                  <a:lnTo>
                    <a:pt x="61127" y="14122"/>
                  </a:lnTo>
                  <a:lnTo>
                    <a:pt x="60927" y="14238"/>
                  </a:lnTo>
                  <a:lnTo>
                    <a:pt x="60877" y="14238"/>
                  </a:lnTo>
                  <a:lnTo>
                    <a:pt x="60677" y="14122"/>
                  </a:lnTo>
                  <a:lnTo>
                    <a:pt x="60427" y="13822"/>
                  </a:lnTo>
                  <a:lnTo>
                    <a:pt x="60127" y="13705"/>
                  </a:lnTo>
                  <a:lnTo>
                    <a:pt x="59972" y="13822"/>
                  </a:lnTo>
                  <a:lnTo>
                    <a:pt x="59672" y="13883"/>
                  </a:lnTo>
                  <a:lnTo>
                    <a:pt x="59522" y="14122"/>
                  </a:lnTo>
                  <a:lnTo>
                    <a:pt x="59422" y="14416"/>
                  </a:lnTo>
                  <a:lnTo>
                    <a:pt x="59522" y="14655"/>
                  </a:lnTo>
                  <a:lnTo>
                    <a:pt x="59572" y="14894"/>
                  </a:lnTo>
                  <a:lnTo>
                    <a:pt x="59572" y="15194"/>
                  </a:lnTo>
                  <a:lnTo>
                    <a:pt x="59122" y="15072"/>
                  </a:lnTo>
                  <a:lnTo>
                    <a:pt x="58872" y="14955"/>
                  </a:lnTo>
                  <a:lnTo>
                    <a:pt x="58572" y="15072"/>
                  </a:lnTo>
                  <a:lnTo>
                    <a:pt x="58416" y="15194"/>
                  </a:lnTo>
                  <a:lnTo>
                    <a:pt x="58216" y="15433"/>
                  </a:lnTo>
                  <a:lnTo>
                    <a:pt x="57866" y="15433"/>
                  </a:lnTo>
                  <a:lnTo>
                    <a:pt x="57666" y="15194"/>
                  </a:lnTo>
                  <a:lnTo>
                    <a:pt x="57666" y="15072"/>
                  </a:lnTo>
                  <a:lnTo>
                    <a:pt x="57866" y="14777"/>
                  </a:lnTo>
                  <a:lnTo>
                    <a:pt x="58066" y="14538"/>
                  </a:lnTo>
                  <a:lnTo>
                    <a:pt x="58672" y="14238"/>
                  </a:lnTo>
                  <a:lnTo>
                    <a:pt x="59972" y="12688"/>
                  </a:lnTo>
                  <a:lnTo>
                    <a:pt x="60327" y="12511"/>
                  </a:lnTo>
                  <a:lnTo>
                    <a:pt x="60777" y="12394"/>
                  </a:lnTo>
                  <a:lnTo>
                    <a:pt x="61683" y="12394"/>
                  </a:lnTo>
                  <a:lnTo>
                    <a:pt x="62133" y="12155"/>
                  </a:lnTo>
                  <a:lnTo>
                    <a:pt x="62583" y="11977"/>
                  </a:lnTo>
                  <a:lnTo>
                    <a:pt x="62783" y="11616"/>
                  </a:lnTo>
                  <a:lnTo>
                    <a:pt x="62783" y="11322"/>
                  </a:lnTo>
                  <a:lnTo>
                    <a:pt x="62583" y="10905"/>
                  </a:lnTo>
                  <a:lnTo>
                    <a:pt x="62383" y="10544"/>
                  </a:lnTo>
                  <a:lnTo>
                    <a:pt x="62333" y="10427"/>
                  </a:lnTo>
                  <a:lnTo>
                    <a:pt x="62333" y="10250"/>
                  </a:lnTo>
                  <a:lnTo>
                    <a:pt x="62383" y="9833"/>
                  </a:lnTo>
                  <a:lnTo>
                    <a:pt x="62383" y="9594"/>
                  </a:lnTo>
                  <a:lnTo>
                    <a:pt x="62233" y="9294"/>
                  </a:lnTo>
                  <a:lnTo>
                    <a:pt x="61933" y="9177"/>
                  </a:lnTo>
                  <a:lnTo>
                    <a:pt x="61583" y="8938"/>
                  </a:lnTo>
                  <a:lnTo>
                    <a:pt x="61477" y="8700"/>
                  </a:lnTo>
                  <a:lnTo>
                    <a:pt x="61327" y="8161"/>
                  </a:lnTo>
                  <a:lnTo>
                    <a:pt x="61127" y="7983"/>
                  </a:lnTo>
                  <a:lnTo>
                    <a:pt x="60927" y="7866"/>
                  </a:lnTo>
                  <a:lnTo>
                    <a:pt x="60777" y="7866"/>
                  </a:lnTo>
                  <a:lnTo>
                    <a:pt x="60327" y="8105"/>
                  </a:lnTo>
                  <a:lnTo>
                    <a:pt x="59772" y="8105"/>
                  </a:lnTo>
                  <a:lnTo>
                    <a:pt x="59222" y="8161"/>
                  </a:lnTo>
                  <a:lnTo>
                    <a:pt x="58972" y="8283"/>
                  </a:lnTo>
                  <a:lnTo>
                    <a:pt x="58572" y="8522"/>
                  </a:lnTo>
                  <a:lnTo>
                    <a:pt x="58316" y="8522"/>
                  </a:lnTo>
                  <a:lnTo>
                    <a:pt x="58066" y="8400"/>
                  </a:lnTo>
                  <a:lnTo>
                    <a:pt x="57516" y="7983"/>
                  </a:lnTo>
                  <a:lnTo>
                    <a:pt x="56661" y="6911"/>
                  </a:lnTo>
                  <a:lnTo>
                    <a:pt x="55961" y="6433"/>
                  </a:lnTo>
                  <a:lnTo>
                    <a:pt x="55611" y="6377"/>
                  </a:lnTo>
                  <a:lnTo>
                    <a:pt x="55155" y="6377"/>
                  </a:lnTo>
                  <a:lnTo>
                    <a:pt x="54305" y="6555"/>
                  </a:lnTo>
                  <a:lnTo>
                    <a:pt x="53500" y="6911"/>
                  </a:lnTo>
                  <a:lnTo>
                    <a:pt x="53150" y="7088"/>
                  </a:lnTo>
                  <a:lnTo>
                    <a:pt x="53050" y="7327"/>
                  </a:lnTo>
                  <a:lnTo>
                    <a:pt x="53050" y="7627"/>
                  </a:lnTo>
                  <a:lnTo>
                    <a:pt x="52950" y="7983"/>
                  </a:lnTo>
                  <a:lnTo>
                    <a:pt x="53050" y="8283"/>
                  </a:lnTo>
                  <a:lnTo>
                    <a:pt x="53250" y="8638"/>
                  </a:lnTo>
                  <a:lnTo>
                    <a:pt x="53250" y="8816"/>
                  </a:lnTo>
                  <a:lnTo>
                    <a:pt x="53050" y="8938"/>
                  </a:lnTo>
                  <a:lnTo>
                    <a:pt x="52850" y="8938"/>
                  </a:lnTo>
                  <a:lnTo>
                    <a:pt x="52394" y="8700"/>
                  </a:lnTo>
                  <a:lnTo>
                    <a:pt x="51944" y="8522"/>
                  </a:lnTo>
                  <a:lnTo>
                    <a:pt x="51794" y="8400"/>
                  </a:lnTo>
                  <a:lnTo>
                    <a:pt x="51494" y="8522"/>
                  </a:lnTo>
                  <a:lnTo>
                    <a:pt x="51344" y="8700"/>
                  </a:lnTo>
                  <a:lnTo>
                    <a:pt x="51244" y="9055"/>
                  </a:lnTo>
                  <a:lnTo>
                    <a:pt x="51038" y="9294"/>
                  </a:lnTo>
                  <a:lnTo>
                    <a:pt x="50938" y="9472"/>
                  </a:lnTo>
                  <a:lnTo>
                    <a:pt x="50788" y="9472"/>
                  </a:lnTo>
                  <a:lnTo>
                    <a:pt x="50338" y="9594"/>
                  </a:lnTo>
                  <a:lnTo>
                    <a:pt x="50138" y="9355"/>
                  </a:lnTo>
                  <a:lnTo>
                    <a:pt x="49938" y="9177"/>
                  </a:lnTo>
                  <a:lnTo>
                    <a:pt x="49788" y="8816"/>
                  </a:lnTo>
                  <a:lnTo>
                    <a:pt x="49333" y="8816"/>
                  </a:lnTo>
                  <a:lnTo>
                    <a:pt x="48983" y="9294"/>
                  </a:lnTo>
                  <a:lnTo>
                    <a:pt x="48783" y="9472"/>
                  </a:lnTo>
                  <a:lnTo>
                    <a:pt x="48127" y="9472"/>
                  </a:lnTo>
                  <a:lnTo>
                    <a:pt x="47677" y="9355"/>
                  </a:lnTo>
                  <a:lnTo>
                    <a:pt x="47527" y="9355"/>
                  </a:lnTo>
                  <a:lnTo>
                    <a:pt x="47227" y="9472"/>
                  </a:lnTo>
                  <a:lnTo>
                    <a:pt x="47077" y="9711"/>
                  </a:lnTo>
                  <a:lnTo>
                    <a:pt x="46777" y="9833"/>
                  </a:lnTo>
                  <a:lnTo>
                    <a:pt x="46422" y="9711"/>
                  </a:lnTo>
                  <a:lnTo>
                    <a:pt x="45972" y="9594"/>
                  </a:lnTo>
                  <a:lnTo>
                    <a:pt x="45166" y="9472"/>
                  </a:lnTo>
                  <a:lnTo>
                    <a:pt x="44216" y="9594"/>
                  </a:lnTo>
                  <a:lnTo>
                    <a:pt x="43311" y="9888"/>
                  </a:lnTo>
                  <a:lnTo>
                    <a:pt x="42611" y="10366"/>
                  </a:lnTo>
                  <a:lnTo>
                    <a:pt x="42311" y="10666"/>
                  </a:lnTo>
                  <a:lnTo>
                    <a:pt x="42261" y="10961"/>
                  </a:lnTo>
                  <a:lnTo>
                    <a:pt x="42155" y="11322"/>
                  </a:lnTo>
                  <a:lnTo>
                    <a:pt x="42261" y="11616"/>
                  </a:lnTo>
                  <a:lnTo>
                    <a:pt x="42511" y="12394"/>
                  </a:lnTo>
                  <a:lnTo>
                    <a:pt x="42861" y="13050"/>
                  </a:lnTo>
                  <a:lnTo>
                    <a:pt x="42961" y="13344"/>
                  </a:lnTo>
                  <a:lnTo>
                    <a:pt x="43061" y="13705"/>
                  </a:lnTo>
                  <a:lnTo>
                    <a:pt x="43061" y="13822"/>
                  </a:lnTo>
                  <a:lnTo>
                    <a:pt x="42961" y="13883"/>
                  </a:lnTo>
                  <a:lnTo>
                    <a:pt x="42511" y="13883"/>
                  </a:lnTo>
                  <a:lnTo>
                    <a:pt x="42311" y="13822"/>
                  </a:lnTo>
                  <a:lnTo>
                    <a:pt x="42155" y="13466"/>
                  </a:lnTo>
                  <a:lnTo>
                    <a:pt x="41955" y="13166"/>
                  </a:lnTo>
                  <a:lnTo>
                    <a:pt x="41805" y="13050"/>
                  </a:lnTo>
                  <a:lnTo>
                    <a:pt x="41705" y="12927"/>
                  </a:lnTo>
                  <a:lnTo>
                    <a:pt x="41505" y="12927"/>
                  </a:lnTo>
                  <a:lnTo>
                    <a:pt x="41355" y="13050"/>
                  </a:lnTo>
                  <a:lnTo>
                    <a:pt x="41055" y="13227"/>
                  </a:lnTo>
                  <a:lnTo>
                    <a:pt x="40600" y="13466"/>
                  </a:lnTo>
                  <a:lnTo>
                    <a:pt x="40050" y="13466"/>
                  </a:lnTo>
                  <a:lnTo>
                    <a:pt x="39500" y="13344"/>
                  </a:lnTo>
                  <a:lnTo>
                    <a:pt x="39244" y="13344"/>
                  </a:lnTo>
                  <a:lnTo>
                    <a:pt x="38944" y="13466"/>
                  </a:lnTo>
                  <a:lnTo>
                    <a:pt x="38694" y="13583"/>
                  </a:lnTo>
                  <a:lnTo>
                    <a:pt x="38494" y="13822"/>
                  </a:lnTo>
                  <a:lnTo>
                    <a:pt x="38344" y="14122"/>
                  </a:lnTo>
                  <a:lnTo>
                    <a:pt x="38144" y="14416"/>
                  </a:lnTo>
                  <a:lnTo>
                    <a:pt x="38144" y="15433"/>
                  </a:lnTo>
                  <a:lnTo>
                    <a:pt x="38344" y="15727"/>
                  </a:lnTo>
                  <a:lnTo>
                    <a:pt x="38594" y="16144"/>
                  </a:lnTo>
                  <a:lnTo>
                    <a:pt x="39044" y="16505"/>
                  </a:lnTo>
                  <a:lnTo>
                    <a:pt x="39450" y="16800"/>
                  </a:lnTo>
                  <a:lnTo>
                    <a:pt x="39600" y="17038"/>
                  </a:lnTo>
                  <a:lnTo>
                    <a:pt x="39700" y="17222"/>
                  </a:lnTo>
                  <a:lnTo>
                    <a:pt x="39800" y="17694"/>
                  </a:lnTo>
                  <a:lnTo>
                    <a:pt x="39800" y="18111"/>
                  </a:lnTo>
                  <a:lnTo>
                    <a:pt x="39900" y="19066"/>
                  </a:lnTo>
                  <a:lnTo>
                    <a:pt x="39900" y="19483"/>
                  </a:lnTo>
                  <a:lnTo>
                    <a:pt x="40050" y="19838"/>
                  </a:lnTo>
                  <a:lnTo>
                    <a:pt x="40350" y="20138"/>
                  </a:lnTo>
                  <a:lnTo>
                    <a:pt x="40700" y="20255"/>
                  </a:lnTo>
                  <a:lnTo>
                    <a:pt x="41055" y="20494"/>
                  </a:lnTo>
                  <a:lnTo>
                    <a:pt x="41255" y="20616"/>
                  </a:lnTo>
                  <a:lnTo>
                    <a:pt x="41405" y="20794"/>
                  </a:lnTo>
                  <a:lnTo>
                    <a:pt x="41505" y="21150"/>
                  </a:lnTo>
                  <a:lnTo>
                    <a:pt x="41505" y="21333"/>
                  </a:lnTo>
                  <a:lnTo>
                    <a:pt x="41405" y="21450"/>
                  </a:lnTo>
                  <a:lnTo>
                    <a:pt x="41255" y="21566"/>
                  </a:lnTo>
                  <a:lnTo>
                    <a:pt x="41055" y="21566"/>
                  </a:lnTo>
                  <a:lnTo>
                    <a:pt x="40855" y="21450"/>
                  </a:lnTo>
                  <a:lnTo>
                    <a:pt x="40600" y="21211"/>
                  </a:lnTo>
                  <a:lnTo>
                    <a:pt x="40350" y="20911"/>
                  </a:lnTo>
                  <a:lnTo>
                    <a:pt x="39950" y="20677"/>
                  </a:lnTo>
                  <a:lnTo>
                    <a:pt x="39450" y="20494"/>
                  </a:lnTo>
                  <a:lnTo>
                    <a:pt x="39044" y="20022"/>
                  </a:lnTo>
                  <a:lnTo>
                    <a:pt x="38944" y="19722"/>
                  </a:lnTo>
                  <a:lnTo>
                    <a:pt x="38894" y="19483"/>
                  </a:lnTo>
                  <a:lnTo>
                    <a:pt x="38794" y="19183"/>
                  </a:lnTo>
                  <a:lnTo>
                    <a:pt x="38894" y="18766"/>
                  </a:lnTo>
                  <a:lnTo>
                    <a:pt x="38944" y="17994"/>
                  </a:lnTo>
                  <a:lnTo>
                    <a:pt x="38944" y="17577"/>
                  </a:lnTo>
                  <a:lnTo>
                    <a:pt x="38894" y="17338"/>
                  </a:lnTo>
                  <a:lnTo>
                    <a:pt x="38794" y="17222"/>
                  </a:lnTo>
                  <a:lnTo>
                    <a:pt x="38594" y="17161"/>
                  </a:lnTo>
                  <a:lnTo>
                    <a:pt x="38144" y="17161"/>
                  </a:lnTo>
                  <a:lnTo>
                    <a:pt x="37994" y="17038"/>
                  </a:lnTo>
                  <a:lnTo>
                    <a:pt x="37894" y="16922"/>
                  </a:lnTo>
                  <a:lnTo>
                    <a:pt x="37688" y="16622"/>
                  </a:lnTo>
                  <a:lnTo>
                    <a:pt x="37438" y="16383"/>
                  </a:lnTo>
                  <a:lnTo>
                    <a:pt x="37138" y="16266"/>
                  </a:lnTo>
                  <a:lnTo>
                    <a:pt x="36588" y="16144"/>
                  </a:lnTo>
                  <a:lnTo>
                    <a:pt x="36083" y="16144"/>
                  </a:lnTo>
                  <a:lnTo>
                    <a:pt x="35883" y="16266"/>
                  </a:lnTo>
                  <a:lnTo>
                    <a:pt x="35783" y="16505"/>
                  </a:lnTo>
                  <a:lnTo>
                    <a:pt x="35783" y="16683"/>
                  </a:lnTo>
                  <a:lnTo>
                    <a:pt x="35983" y="17161"/>
                  </a:lnTo>
                  <a:lnTo>
                    <a:pt x="35983" y="17338"/>
                  </a:lnTo>
                  <a:lnTo>
                    <a:pt x="35333" y="17338"/>
                  </a:lnTo>
                  <a:lnTo>
                    <a:pt x="35083" y="17222"/>
                  </a:lnTo>
                  <a:lnTo>
                    <a:pt x="34883" y="17161"/>
                  </a:lnTo>
                  <a:lnTo>
                    <a:pt x="34527" y="17161"/>
                  </a:lnTo>
                  <a:lnTo>
                    <a:pt x="34327" y="17338"/>
                  </a:lnTo>
                  <a:lnTo>
                    <a:pt x="34177" y="17694"/>
                  </a:lnTo>
                  <a:lnTo>
                    <a:pt x="34177" y="17872"/>
                  </a:lnTo>
                  <a:lnTo>
                    <a:pt x="34327" y="18111"/>
                  </a:lnTo>
                  <a:lnTo>
                    <a:pt x="34627" y="18233"/>
                  </a:lnTo>
                  <a:lnTo>
                    <a:pt x="34883" y="18350"/>
                  </a:lnTo>
                  <a:lnTo>
                    <a:pt x="35133" y="18411"/>
                  </a:lnTo>
                  <a:lnTo>
                    <a:pt x="35333" y="18766"/>
                  </a:lnTo>
                  <a:lnTo>
                    <a:pt x="35333" y="18950"/>
                  </a:lnTo>
                  <a:lnTo>
                    <a:pt x="34677" y="18950"/>
                  </a:lnTo>
                  <a:lnTo>
                    <a:pt x="34427" y="18888"/>
                  </a:lnTo>
                  <a:lnTo>
                    <a:pt x="34077" y="18950"/>
                  </a:lnTo>
                  <a:lnTo>
                    <a:pt x="33777" y="18950"/>
                  </a:lnTo>
                  <a:lnTo>
                    <a:pt x="33527" y="18888"/>
                  </a:lnTo>
                  <a:lnTo>
                    <a:pt x="33427" y="18766"/>
                  </a:lnTo>
                  <a:lnTo>
                    <a:pt x="33322" y="18527"/>
                  </a:lnTo>
                  <a:lnTo>
                    <a:pt x="33322" y="18111"/>
                  </a:lnTo>
                  <a:lnTo>
                    <a:pt x="33627" y="16505"/>
                  </a:lnTo>
                  <a:lnTo>
                    <a:pt x="33627" y="16088"/>
                  </a:lnTo>
                  <a:lnTo>
                    <a:pt x="33527" y="15727"/>
                  </a:lnTo>
                  <a:lnTo>
                    <a:pt x="33427" y="15611"/>
                  </a:lnTo>
                  <a:lnTo>
                    <a:pt x="33222" y="15488"/>
                  </a:lnTo>
                  <a:lnTo>
                    <a:pt x="33072" y="15611"/>
                  </a:lnTo>
                  <a:lnTo>
                    <a:pt x="32972" y="15727"/>
                  </a:lnTo>
                  <a:lnTo>
                    <a:pt x="32772" y="16088"/>
                  </a:lnTo>
                  <a:lnTo>
                    <a:pt x="32772" y="16800"/>
                  </a:lnTo>
                  <a:lnTo>
                    <a:pt x="32722" y="17338"/>
                  </a:lnTo>
                  <a:lnTo>
                    <a:pt x="32622" y="17694"/>
                  </a:lnTo>
                  <a:lnTo>
                    <a:pt x="32422" y="18111"/>
                  </a:lnTo>
                  <a:lnTo>
                    <a:pt x="32272" y="18527"/>
                  </a:lnTo>
                  <a:lnTo>
                    <a:pt x="32272" y="18888"/>
                  </a:lnTo>
                  <a:lnTo>
                    <a:pt x="32322" y="19183"/>
                  </a:lnTo>
                  <a:lnTo>
                    <a:pt x="32422" y="19483"/>
                  </a:lnTo>
                  <a:lnTo>
                    <a:pt x="32622" y="19838"/>
                  </a:lnTo>
                  <a:lnTo>
                    <a:pt x="32622" y="20138"/>
                  </a:lnTo>
                  <a:lnTo>
                    <a:pt x="32522" y="20494"/>
                  </a:lnTo>
                  <a:lnTo>
                    <a:pt x="32522" y="20794"/>
                  </a:lnTo>
                  <a:lnTo>
                    <a:pt x="32622" y="21150"/>
                  </a:lnTo>
                  <a:lnTo>
                    <a:pt x="32972" y="21333"/>
                  </a:lnTo>
                  <a:lnTo>
                    <a:pt x="33222" y="21450"/>
                  </a:lnTo>
                  <a:lnTo>
                    <a:pt x="33977" y="21450"/>
                  </a:lnTo>
                  <a:lnTo>
                    <a:pt x="34327" y="21566"/>
                  </a:lnTo>
                  <a:lnTo>
                    <a:pt x="34677" y="21866"/>
                  </a:lnTo>
                  <a:lnTo>
                    <a:pt x="35133" y="22283"/>
                  </a:lnTo>
                  <a:lnTo>
                    <a:pt x="35583" y="22877"/>
                  </a:lnTo>
                  <a:lnTo>
                    <a:pt x="36083" y="23416"/>
                  </a:lnTo>
                  <a:lnTo>
                    <a:pt x="36233" y="23950"/>
                  </a:lnTo>
                  <a:lnTo>
                    <a:pt x="36233" y="24488"/>
                  </a:lnTo>
                  <a:lnTo>
                    <a:pt x="36133" y="24666"/>
                  </a:lnTo>
                  <a:lnTo>
                    <a:pt x="35983" y="24788"/>
                  </a:lnTo>
                  <a:lnTo>
                    <a:pt x="35783" y="24905"/>
                  </a:lnTo>
                  <a:lnTo>
                    <a:pt x="35683" y="24905"/>
                  </a:lnTo>
                  <a:lnTo>
                    <a:pt x="35433" y="24666"/>
                  </a:lnTo>
                  <a:lnTo>
                    <a:pt x="35233" y="24366"/>
                  </a:lnTo>
                  <a:lnTo>
                    <a:pt x="35133" y="24011"/>
                  </a:lnTo>
                  <a:lnTo>
                    <a:pt x="34983" y="23594"/>
                  </a:lnTo>
                  <a:lnTo>
                    <a:pt x="34777" y="23177"/>
                  </a:lnTo>
                  <a:lnTo>
                    <a:pt x="34627" y="22877"/>
                  </a:lnTo>
                  <a:lnTo>
                    <a:pt x="34227" y="22638"/>
                  </a:lnTo>
                  <a:lnTo>
                    <a:pt x="33977" y="22522"/>
                  </a:lnTo>
                  <a:lnTo>
                    <a:pt x="33677" y="22638"/>
                  </a:lnTo>
                  <a:lnTo>
                    <a:pt x="33427" y="22761"/>
                  </a:lnTo>
                  <a:lnTo>
                    <a:pt x="33222" y="23061"/>
                  </a:lnTo>
                  <a:lnTo>
                    <a:pt x="33172" y="23416"/>
                  </a:lnTo>
                  <a:lnTo>
                    <a:pt x="33172" y="24666"/>
                  </a:lnTo>
                  <a:lnTo>
                    <a:pt x="33072" y="25022"/>
                  </a:lnTo>
                  <a:lnTo>
                    <a:pt x="32722" y="25444"/>
                  </a:lnTo>
                  <a:lnTo>
                    <a:pt x="32422" y="25738"/>
                  </a:lnTo>
                  <a:lnTo>
                    <a:pt x="32172" y="26277"/>
                  </a:lnTo>
                  <a:lnTo>
                    <a:pt x="31972" y="26750"/>
                  </a:lnTo>
                  <a:lnTo>
                    <a:pt x="31972" y="26933"/>
                  </a:lnTo>
                  <a:lnTo>
                    <a:pt x="31766" y="27050"/>
                  </a:lnTo>
                  <a:lnTo>
                    <a:pt x="31516" y="27288"/>
                  </a:lnTo>
                  <a:lnTo>
                    <a:pt x="31166" y="27350"/>
                  </a:lnTo>
                  <a:lnTo>
                    <a:pt x="30866" y="27350"/>
                  </a:lnTo>
                  <a:lnTo>
                    <a:pt x="30516" y="27288"/>
                  </a:lnTo>
                  <a:lnTo>
                    <a:pt x="30261" y="27172"/>
                  </a:lnTo>
                  <a:lnTo>
                    <a:pt x="30061" y="26811"/>
                  </a:lnTo>
                  <a:lnTo>
                    <a:pt x="30061" y="26633"/>
                  </a:lnTo>
                  <a:lnTo>
                    <a:pt x="30261" y="26277"/>
                  </a:lnTo>
                  <a:lnTo>
                    <a:pt x="30616" y="25861"/>
                  </a:lnTo>
                  <a:lnTo>
                    <a:pt x="30966" y="25322"/>
                  </a:lnTo>
                  <a:lnTo>
                    <a:pt x="31316" y="24905"/>
                  </a:lnTo>
                  <a:lnTo>
                    <a:pt x="31516" y="24366"/>
                  </a:lnTo>
                  <a:lnTo>
                    <a:pt x="31616" y="23716"/>
                  </a:lnTo>
                  <a:lnTo>
                    <a:pt x="31416" y="22761"/>
                  </a:lnTo>
                  <a:lnTo>
                    <a:pt x="31316" y="21866"/>
                  </a:lnTo>
                  <a:lnTo>
                    <a:pt x="31316" y="21333"/>
                  </a:lnTo>
                  <a:lnTo>
                    <a:pt x="31416" y="20677"/>
                  </a:lnTo>
                  <a:lnTo>
                    <a:pt x="31516" y="20138"/>
                  </a:lnTo>
                  <a:lnTo>
                    <a:pt x="31516" y="19483"/>
                  </a:lnTo>
                  <a:lnTo>
                    <a:pt x="31266" y="19066"/>
                  </a:lnTo>
                  <a:lnTo>
                    <a:pt x="31166" y="18766"/>
                  </a:lnTo>
                  <a:lnTo>
                    <a:pt x="31166" y="18527"/>
                  </a:lnTo>
                  <a:lnTo>
                    <a:pt x="31316" y="18233"/>
                  </a:lnTo>
                  <a:lnTo>
                    <a:pt x="31516" y="17338"/>
                  </a:lnTo>
                  <a:lnTo>
                    <a:pt x="31616" y="16505"/>
                  </a:lnTo>
                  <a:lnTo>
                    <a:pt x="31616" y="16088"/>
                  </a:lnTo>
                  <a:lnTo>
                    <a:pt x="31416" y="15611"/>
                  </a:lnTo>
                  <a:lnTo>
                    <a:pt x="31266" y="15311"/>
                  </a:lnTo>
                  <a:lnTo>
                    <a:pt x="30966" y="15072"/>
                  </a:lnTo>
                  <a:lnTo>
                    <a:pt x="30616" y="14955"/>
                  </a:lnTo>
                  <a:lnTo>
                    <a:pt x="30261" y="14894"/>
                  </a:lnTo>
                  <a:lnTo>
                    <a:pt x="29861" y="14777"/>
                  </a:lnTo>
                  <a:lnTo>
                    <a:pt x="29511" y="14894"/>
                  </a:lnTo>
                  <a:lnTo>
                    <a:pt x="29161" y="14955"/>
                  </a:lnTo>
                  <a:lnTo>
                    <a:pt x="28805" y="15072"/>
                  </a:lnTo>
                  <a:lnTo>
                    <a:pt x="28455" y="15488"/>
                  </a:lnTo>
                  <a:lnTo>
                    <a:pt x="28355" y="15850"/>
                  </a:lnTo>
                  <a:lnTo>
                    <a:pt x="28255" y="16144"/>
                  </a:lnTo>
                  <a:lnTo>
                    <a:pt x="28255" y="17455"/>
                  </a:lnTo>
                  <a:lnTo>
                    <a:pt x="27955" y="17455"/>
                  </a:lnTo>
                  <a:lnTo>
                    <a:pt x="27705" y="17577"/>
                  </a:lnTo>
                  <a:lnTo>
                    <a:pt x="27505" y="17577"/>
                  </a:lnTo>
                  <a:lnTo>
                    <a:pt x="27250" y="17755"/>
                  </a:lnTo>
                  <a:lnTo>
                    <a:pt x="27150" y="18111"/>
                  </a:lnTo>
                  <a:lnTo>
                    <a:pt x="27050" y="18411"/>
                  </a:lnTo>
                  <a:lnTo>
                    <a:pt x="27150" y="18766"/>
                  </a:lnTo>
                  <a:lnTo>
                    <a:pt x="27350" y="19183"/>
                  </a:lnTo>
                  <a:lnTo>
                    <a:pt x="27455" y="19605"/>
                  </a:lnTo>
                  <a:lnTo>
                    <a:pt x="27505" y="20138"/>
                  </a:lnTo>
                  <a:lnTo>
                    <a:pt x="27605" y="20616"/>
                  </a:lnTo>
                  <a:lnTo>
                    <a:pt x="27805" y="20911"/>
                  </a:lnTo>
                  <a:lnTo>
                    <a:pt x="28055" y="21150"/>
                  </a:lnTo>
                  <a:lnTo>
                    <a:pt x="28255" y="21450"/>
                  </a:lnTo>
                  <a:lnTo>
                    <a:pt x="28355" y="21750"/>
                  </a:lnTo>
                  <a:lnTo>
                    <a:pt x="28355" y="22522"/>
                  </a:lnTo>
                  <a:lnTo>
                    <a:pt x="28155" y="22877"/>
                  </a:lnTo>
                  <a:lnTo>
                    <a:pt x="27955" y="22938"/>
                  </a:lnTo>
                  <a:lnTo>
                    <a:pt x="27705" y="22938"/>
                  </a:lnTo>
                  <a:lnTo>
                    <a:pt x="27250" y="22877"/>
                  </a:lnTo>
                  <a:lnTo>
                    <a:pt x="26800" y="22638"/>
                  </a:lnTo>
                  <a:lnTo>
                    <a:pt x="26700" y="23294"/>
                  </a:lnTo>
                  <a:lnTo>
                    <a:pt x="26350" y="23716"/>
                  </a:lnTo>
                  <a:lnTo>
                    <a:pt x="25794" y="24133"/>
                  </a:lnTo>
                  <a:lnTo>
                    <a:pt x="25094" y="24550"/>
                  </a:lnTo>
                  <a:lnTo>
                    <a:pt x="23688" y="25022"/>
                  </a:lnTo>
                  <a:lnTo>
                    <a:pt x="23188" y="25322"/>
                  </a:lnTo>
                  <a:lnTo>
                    <a:pt x="22633" y="25677"/>
                  </a:lnTo>
                  <a:lnTo>
                    <a:pt x="22233" y="26216"/>
                  </a:lnTo>
                  <a:lnTo>
                    <a:pt x="21983" y="26750"/>
                  </a:lnTo>
                  <a:lnTo>
                    <a:pt x="21883" y="27466"/>
                  </a:lnTo>
                  <a:lnTo>
                    <a:pt x="22083" y="28244"/>
                  </a:lnTo>
                  <a:lnTo>
                    <a:pt x="22333" y="29611"/>
                  </a:lnTo>
                  <a:lnTo>
                    <a:pt x="22633" y="31044"/>
                  </a:lnTo>
                  <a:lnTo>
                    <a:pt x="22683" y="32472"/>
                  </a:lnTo>
                  <a:lnTo>
                    <a:pt x="22683" y="33844"/>
                  </a:lnTo>
                  <a:lnTo>
                    <a:pt x="22533" y="35811"/>
                  </a:lnTo>
                  <a:lnTo>
                    <a:pt x="22533" y="36644"/>
                  </a:lnTo>
                  <a:lnTo>
                    <a:pt x="22633" y="37716"/>
                  </a:lnTo>
                  <a:lnTo>
                    <a:pt x="22533" y="37955"/>
                  </a:lnTo>
                  <a:lnTo>
                    <a:pt x="22433" y="38133"/>
                  </a:lnTo>
                  <a:lnTo>
                    <a:pt x="22333" y="38372"/>
                  </a:lnTo>
                  <a:lnTo>
                    <a:pt x="22433" y="38666"/>
                  </a:lnTo>
                  <a:lnTo>
                    <a:pt x="22633" y="38905"/>
                  </a:lnTo>
                  <a:lnTo>
                    <a:pt x="22988" y="39027"/>
                  </a:lnTo>
                  <a:lnTo>
                    <a:pt x="23238" y="39144"/>
                  </a:lnTo>
                  <a:lnTo>
                    <a:pt x="23338" y="39266"/>
                  </a:lnTo>
                  <a:lnTo>
                    <a:pt x="23438" y="39444"/>
                  </a:lnTo>
                  <a:lnTo>
                    <a:pt x="23538" y="39800"/>
                  </a:lnTo>
                  <a:lnTo>
                    <a:pt x="23438" y="40100"/>
                  </a:lnTo>
                  <a:lnTo>
                    <a:pt x="23238" y="40394"/>
                  </a:lnTo>
                  <a:lnTo>
                    <a:pt x="23088" y="40872"/>
                  </a:lnTo>
                  <a:lnTo>
                    <a:pt x="22533" y="41527"/>
                  </a:lnTo>
                  <a:lnTo>
                    <a:pt x="22083" y="41944"/>
                  </a:lnTo>
                  <a:lnTo>
                    <a:pt x="21733" y="42066"/>
                  </a:lnTo>
                  <a:lnTo>
                    <a:pt x="21327" y="42127"/>
                  </a:lnTo>
                  <a:lnTo>
                    <a:pt x="20977" y="42244"/>
                  </a:lnTo>
                  <a:lnTo>
                    <a:pt x="20877" y="42361"/>
                  </a:lnTo>
                  <a:lnTo>
                    <a:pt x="20877" y="42600"/>
                  </a:lnTo>
                  <a:lnTo>
                    <a:pt x="21177" y="43433"/>
                  </a:lnTo>
                  <a:lnTo>
                    <a:pt x="21327" y="44088"/>
                  </a:lnTo>
                  <a:lnTo>
                    <a:pt x="21633" y="44866"/>
                  </a:lnTo>
                  <a:lnTo>
                    <a:pt x="21783" y="45161"/>
                  </a:lnTo>
                  <a:lnTo>
                    <a:pt x="21983" y="45400"/>
                  </a:lnTo>
                  <a:lnTo>
                    <a:pt x="22633" y="45400"/>
                  </a:lnTo>
                  <a:lnTo>
                    <a:pt x="22783" y="45161"/>
                  </a:lnTo>
                  <a:lnTo>
                    <a:pt x="22883" y="44866"/>
                  </a:lnTo>
                  <a:lnTo>
                    <a:pt x="23088" y="44327"/>
                  </a:lnTo>
                  <a:lnTo>
                    <a:pt x="23188" y="43972"/>
                  </a:lnTo>
                  <a:lnTo>
                    <a:pt x="23338" y="43794"/>
                  </a:lnTo>
                  <a:lnTo>
                    <a:pt x="23638" y="43555"/>
                  </a:lnTo>
                  <a:lnTo>
                    <a:pt x="23988" y="43555"/>
                  </a:lnTo>
                  <a:lnTo>
                    <a:pt x="24238" y="43672"/>
                  </a:lnTo>
                  <a:lnTo>
                    <a:pt x="24544" y="43794"/>
                  </a:lnTo>
                  <a:lnTo>
                    <a:pt x="24594" y="43972"/>
                  </a:lnTo>
                  <a:lnTo>
                    <a:pt x="24594" y="44866"/>
                  </a:lnTo>
                  <a:lnTo>
                    <a:pt x="24544" y="45400"/>
                  </a:lnTo>
                  <a:lnTo>
                    <a:pt x="24238" y="46594"/>
                  </a:lnTo>
                  <a:lnTo>
                    <a:pt x="24138" y="47188"/>
                  </a:lnTo>
                  <a:lnTo>
                    <a:pt x="24138" y="47727"/>
                  </a:lnTo>
                  <a:lnTo>
                    <a:pt x="24238" y="47966"/>
                  </a:lnTo>
                  <a:lnTo>
                    <a:pt x="24338" y="48083"/>
                  </a:lnTo>
                  <a:lnTo>
                    <a:pt x="24694" y="48200"/>
                  </a:lnTo>
                  <a:lnTo>
                    <a:pt x="24794" y="48322"/>
                  </a:lnTo>
                  <a:lnTo>
                    <a:pt x="24894" y="48383"/>
                  </a:lnTo>
                  <a:lnTo>
                    <a:pt x="24894" y="48500"/>
                  </a:lnTo>
                  <a:lnTo>
                    <a:pt x="24794" y="48855"/>
                  </a:lnTo>
                  <a:lnTo>
                    <a:pt x="24594" y="48916"/>
                  </a:lnTo>
                  <a:lnTo>
                    <a:pt x="24338" y="49038"/>
                  </a:lnTo>
                  <a:lnTo>
                    <a:pt x="23988" y="49155"/>
                  </a:lnTo>
                  <a:lnTo>
                    <a:pt x="23538" y="49694"/>
                  </a:lnTo>
                  <a:lnTo>
                    <a:pt x="23338" y="49988"/>
                  </a:lnTo>
                  <a:lnTo>
                    <a:pt x="23188" y="50583"/>
                  </a:lnTo>
                  <a:lnTo>
                    <a:pt x="22988" y="50644"/>
                  </a:lnTo>
                  <a:lnTo>
                    <a:pt x="22683" y="50644"/>
                  </a:lnTo>
                  <a:lnTo>
                    <a:pt x="22433" y="50583"/>
                  </a:lnTo>
                  <a:lnTo>
                    <a:pt x="21883" y="50227"/>
                  </a:lnTo>
                  <a:lnTo>
                    <a:pt x="21277" y="49694"/>
                  </a:lnTo>
                  <a:lnTo>
                    <a:pt x="20727" y="49038"/>
                  </a:lnTo>
                  <a:lnTo>
                    <a:pt x="20077" y="48500"/>
                  </a:lnTo>
                  <a:lnTo>
                    <a:pt x="19822" y="48322"/>
                  </a:lnTo>
                  <a:lnTo>
                    <a:pt x="19422" y="48083"/>
                  </a:lnTo>
                  <a:lnTo>
                    <a:pt x="18166" y="48083"/>
                  </a:lnTo>
                  <a:lnTo>
                    <a:pt x="17416" y="48200"/>
                  </a:lnTo>
                  <a:lnTo>
                    <a:pt x="17166" y="48200"/>
                  </a:lnTo>
                  <a:lnTo>
                    <a:pt x="16711" y="48083"/>
                  </a:lnTo>
                  <a:lnTo>
                    <a:pt x="16061" y="47844"/>
                  </a:lnTo>
                  <a:lnTo>
                    <a:pt x="15505" y="47727"/>
                  </a:lnTo>
                  <a:lnTo>
                    <a:pt x="15355" y="47727"/>
                  </a:lnTo>
                  <a:lnTo>
                    <a:pt x="15155" y="47844"/>
                  </a:lnTo>
                  <a:lnTo>
                    <a:pt x="15005" y="48083"/>
                  </a:lnTo>
                  <a:lnTo>
                    <a:pt x="14805" y="48500"/>
                  </a:lnTo>
                  <a:lnTo>
                    <a:pt x="14705" y="49155"/>
                  </a:lnTo>
                  <a:lnTo>
                    <a:pt x="14705" y="49694"/>
                  </a:lnTo>
                  <a:lnTo>
                    <a:pt x="15055" y="50766"/>
                  </a:lnTo>
                  <a:lnTo>
                    <a:pt x="15055" y="51422"/>
                  </a:lnTo>
                  <a:lnTo>
                    <a:pt x="15005" y="51955"/>
                  </a:lnTo>
                  <a:lnTo>
                    <a:pt x="15005" y="53150"/>
                  </a:lnTo>
                  <a:lnTo>
                    <a:pt x="15155" y="53683"/>
                  </a:lnTo>
                  <a:lnTo>
                    <a:pt x="15355" y="54222"/>
                  </a:lnTo>
                  <a:lnTo>
                    <a:pt x="15505" y="54638"/>
                  </a:lnTo>
                  <a:lnTo>
                    <a:pt x="15611" y="55294"/>
                  </a:lnTo>
                  <a:lnTo>
                    <a:pt x="15505" y="56188"/>
                  </a:lnTo>
                  <a:lnTo>
                    <a:pt x="15505" y="57138"/>
                  </a:lnTo>
                  <a:lnTo>
                    <a:pt x="16061" y="57438"/>
                  </a:lnTo>
                  <a:lnTo>
                    <a:pt x="16611" y="57972"/>
                  </a:lnTo>
                  <a:lnTo>
                    <a:pt x="17066" y="58627"/>
                  </a:lnTo>
                  <a:lnTo>
                    <a:pt x="17516" y="59166"/>
                  </a:lnTo>
                  <a:lnTo>
                    <a:pt x="17716" y="59522"/>
                  </a:lnTo>
                  <a:lnTo>
                    <a:pt x="17516" y="59700"/>
                  </a:lnTo>
                  <a:lnTo>
                    <a:pt x="17366" y="59822"/>
                  </a:lnTo>
                  <a:lnTo>
                    <a:pt x="16711" y="59822"/>
                  </a:lnTo>
                  <a:lnTo>
                    <a:pt x="16011" y="59700"/>
                  </a:lnTo>
                  <a:lnTo>
                    <a:pt x="15711" y="59644"/>
                  </a:lnTo>
                  <a:lnTo>
                    <a:pt x="15455" y="59700"/>
                  </a:lnTo>
                  <a:lnTo>
                    <a:pt x="15055" y="59938"/>
                  </a:lnTo>
                  <a:lnTo>
                    <a:pt x="14805" y="60355"/>
                  </a:lnTo>
                  <a:lnTo>
                    <a:pt x="14605" y="60894"/>
                  </a:lnTo>
                  <a:lnTo>
                    <a:pt x="14605" y="61311"/>
                  </a:lnTo>
                  <a:lnTo>
                    <a:pt x="14555" y="61788"/>
                  </a:lnTo>
                  <a:lnTo>
                    <a:pt x="14605" y="61966"/>
                  </a:lnTo>
                  <a:lnTo>
                    <a:pt x="14705" y="62205"/>
                  </a:lnTo>
                  <a:lnTo>
                    <a:pt x="14905" y="62444"/>
                  </a:lnTo>
                  <a:lnTo>
                    <a:pt x="15355" y="62622"/>
                  </a:lnTo>
                  <a:lnTo>
                    <a:pt x="16011" y="62738"/>
                  </a:lnTo>
                  <a:lnTo>
                    <a:pt x="16611" y="63038"/>
                  </a:lnTo>
                  <a:lnTo>
                    <a:pt x="17066" y="63394"/>
                  </a:lnTo>
                  <a:lnTo>
                    <a:pt x="17816" y="64350"/>
                  </a:lnTo>
                  <a:lnTo>
                    <a:pt x="18066" y="63933"/>
                  </a:lnTo>
                  <a:lnTo>
                    <a:pt x="18266" y="63516"/>
                  </a:lnTo>
                  <a:lnTo>
                    <a:pt x="18416" y="63394"/>
                  </a:lnTo>
                  <a:lnTo>
                    <a:pt x="18722" y="63394"/>
                  </a:lnTo>
                  <a:lnTo>
                    <a:pt x="18972" y="63694"/>
                  </a:lnTo>
                  <a:lnTo>
                    <a:pt x="19072" y="63933"/>
                  </a:lnTo>
                  <a:lnTo>
                    <a:pt x="19172" y="64227"/>
                  </a:lnTo>
                  <a:lnTo>
                    <a:pt x="19372" y="64883"/>
                  </a:lnTo>
                  <a:lnTo>
                    <a:pt x="19522" y="65305"/>
                  </a:lnTo>
                  <a:lnTo>
                    <a:pt x="19822" y="65777"/>
                  </a:lnTo>
                  <a:lnTo>
                    <a:pt x="19872" y="65955"/>
                  </a:lnTo>
                  <a:lnTo>
                    <a:pt x="19872" y="66194"/>
                  </a:lnTo>
                  <a:lnTo>
                    <a:pt x="19822" y="66433"/>
                  </a:lnTo>
                  <a:lnTo>
                    <a:pt x="19622" y="66611"/>
                  </a:lnTo>
                  <a:lnTo>
                    <a:pt x="19372" y="66611"/>
                  </a:lnTo>
                  <a:lnTo>
                    <a:pt x="18872" y="66494"/>
                  </a:lnTo>
                  <a:lnTo>
                    <a:pt x="18416" y="66433"/>
                  </a:lnTo>
                  <a:lnTo>
                    <a:pt x="18066" y="66433"/>
                  </a:lnTo>
                  <a:lnTo>
                    <a:pt x="18166" y="66850"/>
                  </a:lnTo>
                  <a:lnTo>
                    <a:pt x="18366" y="67266"/>
                  </a:lnTo>
                  <a:lnTo>
                    <a:pt x="18622" y="67566"/>
                  </a:lnTo>
                  <a:lnTo>
                    <a:pt x="18972" y="67922"/>
                  </a:lnTo>
                  <a:lnTo>
                    <a:pt x="19372" y="68222"/>
                  </a:lnTo>
                  <a:lnTo>
                    <a:pt x="19622" y="68577"/>
                  </a:lnTo>
                  <a:lnTo>
                    <a:pt x="19822" y="68877"/>
                  </a:lnTo>
                  <a:lnTo>
                    <a:pt x="19972" y="69416"/>
                  </a:lnTo>
                  <a:lnTo>
                    <a:pt x="19972" y="70305"/>
                  </a:lnTo>
                  <a:lnTo>
                    <a:pt x="20077" y="71377"/>
                  </a:lnTo>
                  <a:lnTo>
                    <a:pt x="19972" y="71916"/>
                  </a:lnTo>
                  <a:lnTo>
                    <a:pt x="19872" y="72333"/>
                  </a:lnTo>
                  <a:lnTo>
                    <a:pt x="19722" y="72750"/>
                  </a:lnTo>
                  <a:lnTo>
                    <a:pt x="19422" y="72988"/>
                  </a:lnTo>
                  <a:lnTo>
                    <a:pt x="18872" y="73227"/>
                  </a:lnTo>
                  <a:lnTo>
                    <a:pt x="18522" y="73227"/>
                  </a:lnTo>
                  <a:lnTo>
                    <a:pt x="17816" y="72750"/>
                  </a:lnTo>
                  <a:lnTo>
                    <a:pt x="17266" y="72455"/>
                  </a:lnTo>
                  <a:lnTo>
                    <a:pt x="16611" y="72216"/>
                  </a:lnTo>
                  <a:lnTo>
                    <a:pt x="16011" y="72033"/>
                  </a:lnTo>
                  <a:lnTo>
                    <a:pt x="15455" y="71800"/>
                  </a:lnTo>
                  <a:lnTo>
                    <a:pt x="15005" y="71561"/>
                  </a:lnTo>
                  <a:lnTo>
                    <a:pt x="14705" y="71261"/>
                  </a:lnTo>
                  <a:lnTo>
                    <a:pt x="14455" y="71022"/>
                  </a:lnTo>
                  <a:lnTo>
                    <a:pt x="14255" y="70722"/>
                  </a:lnTo>
                  <a:lnTo>
                    <a:pt x="13550" y="70961"/>
                  </a:lnTo>
                  <a:lnTo>
                    <a:pt x="12700" y="71022"/>
                  </a:lnTo>
                  <a:lnTo>
                    <a:pt x="11244" y="71022"/>
                  </a:lnTo>
                  <a:lnTo>
                    <a:pt x="9888" y="70844"/>
                  </a:lnTo>
                  <a:lnTo>
                    <a:pt x="8533" y="70488"/>
                  </a:lnTo>
                  <a:lnTo>
                    <a:pt x="7177" y="70188"/>
                  </a:lnTo>
                  <a:lnTo>
                    <a:pt x="6522" y="70188"/>
                  </a:lnTo>
                  <a:lnTo>
                    <a:pt x="5822" y="70072"/>
                  </a:lnTo>
                  <a:lnTo>
                    <a:pt x="5166" y="70188"/>
                  </a:lnTo>
                  <a:lnTo>
                    <a:pt x="4466" y="70305"/>
                  </a:lnTo>
                  <a:lnTo>
                    <a:pt x="3716" y="70605"/>
                  </a:lnTo>
                  <a:lnTo>
                    <a:pt x="3011" y="70961"/>
                  </a:lnTo>
                  <a:lnTo>
                    <a:pt x="2811" y="71500"/>
                  </a:lnTo>
                  <a:lnTo>
                    <a:pt x="2711" y="72033"/>
                  </a:lnTo>
                  <a:lnTo>
                    <a:pt x="2811" y="72455"/>
                  </a:lnTo>
                  <a:lnTo>
                    <a:pt x="3011" y="72872"/>
                  </a:lnTo>
                  <a:lnTo>
                    <a:pt x="3011" y="73105"/>
                  </a:lnTo>
                  <a:lnTo>
                    <a:pt x="2911" y="73288"/>
                  </a:lnTo>
                  <a:lnTo>
                    <a:pt x="2811" y="73405"/>
                  </a:lnTo>
                  <a:lnTo>
                    <a:pt x="2561" y="73644"/>
                  </a:lnTo>
                  <a:lnTo>
                    <a:pt x="2155" y="73761"/>
                  </a:lnTo>
                  <a:lnTo>
                    <a:pt x="1655" y="73822"/>
                  </a:lnTo>
                  <a:lnTo>
                    <a:pt x="700" y="73822"/>
                  </a:lnTo>
                  <a:lnTo>
                    <a:pt x="350" y="73944"/>
                  </a:lnTo>
                  <a:lnTo>
                    <a:pt x="100" y="74183"/>
                  </a:lnTo>
                  <a:lnTo>
                    <a:pt x="0" y="74477"/>
                  </a:lnTo>
                  <a:lnTo>
                    <a:pt x="100" y="74894"/>
                  </a:lnTo>
                  <a:lnTo>
                    <a:pt x="250" y="75672"/>
                  </a:lnTo>
                  <a:lnTo>
                    <a:pt x="700" y="76566"/>
                  </a:lnTo>
                  <a:lnTo>
                    <a:pt x="1155" y="77277"/>
                  </a:lnTo>
                  <a:lnTo>
                    <a:pt x="1455" y="77161"/>
                  </a:lnTo>
                  <a:lnTo>
                    <a:pt x="1805" y="77161"/>
                  </a:lnTo>
                  <a:lnTo>
                    <a:pt x="2361" y="77400"/>
                  </a:lnTo>
                  <a:lnTo>
                    <a:pt x="2711" y="77755"/>
                  </a:lnTo>
                  <a:lnTo>
                    <a:pt x="3161" y="78172"/>
                  </a:lnTo>
                  <a:lnTo>
                    <a:pt x="3461" y="78588"/>
                  </a:lnTo>
                  <a:lnTo>
                    <a:pt x="3611" y="79005"/>
                  </a:lnTo>
                  <a:lnTo>
                    <a:pt x="3816" y="79900"/>
                  </a:lnTo>
                  <a:lnTo>
                    <a:pt x="3916" y="80200"/>
                  </a:lnTo>
                  <a:lnTo>
                    <a:pt x="4066" y="80616"/>
                  </a:lnTo>
                  <a:lnTo>
                    <a:pt x="4516" y="81388"/>
                  </a:lnTo>
                  <a:lnTo>
                    <a:pt x="4616" y="81805"/>
                  </a:lnTo>
                  <a:lnTo>
                    <a:pt x="4716" y="82283"/>
                  </a:lnTo>
                  <a:lnTo>
                    <a:pt x="4816" y="82822"/>
                  </a:lnTo>
                  <a:lnTo>
                    <a:pt x="5016" y="83238"/>
                  </a:lnTo>
                  <a:lnTo>
                    <a:pt x="5472" y="83950"/>
                  </a:lnTo>
                  <a:lnTo>
                    <a:pt x="5722" y="84427"/>
                  </a:lnTo>
                  <a:lnTo>
                    <a:pt x="5922" y="84966"/>
                  </a:lnTo>
                  <a:lnTo>
                    <a:pt x="5972" y="85916"/>
                  </a:lnTo>
                  <a:lnTo>
                    <a:pt x="6072" y="86333"/>
                  </a:lnTo>
                  <a:lnTo>
                    <a:pt x="6272" y="86694"/>
                  </a:lnTo>
                  <a:lnTo>
                    <a:pt x="6622" y="87227"/>
                  </a:lnTo>
                  <a:lnTo>
                    <a:pt x="6827" y="87644"/>
                  </a:lnTo>
                  <a:lnTo>
                    <a:pt x="6927" y="88183"/>
                  </a:lnTo>
                  <a:lnTo>
                    <a:pt x="6977" y="88600"/>
                  </a:lnTo>
                  <a:lnTo>
                    <a:pt x="7177" y="89133"/>
                  </a:lnTo>
                  <a:lnTo>
                    <a:pt x="7377" y="89494"/>
                  </a:lnTo>
                  <a:lnTo>
                    <a:pt x="7727" y="89672"/>
                  </a:lnTo>
                  <a:lnTo>
                    <a:pt x="7977" y="90027"/>
                  </a:lnTo>
                  <a:lnTo>
                    <a:pt x="8283" y="90327"/>
                  </a:lnTo>
                  <a:lnTo>
                    <a:pt x="8433" y="90566"/>
                  </a:lnTo>
                  <a:lnTo>
                    <a:pt x="8433" y="90744"/>
                  </a:lnTo>
                  <a:lnTo>
                    <a:pt x="8533" y="91400"/>
                  </a:lnTo>
                  <a:lnTo>
                    <a:pt x="8433" y="92594"/>
                  </a:lnTo>
                  <a:lnTo>
                    <a:pt x="8433" y="93011"/>
                  </a:lnTo>
                  <a:lnTo>
                    <a:pt x="8533" y="93483"/>
                  </a:lnTo>
                  <a:lnTo>
                    <a:pt x="8733" y="93900"/>
                  </a:lnTo>
                  <a:lnTo>
                    <a:pt x="8883" y="94200"/>
                  </a:lnTo>
                  <a:lnTo>
                    <a:pt x="9083" y="94555"/>
                  </a:lnTo>
                  <a:lnTo>
                    <a:pt x="9333" y="94738"/>
                  </a:lnTo>
                  <a:lnTo>
                    <a:pt x="9738" y="94977"/>
                  </a:lnTo>
                  <a:lnTo>
                    <a:pt x="10188" y="95094"/>
                  </a:lnTo>
                  <a:lnTo>
                    <a:pt x="10638" y="95094"/>
                  </a:lnTo>
                  <a:lnTo>
                    <a:pt x="11994" y="94738"/>
                  </a:lnTo>
                  <a:lnTo>
                    <a:pt x="12444" y="94677"/>
                  </a:lnTo>
                  <a:lnTo>
                    <a:pt x="13250" y="94677"/>
                  </a:lnTo>
                  <a:lnTo>
                    <a:pt x="13600" y="94438"/>
                  </a:lnTo>
                  <a:lnTo>
                    <a:pt x="13800" y="94200"/>
                  </a:lnTo>
                  <a:lnTo>
                    <a:pt x="14105" y="93666"/>
                  </a:lnTo>
                  <a:lnTo>
                    <a:pt x="14255" y="93544"/>
                  </a:lnTo>
                  <a:lnTo>
                    <a:pt x="14555" y="93366"/>
                  </a:lnTo>
                  <a:lnTo>
                    <a:pt x="14905" y="93366"/>
                  </a:lnTo>
                  <a:lnTo>
                    <a:pt x="15255" y="93250"/>
                  </a:lnTo>
                  <a:lnTo>
                    <a:pt x="15455" y="93127"/>
                  </a:lnTo>
                  <a:lnTo>
                    <a:pt x="15505" y="93011"/>
                  </a:lnTo>
                  <a:lnTo>
                    <a:pt x="15711" y="92411"/>
                  </a:lnTo>
                  <a:lnTo>
                    <a:pt x="15711" y="91877"/>
                  </a:lnTo>
                  <a:lnTo>
                    <a:pt x="15911" y="91516"/>
                  </a:lnTo>
                  <a:lnTo>
                    <a:pt x="16061" y="91222"/>
                  </a:lnTo>
                  <a:lnTo>
                    <a:pt x="16611" y="90866"/>
                  </a:lnTo>
                  <a:lnTo>
                    <a:pt x="17816" y="90327"/>
                  </a:lnTo>
                  <a:lnTo>
                    <a:pt x="18366" y="90027"/>
                  </a:lnTo>
                  <a:lnTo>
                    <a:pt x="18822" y="89672"/>
                  </a:lnTo>
                  <a:lnTo>
                    <a:pt x="19522" y="89494"/>
                  </a:lnTo>
                  <a:lnTo>
                    <a:pt x="19872" y="89372"/>
                  </a:lnTo>
                  <a:lnTo>
                    <a:pt x="20177" y="89133"/>
                  </a:lnTo>
                  <a:lnTo>
                    <a:pt x="20627" y="88600"/>
                  </a:lnTo>
                  <a:lnTo>
                    <a:pt x="20777" y="88061"/>
                  </a:lnTo>
                  <a:lnTo>
                    <a:pt x="20977" y="87405"/>
                  </a:lnTo>
                  <a:lnTo>
                    <a:pt x="21077" y="86750"/>
                  </a:lnTo>
                  <a:lnTo>
                    <a:pt x="21177" y="85500"/>
                  </a:lnTo>
                  <a:lnTo>
                    <a:pt x="21177" y="84844"/>
                  </a:lnTo>
                  <a:lnTo>
                    <a:pt x="20977" y="84072"/>
                  </a:lnTo>
                  <a:lnTo>
                    <a:pt x="20877" y="83772"/>
                  </a:lnTo>
                  <a:lnTo>
                    <a:pt x="20727" y="83533"/>
                  </a:lnTo>
                  <a:lnTo>
                    <a:pt x="20277" y="83238"/>
                  </a:lnTo>
                  <a:lnTo>
                    <a:pt x="19822" y="82877"/>
                  </a:lnTo>
                  <a:lnTo>
                    <a:pt x="19622" y="82822"/>
                  </a:lnTo>
                  <a:lnTo>
                    <a:pt x="19422" y="82461"/>
                  </a:lnTo>
                  <a:lnTo>
                    <a:pt x="19072" y="81927"/>
                  </a:lnTo>
                  <a:lnTo>
                    <a:pt x="18872" y="81688"/>
                  </a:lnTo>
                  <a:lnTo>
                    <a:pt x="18522" y="81805"/>
                  </a:lnTo>
                  <a:lnTo>
                    <a:pt x="18366" y="81927"/>
                  </a:lnTo>
                  <a:lnTo>
                    <a:pt x="18166" y="82166"/>
                  </a:lnTo>
                  <a:lnTo>
                    <a:pt x="17916" y="82700"/>
                  </a:lnTo>
                  <a:lnTo>
                    <a:pt x="17716" y="83238"/>
                  </a:lnTo>
                  <a:lnTo>
                    <a:pt x="17516" y="83416"/>
                  </a:lnTo>
                  <a:lnTo>
                    <a:pt x="17266" y="83533"/>
                  </a:lnTo>
                  <a:lnTo>
                    <a:pt x="16961" y="83655"/>
                  </a:lnTo>
                  <a:lnTo>
                    <a:pt x="16611" y="83533"/>
                  </a:lnTo>
                  <a:lnTo>
                    <a:pt x="15911" y="83238"/>
                  </a:lnTo>
                  <a:lnTo>
                    <a:pt x="15255" y="82700"/>
                  </a:lnTo>
                  <a:lnTo>
                    <a:pt x="14705" y="82283"/>
                  </a:lnTo>
                  <a:lnTo>
                    <a:pt x="14155" y="81688"/>
                  </a:lnTo>
                  <a:lnTo>
                    <a:pt x="14105" y="81272"/>
                  </a:lnTo>
                  <a:lnTo>
                    <a:pt x="13900" y="80972"/>
                  </a:lnTo>
                  <a:lnTo>
                    <a:pt x="13900" y="79544"/>
                  </a:lnTo>
                  <a:lnTo>
                    <a:pt x="13700" y="79127"/>
                  </a:lnTo>
                  <a:lnTo>
                    <a:pt x="13450" y="78711"/>
                  </a:lnTo>
                  <a:lnTo>
                    <a:pt x="12900" y="77933"/>
                  </a:lnTo>
                  <a:lnTo>
                    <a:pt x="12650" y="77516"/>
                  </a:lnTo>
                  <a:lnTo>
                    <a:pt x="12544" y="77277"/>
                  </a:lnTo>
                  <a:lnTo>
                    <a:pt x="12444" y="76983"/>
                  </a:lnTo>
                  <a:lnTo>
                    <a:pt x="12544" y="76622"/>
                  </a:lnTo>
                  <a:lnTo>
                    <a:pt x="12650" y="76327"/>
                  </a:lnTo>
                  <a:lnTo>
                    <a:pt x="12800" y="76027"/>
                  </a:lnTo>
                  <a:lnTo>
                    <a:pt x="13000" y="75788"/>
                  </a:lnTo>
                  <a:lnTo>
                    <a:pt x="13250" y="75672"/>
                  </a:lnTo>
                  <a:lnTo>
                    <a:pt x="13550" y="75550"/>
                  </a:lnTo>
                  <a:lnTo>
                    <a:pt x="13800" y="75672"/>
                  </a:lnTo>
                  <a:lnTo>
                    <a:pt x="14000" y="75788"/>
                  </a:lnTo>
                  <a:lnTo>
                    <a:pt x="14155" y="76027"/>
                  </a:lnTo>
                  <a:lnTo>
                    <a:pt x="14355" y="76327"/>
                  </a:lnTo>
                  <a:lnTo>
                    <a:pt x="14555" y="76861"/>
                  </a:lnTo>
                  <a:lnTo>
                    <a:pt x="14605" y="77400"/>
                  </a:lnTo>
                  <a:lnTo>
                    <a:pt x="14805" y="78055"/>
                  </a:lnTo>
                  <a:lnTo>
                    <a:pt x="15005" y="78350"/>
                  </a:lnTo>
                  <a:lnTo>
                    <a:pt x="15155" y="78711"/>
                  </a:lnTo>
                  <a:lnTo>
                    <a:pt x="15455" y="78888"/>
                  </a:lnTo>
                  <a:lnTo>
                    <a:pt x="15711" y="79005"/>
                  </a:lnTo>
                  <a:lnTo>
                    <a:pt x="16361" y="79127"/>
                  </a:lnTo>
                  <a:lnTo>
                    <a:pt x="16961" y="79244"/>
                  </a:lnTo>
                  <a:lnTo>
                    <a:pt x="17616" y="79127"/>
                  </a:lnTo>
                  <a:lnTo>
                    <a:pt x="18166" y="79244"/>
                  </a:lnTo>
                  <a:lnTo>
                    <a:pt x="18722" y="79544"/>
                  </a:lnTo>
                  <a:lnTo>
                    <a:pt x="19272" y="80022"/>
                  </a:lnTo>
                  <a:lnTo>
                    <a:pt x="19872" y="80733"/>
                  </a:lnTo>
                  <a:lnTo>
                    <a:pt x="20277" y="81094"/>
                  </a:lnTo>
                  <a:lnTo>
                    <a:pt x="20727" y="81272"/>
                  </a:lnTo>
                  <a:lnTo>
                    <a:pt x="21533" y="81388"/>
                  </a:lnTo>
                  <a:lnTo>
                    <a:pt x="22333" y="81627"/>
                  </a:lnTo>
                  <a:lnTo>
                    <a:pt x="23438" y="81627"/>
                  </a:lnTo>
                  <a:lnTo>
                    <a:pt x="24088" y="81511"/>
                  </a:lnTo>
                  <a:lnTo>
                    <a:pt x="24594" y="81272"/>
                  </a:lnTo>
                  <a:lnTo>
                    <a:pt x="25144" y="81094"/>
                  </a:lnTo>
                  <a:lnTo>
                    <a:pt x="25794" y="80855"/>
                  </a:lnTo>
                  <a:lnTo>
                    <a:pt x="26050" y="80733"/>
                  </a:lnTo>
                  <a:lnTo>
                    <a:pt x="26350" y="80855"/>
                  </a:lnTo>
                  <a:lnTo>
                    <a:pt x="26600" y="80972"/>
                  </a:lnTo>
                  <a:lnTo>
                    <a:pt x="26900" y="81150"/>
                  </a:lnTo>
                  <a:lnTo>
                    <a:pt x="27050" y="81388"/>
                  </a:lnTo>
                  <a:lnTo>
                    <a:pt x="27250" y="81688"/>
                  </a:lnTo>
                  <a:lnTo>
                    <a:pt x="27350" y="82283"/>
                  </a:lnTo>
                  <a:lnTo>
                    <a:pt x="27505" y="82877"/>
                  </a:lnTo>
                  <a:lnTo>
                    <a:pt x="27705" y="83416"/>
                  </a:lnTo>
                  <a:lnTo>
                    <a:pt x="27955" y="83772"/>
                  </a:lnTo>
                  <a:lnTo>
                    <a:pt x="28355" y="84072"/>
                  </a:lnTo>
                  <a:lnTo>
                    <a:pt x="28705" y="84188"/>
                  </a:lnTo>
                  <a:lnTo>
                    <a:pt x="28961" y="84550"/>
                  </a:lnTo>
                  <a:lnTo>
                    <a:pt x="29161" y="84727"/>
                  </a:lnTo>
                  <a:lnTo>
                    <a:pt x="29161" y="85083"/>
                  </a:lnTo>
                  <a:lnTo>
                    <a:pt x="29061" y="85144"/>
                  </a:lnTo>
                  <a:lnTo>
                    <a:pt x="28805" y="85500"/>
                  </a:lnTo>
                  <a:lnTo>
                    <a:pt x="28705" y="85677"/>
                  </a:lnTo>
                  <a:lnTo>
                    <a:pt x="28605" y="85916"/>
                  </a:lnTo>
                  <a:lnTo>
                    <a:pt x="28705" y="86333"/>
                  </a:lnTo>
                  <a:lnTo>
                    <a:pt x="28911" y="86750"/>
                  </a:lnTo>
                  <a:lnTo>
                    <a:pt x="29261" y="86988"/>
                  </a:lnTo>
                  <a:lnTo>
                    <a:pt x="29961" y="86988"/>
                  </a:lnTo>
                  <a:lnTo>
                    <a:pt x="30161" y="86750"/>
                  </a:lnTo>
                  <a:lnTo>
                    <a:pt x="30516" y="86038"/>
                  </a:lnTo>
                  <a:lnTo>
                    <a:pt x="30616" y="85800"/>
                  </a:lnTo>
                  <a:lnTo>
                    <a:pt x="30866" y="85622"/>
                  </a:lnTo>
                  <a:lnTo>
                    <a:pt x="31066" y="85677"/>
                  </a:lnTo>
                  <a:lnTo>
                    <a:pt x="31166" y="85916"/>
                  </a:lnTo>
                  <a:lnTo>
                    <a:pt x="31266" y="86455"/>
                  </a:lnTo>
                  <a:lnTo>
                    <a:pt x="31266" y="87111"/>
                  </a:lnTo>
                  <a:lnTo>
                    <a:pt x="31066" y="88183"/>
                  </a:lnTo>
                  <a:lnTo>
                    <a:pt x="31066" y="88955"/>
                  </a:lnTo>
                  <a:lnTo>
                    <a:pt x="31266" y="89611"/>
                  </a:lnTo>
                  <a:lnTo>
                    <a:pt x="31416" y="90211"/>
                  </a:lnTo>
                  <a:lnTo>
                    <a:pt x="31716" y="90866"/>
                  </a:lnTo>
                  <a:lnTo>
                    <a:pt x="31972" y="91516"/>
                  </a:lnTo>
                  <a:lnTo>
                    <a:pt x="32272" y="92172"/>
                  </a:lnTo>
                  <a:lnTo>
                    <a:pt x="32422" y="93483"/>
                  </a:lnTo>
                  <a:lnTo>
                    <a:pt x="32622" y="94555"/>
                  </a:lnTo>
                  <a:lnTo>
                    <a:pt x="32772" y="95633"/>
                  </a:lnTo>
                  <a:lnTo>
                    <a:pt x="33072" y="97000"/>
                  </a:lnTo>
                  <a:lnTo>
                    <a:pt x="33322" y="98433"/>
                  </a:lnTo>
                  <a:lnTo>
                    <a:pt x="33427" y="98850"/>
                  </a:lnTo>
                  <a:lnTo>
                    <a:pt x="33627" y="99266"/>
                  </a:lnTo>
                  <a:lnTo>
                    <a:pt x="33777" y="99744"/>
                  </a:lnTo>
                  <a:lnTo>
                    <a:pt x="34077" y="100038"/>
                  </a:lnTo>
                  <a:lnTo>
                    <a:pt x="34427" y="100277"/>
                  </a:lnTo>
                  <a:lnTo>
                    <a:pt x="34777" y="100338"/>
                  </a:lnTo>
                  <a:lnTo>
                    <a:pt x="35133" y="100338"/>
                  </a:lnTo>
                  <a:lnTo>
                    <a:pt x="35533" y="100161"/>
                  </a:lnTo>
                  <a:lnTo>
                    <a:pt x="35883" y="99922"/>
                  </a:lnTo>
                  <a:lnTo>
                    <a:pt x="36133" y="99505"/>
                  </a:lnTo>
                  <a:lnTo>
                    <a:pt x="36338" y="99088"/>
                  </a:lnTo>
                  <a:lnTo>
                    <a:pt x="36438" y="98550"/>
                  </a:lnTo>
                  <a:lnTo>
                    <a:pt x="36538" y="97538"/>
                  </a:lnTo>
                  <a:lnTo>
                    <a:pt x="36688" y="97122"/>
                  </a:lnTo>
                  <a:lnTo>
                    <a:pt x="36888" y="96705"/>
                  </a:lnTo>
                  <a:lnTo>
                    <a:pt x="36888" y="95927"/>
                  </a:lnTo>
                  <a:lnTo>
                    <a:pt x="36688" y="95211"/>
                  </a:lnTo>
                  <a:lnTo>
                    <a:pt x="36588" y="94322"/>
                  </a:lnTo>
                  <a:lnTo>
                    <a:pt x="36788" y="93483"/>
                  </a:lnTo>
                  <a:lnTo>
                    <a:pt x="37038" y="93127"/>
                  </a:lnTo>
                  <a:lnTo>
                    <a:pt x="37338" y="92950"/>
                  </a:lnTo>
                  <a:lnTo>
                    <a:pt x="37538" y="92594"/>
                  </a:lnTo>
                  <a:lnTo>
                    <a:pt x="37688" y="92294"/>
                  </a:lnTo>
                  <a:lnTo>
                    <a:pt x="37994" y="91877"/>
                  </a:lnTo>
                  <a:lnTo>
                    <a:pt x="38244" y="91638"/>
                  </a:lnTo>
                  <a:lnTo>
                    <a:pt x="38944" y="91100"/>
                  </a:lnTo>
                  <a:lnTo>
                    <a:pt x="39700" y="90683"/>
                  </a:lnTo>
                  <a:lnTo>
                    <a:pt x="40350" y="90150"/>
                  </a:lnTo>
                  <a:lnTo>
                    <a:pt x="40855" y="89494"/>
                  </a:lnTo>
                  <a:lnTo>
                    <a:pt x="41155" y="89133"/>
                  </a:lnTo>
                  <a:lnTo>
                    <a:pt x="41355" y="88716"/>
                  </a:lnTo>
                  <a:lnTo>
                    <a:pt x="41605" y="88300"/>
                  </a:lnTo>
                  <a:lnTo>
                    <a:pt x="41805" y="87944"/>
                  </a:lnTo>
                  <a:lnTo>
                    <a:pt x="42261" y="87350"/>
                  </a:lnTo>
                  <a:lnTo>
                    <a:pt x="42511" y="86988"/>
                  </a:lnTo>
                  <a:lnTo>
                    <a:pt x="42761" y="86694"/>
                  </a:lnTo>
                  <a:lnTo>
                    <a:pt x="43061" y="86694"/>
                  </a:lnTo>
                  <a:lnTo>
                    <a:pt x="43411" y="86572"/>
                  </a:lnTo>
                  <a:lnTo>
                    <a:pt x="43716" y="86572"/>
                  </a:lnTo>
                  <a:lnTo>
                    <a:pt x="43966" y="86333"/>
                  </a:lnTo>
                  <a:lnTo>
                    <a:pt x="44216" y="86155"/>
                  </a:lnTo>
                  <a:lnTo>
                    <a:pt x="44416" y="85677"/>
                  </a:lnTo>
                  <a:lnTo>
                    <a:pt x="44616" y="85383"/>
                  </a:lnTo>
                  <a:lnTo>
                    <a:pt x="44866" y="85144"/>
                  </a:lnTo>
                  <a:lnTo>
                    <a:pt x="45066" y="85144"/>
                  </a:lnTo>
                  <a:lnTo>
                    <a:pt x="45222" y="85261"/>
                  </a:lnTo>
                  <a:lnTo>
                    <a:pt x="45622" y="85622"/>
                  </a:lnTo>
                  <a:lnTo>
                    <a:pt x="45772" y="86038"/>
                  </a:lnTo>
                  <a:lnTo>
                    <a:pt x="45972" y="86455"/>
                  </a:lnTo>
                  <a:lnTo>
                    <a:pt x="46122" y="86988"/>
                  </a:lnTo>
                  <a:lnTo>
                    <a:pt x="46322" y="87405"/>
                  </a:lnTo>
                  <a:lnTo>
                    <a:pt x="46522" y="87527"/>
                  </a:lnTo>
                  <a:lnTo>
                    <a:pt x="46622" y="87644"/>
                  </a:lnTo>
                  <a:lnTo>
                    <a:pt x="46977" y="87883"/>
                  </a:lnTo>
                  <a:lnTo>
                    <a:pt x="47127" y="88061"/>
                  </a:lnTo>
                  <a:lnTo>
                    <a:pt x="47227" y="88300"/>
                  </a:lnTo>
                  <a:lnTo>
                    <a:pt x="47327" y="88838"/>
                  </a:lnTo>
                  <a:lnTo>
                    <a:pt x="47527" y="89372"/>
                  </a:lnTo>
                  <a:lnTo>
                    <a:pt x="47777" y="89788"/>
                  </a:lnTo>
                  <a:lnTo>
                    <a:pt x="47877" y="90150"/>
                  </a:lnTo>
                  <a:lnTo>
                    <a:pt x="47877" y="90444"/>
                  </a:lnTo>
                  <a:lnTo>
                    <a:pt x="47777" y="91100"/>
                  </a:lnTo>
                  <a:lnTo>
                    <a:pt x="47677" y="91400"/>
                  </a:lnTo>
                  <a:lnTo>
                    <a:pt x="47577" y="91755"/>
                  </a:lnTo>
                  <a:lnTo>
                    <a:pt x="47577" y="92172"/>
                  </a:lnTo>
                  <a:lnTo>
                    <a:pt x="47677" y="92294"/>
                  </a:lnTo>
                  <a:lnTo>
                    <a:pt x="47777" y="92472"/>
                  </a:lnTo>
                  <a:lnTo>
                    <a:pt x="47977" y="92472"/>
                  </a:lnTo>
                  <a:lnTo>
                    <a:pt x="48233" y="92411"/>
                  </a:lnTo>
                  <a:lnTo>
                    <a:pt x="48683" y="92172"/>
                  </a:lnTo>
                  <a:lnTo>
                    <a:pt x="49133" y="91638"/>
                  </a:lnTo>
                  <a:lnTo>
                    <a:pt x="49433" y="91516"/>
                  </a:lnTo>
                  <a:lnTo>
                    <a:pt x="49583" y="91516"/>
                  </a:lnTo>
                  <a:lnTo>
                    <a:pt x="49788" y="91638"/>
                  </a:lnTo>
                  <a:lnTo>
                    <a:pt x="49938" y="91938"/>
                  </a:lnTo>
                  <a:lnTo>
                    <a:pt x="50138" y="92294"/>
                  </a:lnTo>
                  <a:lnTo>
                    <a:pt x="50438" y="93011"/>
                  </a:lnTo>
                  <a:lnTo>
                    <a:pt x="50588" y="93900"/>
                  </a:lnTo>
                  <a:lnTo>
                    <a:pt x="50688" y="94677"/>
                  </a:lnTo>
                  <a:lnTo>
                    <a:pt x="50938" y="96166"/>
                  </a:lnTo>
                  <a:lnTo>
                    <a:pt x="51144" y="96822"/>
                  </a:lnTo>
                  <a:lnTo>
                    <a:pt x="51244" y="97538"/>
                  </a:lnTo>
                  <a:lnTo>
                    <a:pt x="51244" y="98550"/>
                  </a:lnTo>
                  <a:lnTo>
                    <a:pt x="51144" y="99383"/>
                  </a:lnTo>
                  <a:lnTo>
                    <a:pt x="51144" y="100277"/>
                  </a:lnTo>
                  <a:lnTo>
                    <a:pt x="51244" y="100694"/>
                  </a:lnTo>
                  <a:lnTo>
                    <a:pt x="51394" y="101233"/>
                  </a:lnTo>
                  <a:lnTo>
                    <a:pt x="51694" y="101650"/>
                  </a:lnTo>
                  <a:lnTo>
                    <a:pt x="51944" y="102183"/>
                  </a:lnTo>
                  <a:lnTo>
                    <a:pt x="52144" y="102722"/>
                  </a:lnTo>
                  <a:lnTo>
                    <a:pt x="52244" y="103377"/>
                  </a:lnTo>
                  <a:lnTo>
                    <a:pt x="52344" y="104566"/>
                  </a:lnTo>
                  <a:lnTo>
                    <a:pt x="52494" y="105877"/>
                  </a:lnTo>
                  <a:lnTo>
                    <a:pt x="52600" y="106533"/>
                  </a:lnTo>
                  <a:lnTo>
                    <a:pt x="52850" y="107072"/>
                  </a:lnTo>
                  <a:lnTo>
                    <a:pt x="53300" y="107605"/>
                  </a:lnTo>
                  <a:lnTo>
                    <a:pt x="53750" y="108022"/>
                  </a:lnTo>
                  <a:lnTo>
                    <a:pt x="54050" y="108261"/>
                  </a:lnTo>
                  <a:lnTo>
                    <a:pt x="54405" y="108322"/>
                  </a:lnTo>
                  <a:lnTo>
                    <a:pt x="54705" y="108438"/>
                  </a:lnTo>
                  <a:lnTo>
                    <a:pt x="55055" y="108322"/>
                  </a:lnTo>
                  <a:lnTo>
                    <a:pt x="55155" y="108144"/>
                  </a:lnTo>
                  <a:lnTo>
                    <a:pt x="55205" y="107727"/>
                  </a:lnTo>
                  <a:lnTo>
                    <a:pt x="55155" y="107366"/>
                  </a:lnTo>
                  <a:lnTo>
                    <a:pt x="54755" y="106177"/>
                  </a:lnTo>
                  <a:lnTo>
                    <a:pt x="54505" y="105344"/>
                  </a:lnTo>
                  <a:lnTo>
                    <a:pt x="54305" y="104327"/>
                  </a:lnTo>
                  <a:lnTo>
                    <a:pt x="54155" y="103911"/>
                  </a:lnTo>
                  <a:lnTo>
                    <a:pt x="53750" y="103077"/>
                  </a:lnTo>
                  <a:lnTo>
                    <a:pt x="53400" y="102600"/>
                  </a:lnTo>
                  <a:lnTo>
                    <a:pt x="52800" y="101888"/>
                  </a:lnTo>
                  <a:lnTo>
                    <a:pt x="52244" y="101111"/>
                  </a:lnTo>
                  <a:lnTo>
                    <a:pt x="51944" y="100694"/>
                  </a:lnTo>
                  <a:lnTo>
                    <a:pt x="51794" y="100161"/>
                  </a:lnTo>
                  <a:lnTo>
                    <a:pt x="51694" y="99505"/>
                  </a:lnTo>
                  <a:lnTo>
                    <a:pt x="51794" y="98727"/>
                  </a:lnTo>
                  <a:lnTo>
                    <a:pt x="51844" y="97238"/>
                  </a:lnTo>
                  <a:lnTo>
                    <a:pt x="52044" y="96583"/>
                  </a:lnTo>
                  <a:lnTo>
                    <a:pt x="52144" y="96283"/>
                  </a:lnTo>
                  <a:lnTo>
                    <a:pt x="52344" y="96050"/>
                  </a:lnTo>
                  <a:lnTo>
                    <a:pt x="52600" y="96050"/>
                  </a:lnTo>
                  <a:lnTo>
                    <a:pt x="52850" y="96283"/>
                  </a:lnTo>
                  <a:lnTo>
                    <a:pt x="53500" y="96705"/>
                  </a:lnTo>
                  <a:lnTo>
                    <a:pt x="53850" y="96938"/>
                  </a:lnTo>
                  <a:lnTo>
                    <a:pt x="54255" y="97238"/>
                  </a:lnTo>
                  <a:lnTo>
                    <a:pt x="54605" y="97655"/>
                  </a:lnTo>
                  <a:lnTo>
                    <a:pt x="54855" y="98072"/>
                  </a:lnTo>
                  <a:lnTo>
                    <a:pt x="55305" y="99383"/>
                  </a:lnTo>
                  <a:lnTo>
                    <a:pt x="55711" y="100038"/>
                  </a:lnTo>
                  <a:lnTo>
                    <a:pt x="56061" y="100455"/>
                  </a:lnTo>
                  <a:lnTo>
                    <a:pt x="56311" y="100694"/>
                  </a:lnTo>
                  <a:lnTo>
                    <a:pt x="56611" y="100577"/>
                  </a:lnTo>
                  <a:lnTo>
                    <a:pt x="56861" y="100338"/>
                  </a:lnTo>
                  <a:lnTo>
                    <a:pt x="57116" y="99922"/>
                  </a:lnTo>
                  <a:lnTo>
                    <a:pt x="57416" y="99383"/>
                  </a:lnTo>
                  <a:lnTo>
                    <a:pt x="57766" y="98966"/>
                  </a:lnTo>
                  <a:lnTo>
                    <a:pt x="58522" y="98016"/>
                  </a:lnTo>
                  <a:lnTo>
                    <a:pt x="58972" y="97538"/>
                  </a:lnTo>
                  <a:lnTo>
                    <a:pt x="59222" y="96938"/>
                  </a:lnTo>
                  <a:lnTo>
                    <a:pt x="59322" y="96405"/>
                  </a:lnTo>
                  <a:lnTo>
                    <a:pt x="59422" y="95811"/>
                  </a:lnTo>
                  <a:lnTo>
                    <a:pt x="59322" y="94677"/>
                  </a:lnTo>
                  <a:lnTo>
                    <a:pt x="59122" y="93544"/>
                  </a:lnTo>
                  <a:lnTo>
                    <a:pt x="58772" y="92472"/>
                  </a:lnTo>
                  <a:lnTo>
                    <a:pt x="58216" y="91638"/>
                  </a:lnTo>
                  <a:lnTo>
                    <a:pt x="57666" y="90866"/>
                  </a:lnTo>
                  <a:lnTo>
                    <a:pt x="57216" y="89911"/>
                  </a:lnTo>
                  <a:lnTo>
                    <a:pt x="57066" y="89494"/>
                  </a:lnTo>
                  <a:lnTo>
                    <a:pt x="57066" y="88300"/>
                  </a:lnTo>
                  <a:lnTo>
                    <a:pt x="57216" y="87644"/>
                  </a:lnTo>
                  <a:lnTo>
                    <a:pt x="57516" y="86988"/>
                  </a:lnTo>
                  <a:lnTo>
                    <a:pt x="57866" y="86572"/>
                  </a:lnTo>
                  <a:lnTo>
                    <a:pt x="58216" y="86216"/>
                  </a:lnTo>
                  <a:lnTo>
                    <a:pt x="58672" y="86155"/>
                  </a:lnTo>
                  <a:lnTo>
                    <a:pt x="58972" y="86155"/>
                  </a:lnTo>
                  <a:lnTo>
                    <a:pt x="59222" y="86216"/>
                  </a:lnTo>
                  <a:lnTo>
                    <a:pt x="59522" y="86455"/>
                  </a:lnTo>
                  <a:lnTo>
                    <a:pt x="59672" y="86750"/>
                  </a:lnTo>
                  <a:lnTo>
                    <a:pt x="59972" y="86988"/>
                  </a:lnTo>
                  <a:lnTo>
                    <a:pt x="60127" y="86988"/>
                  </a:lnTo>
                  <a:lnTo>
                    <a:pt x="60327" y="86872"/>
                  </a:lnTo>
                  <a:lnTo>
                    <a:pt x="60477" y="86572"/>
                  </a:lnTo>
                  <a:lnTo>
                    <a:pt x="60877" y="86038"/>
                  </a:lnTo>
                  <a:lnTo>
                    <a:pt x="61227" y="85677"/>
                  </a:lnTo>
                  <a:lnTo>
                    <a:pt x="61583" y="85500"/>
                  </a:lnTo>
                  <a:lnTo>
                    <a:pt x="62133" y="85261"/>
                  </a:lnTo>
                  <a:lnTo>
                    <a:pt x="63338" y="84966"/>
                  </a:lnTo>
                  <a:lnTo>
                    <a:pt x="63938" y="84727"/>
                  </a:lnTo>
                  <a:lnTo>
                    <a:pt x="64494" y="84550"/>
                  </a:lnTo>
                  <a:lnTo>
                    <a:pt x="64844" y="84188"/>
                  </a:lnTo>
                  <a:lnTo>
                    <a:pt x="65244" y="83894"/>
                  </a:lnTo>
                  <a:lnTo>
                    <a:pt x="65494" y="83533"/>
                  </a:lnTo>
                  <a:lnTo>
                    <a:pt x="65694" y="83116"/>
                  </a:lnTo>
                  <a:lnTo>
                    <a:pt x="66050" y="82344"/>
                  </a:lnTo>
                  <a:lnTo>
                    <a:pt x="66200" y="81388"/>
                  </a:lnTo>
                  <a:lnTo>
                    <a:pt x="66500" y="80555"/>
                  </a:lnTo>
                  <a:lnTo>
                    <a:pt x="66700" y="80077"/>
                  </a:lnTo>
                  <a:lnTo>
                    <a:pt x="66850" y="79783"/>
                  </a:lnTo>
                  <a:lnTo>
                    <a:pt x="67400" y="79127"/>
                  </a:lnTo>
                  <a:lnTo>
                    <a:pt x="67855" y="78350"/>
                  </a:lnTo>
                  <a:lnTo>
                    <a:pt x="68105" y="78055"/>
                  </a:lnTo>
                  <a:lnTo>
                    <a:pt x="68305" y="77638"/>
                  </a:lnTo>
                  <a:lnTo>
                    <a:pt x="68405" y="77161"/>
                  </a:lnTo>
                  <a:lnTo>
                    <a:pt x="68205" y="76566"/>
                  </a:lnTo>
                  <a:lnTo>
                    <a:pt x="68055" y="76205"/>
                  </a:lnTo>
                  <a:lnTo>
                    <a:pt x="67855" y="75911"/>
                  </a:lnTo>
                  <a:lnTo>
                    <a:pt x="67855" y="75550"/>
                  </a:lnTo>
                  <a:lnTo>
                    <a:pt x="68055" y="74894"/>
                  </a:lnTo>
                  <a:lnTo>
                    <a:pt x="68055" y="74183"/>
                  </a:lnTo>
                  <a:lnTo>
                    <a:pt x="67955" y="73644"/>
                  </a:lnTo>
                  <a:lnTo>
                    <a:pt x="67655" y="73105"/>
                  </a:lnTo>
                  <a:lnTo>
                    <a:pt x="67400" y="72572"/>
                  </a:lnTo>
                  <a:lnTo>
                    <a:pt x="67300" y="72333"/>
                  </a:lnTo>
                  <a:lnTo>
                    <a:pt x="67200" y="72033"/>
                  </a:lnTo>
                  <a:lnTo>
                    <a:pt x="67200" y="71677"/>
                  </a:lnTo>
                  <a:lnTo>
                    <a:pt x="67300" y="71500"/>
                  </a:lnTo>
                  <a:lnTo>
                    <a:pt x="67300" y="70844"/>
                  </a:lnTo>
                  <a:lnTo>
                    <a:pt x="67150" y="69950"/>
                  </a:lnTo>
                  <a:lnTo>
                    <a:pt x="67050" y="69533"/>
                  </a:lnTo>
                  <a:lnTo>
                    <a:pt x="67150" y="68994"/>
                  </a:lnTo>
                  <a:lnTo>
                    <a:pt x="67200" y="68761"/>
                  </a:lnTo>
                  <a:lnTo>
                    <a:pt x="67400" y="68577"/>
                  </a:lnTo>
                  <a:lnTo>
                    <a:pt x="67955" y="68338"/>
                  </a:lnTo>
                  <a:lnTo>
                    <a:pt x="68405" y="68044"/>
                  </a:lnTo>
                  <a:lnTo>
                    <a:pt x="68605" y="67922"/>
                  </a:lnTo>
                  <a:lnTo>
                    <a:pt x="68655" y="67688"/>
                  </a:lnTo>
                  <a:lnTo>
                    <a:pt x="68655" y="67388"/>
                  </a:lnTo>
                  <a:lnTo>
                    <a:pt x="68505" y="67033"/>
                  </a:lnTo>
                  <a:lnTo>
                    <a:pt x="68305" y="66972"/>
                  </a:lnTo>
                  <a:lnTo>
                    <a:pt x="68105" y="66733"/>
                  </a:lnTo>
                  <a:lnTo>
                    <a:pt x="67505" y="66611"/>
                  </a:lnTo>
                  <a:lnTo>
                    <a:pt x="66750" y="66611"/>
                  </a:lnTo>
                  <a:lnTo>
                    <a:pt x="66500" y="66494"/>
                  </a:lnTo>
                  <a:lnTo>
                    <a:pt x="66200" y="66316"/>
                  </a:lnTo>
                  <a:lnTo>
                    <a:pt x="65950" y="66077"/>
                  </a:lnTo>
                  <a:lnTo>
                    <a:pt x="65844" y="65777"/>
                  </a:lnTo>
                  <a:lnTo>
                    <a:pt x="65744" y="65305"/>
                  </a:lnTo>
                  <a:lnTo>
                    <a:pt x="65744" y="65005"/>
                  </a:lnTo>
                  <a:lnTo>
                    <a:pt x="65950" y="64705"/>
                  </a:lnTo>
                  <a:lnTo>
                    <a:pt x="66150" y="64466"/>
                  </a:lnTo>
                  <a:lnTo>
                    <a:pt x="66700" y="64172"/>
                  </a:lnTo>
                  <a:lnTo>
                    <a:pt x="67150" y="63933"/>
                  </a:lnTo>
                  <a:lnTo>
                    <a:pt x="67605" y="63394"/>
                  </a:lnTo>
                  <a:lnTo>
                    <a:pt x="67855" y="63155"/>
                  </a:lnTo>
                  <a:lnTo>
                    <a:pt x="68105" y="63038"/>
                  </a:lnTo>
                  <a:lnTo>
                    <a:pt x="68305" y="63038"/>
                  </a:lnTo>
                  <a:lnTo>
                    <a:pt x="68605" y="63155"/>
                  </a:lnTo>
                  <a:lnTo>
                    <a:pt x="68755" y="63277"/>
                  </a:lnTo>
                  <a:lnTo>
                    <a:pt x="68961" y="63516"/>
                  </a:lnTo>
                  <a:lnTo>
                    <a:pt x="68961" y="63811"/>
                  </a:lnTo>
                  <a:lnTo>
                    <a:pt x="68755" y="64172"/>
                  </a:lnTo>
                  <a:lnTo>
                    <a:pt x="68655" y="64466"/>
                  </a:lnTo>
                  <a:lnTo>
                    <a:pt x="68755" y="64766"/>
                  </a:lnTo>
                  <a:lnTo>
                    <a:pt x="68961" y="64883"/>
                  </a:lnTo>
                  <a:lnTo>
                    <a:pt x="69211" y="64766"/>
                  </a:lnTo>
                  <a:lnTo>
                    <a:pt x="69861" y="64588"/>
                  </a:lnTo>
                  <a:lnTo>
                    <a:pt x="70111" y="64588"/>
                  </a:lnTo>
                  <a:lnTo>
                    <a:pt x="70566" y="64766"/>
                  </a:lnTo>
                  <a:lnTo>
                    <a:pt x="70766" y="64883"/>
                  </a:lnTo>
                  <a:lnTo>
                    <a:pt x="71116" y="65661"/>
                  </a:lnTo>
                  <a:lnTo>
                    <a:pt x="71316" y="65955"/>
                  </a:lnTo>
                  <a:lnTo>
                    <a:pt x="71566" y="66316"/>
                  </a:lnTo>
                  <a:lnTo>
                    <a:pt x="72122" y="66972"/>
                  </a:lnTo>
                  <a:lnTo>
                    <a:pt x="72322" y="67388"/>
                  </a:lnTo>
                  <a:lnTo>
                    <a:pt x="72472" y="67805"/>
                  </a:lnTo>
                  <a:lnTo>
                    <a:pt x="72572" y="68877"/>
                  </a:lnTo>
                  <a:lnTo>
                    <a:pt x="72572" y="70072"/>
                  </a:lnTo>
                  <a:lnTo>
                    <a:pt x="72772" y="70366"/>
                  </a:lnTo>
                  <a:lnTo>
                    <a:pt x="73022" y="70605"/>
                  </a:lnTo>
                  <a:lnTo>
                    <a:pt x="73322" y="70605"/>
                  </a:lnTo>
                  <a:lnTo>
                    <a:pt x="73577" y="70488"/>
                  </a:lnTo>
                  <a:lnTo>
                    <a:pt x="73777" y="70305"/>
                  </a:lnTo>
                  <a:lnTo>
                    <a:pt x="74127" y="69772"/>
                  </a:lnTo>
                  <a:lnTo>
                    <a:pt x="74227" y="69233"/>
                  </a:lnTo>
                  <a:lnTo>
                    <a:pt x="74127" y="68577"/>
                  </a:lnTo>
                  <a:lnTo>
                    <a:pt x="73927" y="68044"/>
                  </a:lnTo>
                  <a:lnTo>
                    <a:pt x="73477" y="66972"/>
                  </a:lnTo>
                  <a:lnTo>
                    <a:pt x="73377" y="66433"/>
                  </a:lnTo>
                  <a:lnTo>
                    <a:pt x="73377" y="65838"/>
                  </a:lnTo>
                  <a:lnTo>
                    <a:pt x="73577" y="65122"/>
                  </a:lnTo>
                  <a:lnTo>
                    <a:pt x="73877" y="64588"/>
                  </a:lnTo>
                  <a:lnTo>
                    <a:pt x="74127" y="63933"/>
                  </a:lnTo>
                  <a:lnTo>
                    <a:pt x="74327" y="63155"/>
                  </a:lnTo>
                  <a:lnTo>
                    <a:pt x="74377" y="62322"/>
                  </a:lnTo>
                  <a:lnTo>
                    <a:pt x="74477" y="61905"/>
                  </a:lnTo>
                  <a:lnTo>
                    <a:pt x="74577" y="61550"/>
                  </a:lnTo>
                  <a:lnTo>
                    <a:pt x="75283" y="60238"/>
                  </a:lnTo>
                  <a:lnTo>
                    <a:pt x="75483" y="59938"/>
                  </a:lnTo>
                  <a:lnTo>
                    <a:pt x="75683" y="59700"/>
                  </a:lnTo>
                  <a:lnTo>
                    <a:pt x="75833" y="59700"/>
                  </a:lnTo>
                  <a:lnTo>
                    <a:pt x="76133" y="59644"/>
                  </a:lnTo>
                  <a:lnTo>
                    <a:pt x="76588" y="59822"/>
                  </a:lnTo>
                  <a:lnTo>
                    <a:pt x="77188" y="59938"/>
                  </a:lnTo>
                  <a:lnTo>
                    <a:pt x="77738" y="59938"/>
                  </a:lnTo>
                  <a:lnTo>
                    <a:pt x="78294" y="59822"/>
                  </a:lnTo>
                  <a:lnTo>
                    <a:pt x="78744" y="59405"/>
                  </a:lnTo>
                  <a:lnTo>
                    <a:pt x="78944" y="59166"/>
                  </a:lnTo>
                  <a:lnTo>
                    <a:pt x="79044" y="58866"/>
                  </a:lnTo>
                  <a:lnTo>
                    <a:pt x="79400" y="58094"/>
                  </a:lnTo>
                  <a:lnTo>
                    <a:pt x="79950" y="57377"/>
                  </a:lnTo>
                  <a:lnTo>
                    <a:pt x="80550" y="56244"/>
                  </a:lnTo>
                  <a:lnTo>
                    <a:pt x="81205" y="55294"/>
                  </a:lnTo>
                  <a:lnTo>
                    <a:pt x="82311" y="52911"/>
                  </a:lnTo>
                  <a:lnTo>
                    <a:pt x="82561" y="52372"/>
                  </a:lnTo>
                  <a:lnTo>
                    <a:pt x="82761" y="51838"/>
                  </a:lnTo>
                  <a:lnTo>
                    <a:pt x="82861" y="51300"/>
                  </a:lnTo>
                  <a:lnTo>
                    <a:pt x="82861" y="49455"/>
                  </a:lnTo>
                  <a:lnTo>
                    <a:pt x="82761" y="48200"/>
                  </a:lnTo>
                  <a:lnTo>
                    <a:pt x="82661" y="47188"/>
                  </a:lnTo>
                  <a:lnTo>
                    <a:pt x="82561" y="46772"/>
                  </a:lnTo>
                  <a:lnTo>
                    <a:pt x="82411" y="46472"/>
                  </a:lnTo>
                  <a:lnTo>
                    <a:pt x="82205" y="46055"/>
                  </a:lnTo>
                  <a:lnTo>
                    <a:pt x="81955" y="45816"/>
                  </a:lnTo>
                  <a:lnTo>
                    <a:pt x="81755" y="45700"/>
                  </a:lnTo>
                  <a:lnTo>
                    <a:pt x="81505" y="45700"/>
                  </a:lnTo>
                  <a:lnTo>
                    <a:pt x="80955" y="45816"/>
                  </a:lnTo>
                  <a:lnTo>
                    <a:pt x="80300" y="45816"/>
                  </a:lnTo>
                  <a:lnTo>
                    <a:pt x="80050" y="45700"/>
                  </a:lnTo>
                  <a:lnTo>
                    <a:pt x="79850" y="45583"/>
                  </a:lnTo>
                  <a:lnTo>
                    <a:pt x="79500" y="45161"/>
                  </a:lnTo>
                  <a:lnTo>
                    <a:pt x="79300" y="44627"/>
                  </a:lnTo>
                  <a:lnTo>
                    <a:pt x="79194" y="44088"/>
                  </a:lnTo>
                  <a:lnTo>
                    <a:pt x="79400" y="43672"/>
                  </a:lnTo>
                  <a:lnTo>
                    <a:pt x="79600" y="43200"/>
                  </a:lnTo>
                  <a:lnTo>
                    <a:pt x="79850" y="42900"/>
                  </a:lnTo>
                  <a:lnTo>
                    <a:pt x="80100" y="42661"/>
                  </a:lnTo>
                  <a:lnTo>
                    <a:pt x="81055" y="41944"/>
                  </a:lnTo>
                  <a:lnTo>
                    <a:pt x="81755" y="41050"/>
                  </a:lnTo>
                  <a:lnTo>
                    <a:pt x="82105" y="40633"/>
                  </a:lnTo>
                  <a:lnTo>
                    <a:pt x="82411" y="40216"/>
                  </a:lnTo>
                  <a:lnTo>
                    <a:pt x="82461" y="39800"/>
                  </a:lnTo>
                  <a:lnTo>
                    <a:pt x="82561" y="39266"/>
                  </a:lnTo>
                  <a:lnTo>
                    <a:pt x="82761" y="38788"/>
                  </a:lnTo>
                  <a:lnTo>
                    <a:pt x="82961" y="38372"/>
                  </a:lnTo>
                  <a:lnTo>
                    <a:pt x="83411" y="37833"/>
                  </a:lnTo>
                  <a:lnTo>
                    <a:pt x="84016" y="37416"/>
                  </a:lnTo>
                  <a:lnTo>
                    <a:pt x="84666" y="37300"/>
                  </a:lnTo>
                  <a:lnTo>
                    <a:pt x="85322" y="37300"/>
                  </a:lnTo>
                  <a:lnTo>
                    <a:pt x="86372" y="37416"/>
                  </a:lnTo>
                  <a:lnTo>
                    <a:pt x="87477" y="37538"/>
                  </a:lnTo>
                  <a:lnTo>
                    <a:pt x="87927" y="37538"/>
                  </a:lnTo>
                  <a:lnTo>
                    <a:pt x="89033" y="37300"/>
                  </a:lnTo>
                  <a:lnTo>
                    <a:pt x="89483" y="37000"/>
                  </a:lnTo>
                  <a:lnTo>
                    <a:pt x="89838" y="36761"/>
                  </a:lnTo>
                  <a:lnTo>
                    <a:pt x="90288" y="36644"/>
                  </a:lnTo>
                  <a:lnTo>
                    <a:pt x="90638" y="36522"/>
                  </a:lnTo>
                  <a:lnTo>
                    <a:pt x="91038" y="36644"/>
                  </a:lnTo>
                  <a:lnTo>
                    <a:pt x="91294" y="36761"/>
                  </a:lnTo>
                  <a:lnTo>
                    <a:pt x="91494" y="36883"/>
                  </a:lnTo>
                  <a:lnTo>
                    <a:pt x="91644" y="37300"/>
                  </a:lnTo>
                  <a:lnTo>
                    <a:pt x="92044" y="37833"/>
                  </a:lnTo>
                  <a:lnTo>
                    <a:pt x="92294" y="38133"/>
                  </a:lnTo>
                  <a:lnTo>
                    <a:pt x="92544" y="38250"/>
                  </a:lnTo>
                  <a:lnTo>
                    <a:pt x="92850" y="38133"/>
                  </a:lnTo>
                  <a:lnTo>
                    <a:pt x="93100" y="37955"/>
                  </a:lnTo>
                  <a:lnTo>
                    <a:pt x="93400" y="37594"/>
                  </a:lnTo>
                  <a:lnTo>
                    <a:pt x="93550" y="37177"/>
                  </a:lnTo>
                  <a:lnTo>
                    <a:pt x="93750" y="36644"/>
                  </a:lnTo>
                  <a:lnTo>
                    <a:pt x="93950" y="35988"/>
                  </a:lnTo>
                  <a:lnTo>
                    <a:pt x="94205" y="35572"/>
                  </a:lnTo>
                  <a:lnTo>
                    <a:pt x="94905" y="34738"/>
                  </a:lnTo>
                  <a:lnTo>
                    <a:pt x="95355" y="34138"/>
                  </a:lnTo>
                  <a:lnTo>
                    <a:pt x="95861" y="33961"/>
                  </a:lnTo>
                  <a:lnTo>
                    <a:pt x="96311" y="33844"/>
                  </a:lnTo>
                  <a:lnTo>
                    <a:pt x="96911" y="33844"/>
                  </a:lnTo>
                  <a:lnTo>
                    <a:pt x="97216" y="33961"/>
                  </a:lnTo>
                  <a:lnTo>
                    <a:pt x="97266" y="34083"/>
                  </a:lnTo>
                  <a:lnTo>
                    <a:pt x="97566" y="34500"/>
                  </a:lnTo>
                  <a:lnTo>
                    <a:pt x="97916" y="34616"/>
                  </a:lnTo>
                  <a:lnTo>
                    <a:pt x="98116" y="34738"/>
                  </a:lnTo>
                  <a:lnTo>
                    <a:pt x="98266" y="34616"/>
                  </a:lnTo>
                  <a:lnTo>
                    <a:pt x="98466" y="34377"/>
                  </a:lnTo>
                  <a:lnTo>
                    <a:pt x="98722" y="33722"/>
                  </a:lnTo>
                  <a:lnTo>
                    <a:pt x="99022" y="33188"/>
                  </a:lnTo>
                  <a:lnTo>
                    <a:pt x="99372" y="32772"/>
                  </a:lnTo>
                  <a:lnTo>
                    <a:pt x="99922" y="32472"/>
                  </a:lnTo>
                  <a:lnTo>
                    <a:pt x="100377" y="32472"/>
                  </a:lnTo>
                  <a:lnTo>
                    <a:pt x="100577" y="32650"/>
                  </a:lnTo>
                  <a:lnTo>
                    <a:pt x="100627" y="33011"/>
                  </a:lnTo>
                  <a:lnTo>
                    <a:pt x="100627" y="33605"/>
                  </a:lnTo>
                  <a:lnTo>
                    <a:pt x="100377" y="34138"/>
                  </a:lnTo>
                  <a:lnTo>
                    <a:pt x="100127" y="34738"/>
                  </a:lnTo>
                  <a:lnTo>
                    <a:pt x="99722" y="35272"/>
                  </a:lnTo>
                  <a:lnTo>
                    <a:pt x="99272" y="35866"/>
                  </a:lnTo>
                  <a:lnTo>
                    <a:pt x="98922" y="36522"/>
                  </a:lnTo>
                  <a:lnTo>
                    <a:pt x="98016" y="37833"/>
                  </a:lnTo>
                  <a:lnTo>
                    <a:pt x="97666" y="38133"/>
                  </a:lnTo>
                  <a:lnTo>
                    <a:pt x="97216" y="38372"/>
                  </a:lnTo>
                  <a:lnTo>
                    <a:pt x="96811" y="38611"/>
                  </a:lnTo>
                  <a:lnTo>
                    <a:pt x="96361" y="38905"/>
                  </a:lnTo>
                  <a:lnTo>
                    <a:pt x="95861" y="39444"/>
                  </a:lnTo>
                  <a:lnTo>
                    <a:pt x="95355" y="40100"/>
                  </a:lnTo>
                  <a:lnTo>
                    <a:pt x="95005" y="40872"/>
                  </a:lnTo>
                  <a:lnTo>
                    <a:pt x="94855" y="41705"/>
                  </a:lnTo>
                  <a:lnTo>
                    <a:pt x="94655" y="42600"/>
                  </a:lnTo>
                  <a:lnTo>
                    <a:pt x="94555" y="43433"/>
                  </a:lnTo>
                  <a:lnTo>
                    <a:pt x="94455" y="45161"/>
                  </a:lnTo>
                  <a:lnTo>
                    <a:pt x="94455" y="46116"/>
                  </a:lnTo>
                  <a:lnTo>
                    <a:pt x="94555" y="46772"/>
                  </a:lnTo>
                  <a:lnTo>
                    <a:pt x="94755" y="47427"/>
                  </a:lnTo>
                  <a:lnTo>
                    <a:pt x="94905" y="47966"/>
                  </a:lnTo>
                  <a:lnTo>
                    <a:pt x="95305" y="48383"/>
                  </a:lnTo>
                  <a:lnTo>
                    <a:pt x="95455" y="48500"/>
                  </a:lnTo>
                  <a:lnTo>
                    <a:pt x="95661" y="48500"/>
                  </a:lnTo>
                  <a:lnTo>
                    <a:pt x="95861" y="48622"/>
                  </a:lnTo>
                  <a:lnTo>
                    <a:pt x="96111" y="48500"/>
                  </a:lnTo>
                  <a:lnTo>
                    <a:pt x="96361" y="48322"/>
                  </a:lnTo>
                  <a:lnTo>
                    <a:pt x="96661" y="47966"/>
                  </a:lnTo>
                  <a:lnTo>
                    <a:pt x="96761" y="47544"/>
                  </a:lnTo>
                  <a:lnTo>
                    <a:pt x="96811" y="47011"/>
                  </a:lnTo>
                  <a:lnTo>
                    <a:pt x="96911" y="46055"/>
                  </a:lnTo>
                  <a:lnTo>
                    <a:pt x="97116" y="45583"/>
                  </a:lnTo>
                  <a:lnTo>
                    <a:pt x="97266" y="45283"/>
                  </a:lnTo>
                  <a:lnTo>
                    <a:pt x="97666" y="45044"/>
                  </a:lnTo>
                  <a:lnTo>
                    <a:pt x="98016" y="44927"/>
                  </a:lnTo>
                  <a:lnTo>
                    <a:pt x="98466" y="44744"/>
                  </a:lnTo>
                  <a:lnTo>
                    <a:pt x="98722" y="44511"/>
                  </a:lnTo>
                  <a:lnTo>
                    <a:pt x="98922" y="44211"/>
                  </a:lnTo>
                  <a:lnTo>
                    <a:pt x="99222" y="43138"/>
                  </a:lnTo>
                  <a:lnTo>
                    <a:pt x="99272" y="42777"/>
                  </a:lnTo>
                  <a:lnTo>
                    <a:pt x="99472" y="42483"/>
                  </a:lnTo>
                  <a:lnTo>
                    <a:pt x="100377" y="41411"/>
                  </a:lnTo>
                  <a:lnTo>
                    <a:pt x="100477" y="41050"/>
                  </a:lnTo>
                  <a:lnTo>
                    <a:pt x="100477" y="40633"/>
                  </a:lnTo>
                  <a:lnTo>
                    <a:pt x="100377" y="40216"/>
                  </a:lnTo>
                  <a:lnTo>
                    <a:pt x="100177" y="39800"/>
                  </a:lnTo>
                  <a:lnTo>
                    <a:pt x="100027" y="39322"/>
                  </a:lnTo>
                  <a:lnTo>
                    <a:pt x="99922" y="38905"/>
                  </a:lnTo>
                  <a:lnTo>
                    <a:pt x="99922" y="38488"/>
                  </a:lnTo>
                  <a:lnTo>
                    <a:pt x="100127" y="38072"/>
                  </a:lnTo>
                  <a:lnTo>
                    <a:pt x="100577" y="37416"/>
                  </a:lnTo>
                  <a:lnTo>
                    <a:pt x="100827" y="37000"/>
                  </a:lnTo>
                  <a:lnTo>
                    <a:pt x="101177" y="36522"/>
                  </a:lnTo>
                  <a:lnTo>
                    <a:pt x="101583" y="36344"/>
                  </a:lnTo>
                  <a:lnTo>
                    <a:pt x="102033" y="36105"/>
                  </a:lnTo>
                  <a:lnTo>
                    <a:pt x="102533" y="35866"/>
                  </a:lnTo>
                  <a:lnTo>
                    <a:pt x="103188" y="35688"/>
                  </a:lnTo>
                  <a:lnTo>
                    <a:pt x="103738" y="35450"/>
                  </a:lnTo>
                  <a:lnTo>
                    <a:pt x="104388" y="35450"/>
                  </a:lnTo>
                  <a:lnTo>
                    <a:pt x="104644" y="35572"/>
                  </a:lnTo>
                  <a:lnTo>
                    <a:pt x="104944" y="35811"/>
                  </a:lnTo>
                  <a:lnTo>
                    <a:pt x="105194" y="35866"/>
                  </a:lnTo>
                  <a:lnTo>
                    <a:pt x="105544" y="35988"/>
                  </a:lnTo>
                  <a:lnTo>
                    <a:pt x="105894" y="35811"/>
                  </a:lnTo>
                  <a:lnTo>
                    <a:pt x="106300" y="35450"/>
                  </a:lnTo>
                  <a:lnTo>
                    <a:pt x="106850" y="34616"/>
                  </a:lnTo>
                  <a:lnTo>
                    <a:pt x="107200" y="34261"/>
                  </a:lnTo>
                  <a:lnTo>
                    <a:pt x="107455" y="33961"/>
                  </a:lnTo>
                  <a:lnTo>
                    <a:pt x="108305" y="33427"/>
                  </a:lnTo>
                  <a:lnTo>
                    <a:pt x="109111" y="33066"/>
                  </a:lnTo>
                  <a:lnTo>
                    <a:pt x="110011" y="32888"/>
                  </a:lnTo>
                  <a:lnTo>
                    <a:pt x="110916" y="32772"/>
                  </a:lnTo>
                  <a:lnTo>
                    <a:pt x="111366" y="32650"/>
                  </a:lnTo>
                  <a:lnTo>
                    <a:pt x="111716" y="32355"/>
                  </a:lnTo>
                  <a:lnTo>
                    <a:pt x="112022" y="31877"/>
                  </a:lnTo>
                  <a:lnTo>
                    <a:pt x="112172" y="31461"/>
                  </a:lnTo>
                  <a:lnTo>
                    <a:pt x="112272" y="31044"/>
                  </a:lnTo>
                  <a:lnTo>
                    <a:pt x="112122" y="30505"/>
                  </a:lnTo>
                  <a:lnTo>
                    <a:pt x="111922" y="30266"/>
                  </a:lnTo>
                  <a:lnTo>
                    <a:pt x="111566" y="29972"/>
                  </a:lnTo>
                  <a:lnTo>
                    <a:pt x="111266" y="29611"/>
                  </a:lnTo>
                  <a:lnTo>
                    <a:pt x="111166" y="29433"/>
                  </a:lnTo>
                  <a:lnTo>
                    <a:pt x="111166" y="29316"/>
                  </a:lnTo>
                  <a:lnTo>
                    <a:pt x="111366" y="29077"/>
                  </a:lnTo>
                  <a:lnTo>
                    <a:pt x="111616" y="29077"/>
                  </a:lnTo>
                  <a:lnTo>
                    <a:pt x="111922" y="29194"/>
                  </a:lnTo>
                  <a:lnTo>
                    <a:pt x="112172" y="29194"/>
                  </a:lnTo>
                  <a:lnTo>
                    <a:pt x="112472" y="29016"/>
                  </a:lnTo>
                  <a:lnTo>
                    <a:pt x="112622" y="28661"/>
                  </a:lnTo>
                  <a:lnTo>
                    <a:pt x="112922" y="28483"/>
                  </a:lnTo>
                  <a:lnTo>
                    <a:pt x="113072" y="28122"/>
                  </a:lnTo>
                  <a:lnTo>
                    <a:pt x="113377" y="28005"/>
                  </a:lnTo>
                  <a:lnTo>
                    <a:pt x="113527" y="28005"/>
                  </a:lnTo>
                  <a:lnTo>
                    <a:pt x="114077" y="28122"/>
                  </a:lnTo>
                  <a:lnTo>
                    <a:pt x="114477" y="28122"/>
                  </a:lnTo>
                  <a:lnTo>
                    <a:pt x="114727" y="28005"/>
                  </a:lnTo>
                  <a:lnTo>
                    <a:pt x="114983" y="27944"/>
                  </a:lnTo>
                  <a:lnTo>
                    <a:pt x="115383" y="27944"/>
                  </a:lnTo>
                  <a:lnTo>
                    <a:pt x="115633" y="28122"/>
                  </a:lnTo>
                  <a:lnTo>
                    <a:pt x="115833" y="28361"/>
                  </a:lnTo>
                  <a:lnTo>
                    <a:pt x="116183" y="29016"/>
                  </a:lnTo>
                  <a:lnTo>
                    <a:pt x="116538" y="29316"/>
                  </a:lnTo>
                  <a:lnTo>
                    <a:pt x="116988" y="29555"/>
                  </a:lnTo>
                  <a:lnTo>
                    <a:pt x="117894" y="29733"/>
                  </a:lnTo>
                  <a:lnTo>
                    <a:pt x="118294" y="29850"/>
                  </a:lnTo>
                  <a:lnTo>
                    <a:pt x="118544" y="29850"/>
                  </a:lnTo>
                  <a:lnTo>
                    <a:pt x="118744" y="29611"/>
                  </a:lnTo>
                  <a:lnTo>
                    <a:pt x="118794" y="29194"/>
                  </a:lnTo>
                  <a:lnTo>
                    <a:pt x="118894" y="28777"/>
                  </a:lnTo>
                  <a:lnTo>
                    <a:pt x="118994" y="28538"/>
                  </a:lnTo>
                  <a:lnTo>
                    <a:pt x="119300" y="28483"/>
                  </a:lnTo>
                  <a:lnTo>
                    <a:pt x="119550" y="28361"/>
                  </a:lnTo>
                  <a:lnTo>
                    <a:pt x="119900" y="28244"/>
                  </a:lnTo>
                  <a:lnTo>
                    <a:pt x="120000" y="27944"/>
                  </a:lnTo>
                  <a:lnTo>
                    <a:pt x="120000" y="27588"/>
                  </a:lnTo>
                  <a:lnTo>
                    <a:pt x="119900" y="27288"/>
                  </a:lnTo>
                  <a:close/>
                </a:path>
              </a:pathLst>
            </a:custGeom>
            <a:solidFill>
              <a:srgbClr val="FFFFFF"/>
            </a:solidFill>
            <a:ln cap="flat" cmpd="sng" w="9525">
              <a:solidFill>
                <a:srgbClr val="FFFFFF"/>
              </a:solidFill>
              <a:prstDash val="solid"/>
              <a:round/>
              <a:headEnd len="sm" w="sm" type="none"/>
              <a:tailEnd len="sm" w="sm" type="none"/>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763" name="Google Shape;2763;p187"/>
            <p:cNvSpPr/>
            <p:nvPr/>
          </p:nvSpPr>
          <p:spPr>
            <a:xfrm>
              <a:off x="2799324" y="303418"/>
              <a:ext cx="1785000" cy="1331700"/>
            </a:xfrm>
            <a:custGeom>
              <a:rect b="b" l="l" r="r" t="t"/>
              <a:pathLst>
                <a:path extrusionOk="0" h="120000" w="120000">
                  <a:moveTo>
                    <a:pt x="93455" y="23566"/>
                  </a:moveTo>
                  <a:lnTo>
                    <a:pt x="93544" y="23566"/>
                  </a:lnTo>
                  <a:lnTo>
                    <a:pt x="93883" y="23794"/>
                  </a:lnTo>
                  <a:lnTo>
                    <a:pt x="94055" y="24022"/>
                  </a:lnTo>
                  <a:lnTo>
                    <a:pt x="94222" y="24822"/>
                  </a:lnTo>
                  <a:lnTo>
                    <a:pt x="94222" y="25283"/>
                  </a:lnTo>
                  <a:lnTo>
                    <a:pt x="94055" y="25622"/>
                  </a:lnTo>
                  <a:lnTo>
                    <a:pt x="93711" y="25855"/>
                  </a:lnTo>
                  <a:lnTo>
                    <a:pt x="93455" y="25622"/>
                  </a:lnTo>
                  <a:lnTo>
                    <a:pt x="93283" y="25622"/>
                  </a:lnTo>
                  <a:lnTo>
                    <a:pt x="92944" y="25283"/>
                  </a:lnTo>
                  <a:lnTo>
                    <a:pt x="92772" y="24366"/>
                  </a:lnTo>
                  <a:lnTo>
                    <a:pt x="92772" y="24022"/>
                  </a:lnTo>
                  <a:lnTo>
                    <a:pt x="93116" y="23566"/>
                  </a:lnTo>
                  <a:lnTo>
                    <a:pt x="93455" y="23566"/>
                  </a:lnTo>
                  <a:close/>
                  <a:moveTo>
                    <a:pt x="16811" y="76527"/>
                  </a:moveTo>
                  <a:lnTo>
                    <a:pt x="17155" y="76416"/>
                  </a:lnTo>
                  <a:lnTo>
                    <a:pt x="17583" y="76416"/>
                  </a:lnTo>
                  <a:lnTo>
                    <a:pt x="18011" y="76527"/>
                  </a:lnTo>
                  <a:lnTo>
                    <a:pt x="18522" y="76761"/>
                  </a:lnTo>
                  <a:lnTo>
                    <a:pt x="18777" y="76527"/>
                  </a:lnTo>
                  <a:lnTo>
                    <a:pt x="18950" y="76188"/>
                  </a:lnTo>
                  <a:lnTo>
                    <a:pt x="19716" y="75500"/>
                  </a:lnTo>
                  <a:lnTo>
                    <a:pt x="20400" y="75272"/>
                  </a:lnTo>
                  <a:lnTo>
                    <a:pt x="20655" y="74927"/>
                  </a:lnTo>
                  <a:lnTo>
                    <a:pt x="20827" y="74472"/>
                  </a:lnTo>
                  <a:lnTo>
                    <a:pt x="20994" y="74127"/>
                  </a:lnTo>
                  <a:lnTo>
                    <a:pt x="21250" y="73672"/>
                  </a:lnTo>
                  <a:lnTo>
                    <a:pt x="21250" y="73100"/>
                  </a:lnTo>
                  <a:lnTo>
                    <a:pt x="21166" y="72638"/>
                  </a:lnTo>
                  <a:lnTo>
                    <a:pt x="20994" y="72183"/>
                  </a:lnTo>
                  <a:lnTo>
                    <a:pt x="20827" y="71838"/>
                  </a:lnTo>
                  <a:lnTo>
                    <a:pt x="20994" y="70922"/>
                  </a:lnTo>
                  <a:lnTo>
                    <a:pt x="20994" y="70350"/>
                  </a:lnTo>
                  <a:lnTo>
                    <a:pt x="21166" y="69894"/>
                  </a:lnTo>
                  <a:lnTo>
                    <a:pt x="21250" y="69783"/>
                  </a:lnTo>
                  <a:lnTo>
                    <a:pt x="21761" y="69322"/>
                  </a:lnTo>
                  <a:lnTo>
                    <a:pt x="21933" y="68866"/>
                  </a:lnTo>
                  <a:lnTo>
                    <a:pt x="21933" y="68294"/>
                  </a:lnTo>
                  <a:lnTo>
                    <a:pt x="21761" y="67722"/>
                  </a:lnTo>
                  <a:lnTo>
                    <a:pt x="21422" y="67266"/>
                  </a:lnTo>
                  <a:lnTo>
                    <a:pt x="20483" y="67266"/>
                  </a:lnTo>
                  <a:lnTo>
                    <a:pt x="20400" y="67033"/>
                  </a:lnTo>
                  <a:lnTo>
                    <a:pt x="20055" y="66805"/>
                  </a:lnTo>
                  <a:lnTo>
                    <a:pt x="19716" y="66805"/>
                  </a:lnTo>
                  <a:lnTo>
                    <a:pt x="19461" y="67033"/>
                  </a:lnTo>
                  <a:lnTo>
                    <a:pt x="19116" y="67722"/>
                  </a:lnTo>
                  <a:lnTo>
                    <a:pt x="18688" y="68294"/>
                  </a:lnTo>
                  <a:lnTo>
                    <a:pt x="18011" y="68750"/>
                  </a:lnTo>
                  <a:lnTo>
                    <a:pt x="17583" y="68866"/>
                  </a:lnTo>
                  <a:lnTo>
                    <a:pt x="17411" y="68866"/>
                  </a:lnTo>
                  <a:lnTo>
                    <a:pt x="17238" y="69094"/>
                  </a:lnTo>
                  <a:lnTo>
                    <a:pt x="17155" y="69322"/>
                  </a:lnTo>
                  <a:lnTo>
                    <a:pt x="17238" y="69550"/>
                  </a:lnTo>
                  <a:lnTo>
                    <a:pt x="17411" y="69894"/>
                  </a:lnTo>
                  <a:lnTo>
                    <a:pt x="17411" y="70350"/>
                  </a:lnTo>
                  <a:lnTo>
                    <a:pt x="17155" y="70350"/>
                  </a:lnTo>
                  <a:lnTo>
                    <a:pt x="16811" y="70583"/>
                  </a:lnTo>
                  <a:lnTo>
                    <a:pt x="16644" y="70811"/>
                  </a:lnTo>
                  <a:lnTo>
                    <a:pt x="16811" y="71155"/>
                  </a:lnTo>
                  <a:lnTo>
                    <a:pt x="16811" y="71383"/>
                  </a:lnTo>
                  <a:lnTo>
                    <a:pt x="16983" y="71611"/>
                  </a:lnTo>
                  <a:lnTo>
                    <a:pt x="17238" y="72066"/>
                  </a:lnTo>
                  <a:lnTo>
                    <a:pt x="17411" y="72638"/>
                  </a:lnTo>
                  <a:lnTo>
                    <a:pt x="17411" y="73211"/>
                  </a:lnTo>
                  <a:lnTo>
                    <a:pt x="17238" y="73900"/>
                  </a:lnTo>
                  <a:lnTo>
                    <a:pt x="16983" y="74472"/>
                  </a:lnTo>
                  <a:lnTo>
                    <a:pt x="16644" y="74700"/>
                  </a:lnTo>
                  <a:lnTo>
                    <a:pt x="16472" y="74927"/>
                  </a:lnTo>
                  <a:lnTo>
                    <a:pt x="16300" y="75500"/>
                  </a:lnTo>
                  <a:lnTo>
                    <a:pt x="16216" y="75955"/>
                  </a:lnTo>
                  <a:lnTo>
                    <a:pt x="16216" y="76416"/>
                  </a:lnTo>
                  <a:lnTo>
                    <a:pt x="16300" y="76527"/>
                  </a:lnTo>
                  <a:lnTo>
                    <a:pt x="16811" y="76527"/>
                  </a:lnTo>
                  <a:close/>
                  <a:moveTo>
                    <a:pt x="98066" y="18644"/>
                  </a:moveTo>
                  <a:lnTo>
                    <a:pt x="98405" y="18988"/>
                  </a:lnTo>
                  <a:lnTo>
                    <a:pt x="98661" y="19444"/>
                  </a:lnTo>
                  <a:lnTo>
                    <a:pt x="99005" y="19905"/>
                  </a:lnTo>
                  <a:lnTo>
                    <a:pt x="99433" y="20250"/>
                  </a:lnTo>
                  <a:lnTo>
                    <a:pt x="100027" y="20705"/>
                  </a:lnTo>
                  <a:lnTo>
                    <a:pt x="100883" y="20933"/>
                  </a:lnTo>
                  <a:lnTo>
                    <a:pt x="101733" y="20933"/>
                  </a:lnTo>
                  <a:lnTo>
                    <a:pt x="102077" y="20705"/>
                  </a:lnTo>
                  <a:lnTo>
                    <a:pt x="102250" y="20477"/>
                  </a:lnTo>
                  <a:lnTo>
                    <a:pt x="102416" y="20016"/>
                  </a:lnTo>
                  <a:lnTo>
                    <a:pt x="102416" y="18188"/>
                  </a:lnTo>
                  <a:lnTo>
                    <a:pt x="102077" y="16127"/>
                  </a:lnTo>
                  <a:lnTo>
                    <a:pt x="101905" y="14527"/>
                  </a:lnTo>
                  <a:lnTo>
                    <a:pt x="101905" y="13038"/>
                  </a:lnTo>
                  <a:lnTo>
                    <a:pt x="102250" y="11327"/>
                  </a:lnTo>
                  <a:lnTo>
                    <a:pt x="102672" y="9950"/>
                  </a:lnTo>
                  <a:lnTo>
                    <a:pt x="104127" y="8005"/>
                  </a:lnTo>
                  <a:lnTo>
                    <a:pt x="105744" y="6861"/>
                  </a:lnTo>
                  <a:lnTo>
                    <a:pt x="107027" y="5833"/>
                  </a:lnTo>
                  <a:lnTo>
                    <a:pt x="108222" y="4916"/>
                  </a:lnTo>
                  <a:lnTo>
                    <a:pt x="109500" y="4577"/>
                  </a:lnTo>
                  <a:lnTo>
                    <a:pt x="111038" y="4116"/>
                  </a:lnTo>
                  <a:lnTo>
                    <a:pt x="114450" y="3661"/>
                  </a:lnTo>
                  <a:lnTo>
                    <a:pt x="116755" y="3316"/>
                  </a:lnTo>
                  <a:lnTo>
                    <a:pt x="117866" y="3088"/>
                  </a:lnTo>
                  <a:lnTo>
                    <a:pt x="118888" y="2633"/>
                  </a:lnTo>
                  <a:lnTo>
                    <a:pt x="119572" y="2288"/>
                  </a:lnTo>
                  <a:lnTo>
                    <a:pt x="119827" y="2061"/>
                  </a:lnTo>
                  <a:lnTo>
                    <a:pt x="120000" y="1827"/>
                  </a:lnTo>
                  <a:lnTo>
                    <a:pt x="120000" y="1488"/>
                  </a:lnTo>
                  <a:lnTo>
                    <a:pt x="119661" y="800"/>
                  </a:lnTo>
                  <a:lnTo>
                    <a:pt x="119061" y="227"/>
                  </a:lnTo>
                  <a:lnTo>
                    <a:pt x="118461" y="0"/>
                  </a:lnTo>
                  <a:lnTo>
                    <a:pt x="117866" y="0"/>
                  </a:lnTo>
                  <a:lnTo>
                    <a:pt x="117183" y="344"/>
                  </a:lnTo>
                  <a:lnTo>
                    <a:pt x="116583" y="800"/>
                  </a:lnTo>
                  <a:lnTo>
                    <a:pt x="115477" y="1488"/>
                  </a:lnTo>
                  <a:lnTo>
                    <a:pt x="114450" y="1827"/>
                  </a:lnTo>
                  <a:lnTo>
                    <a:pt x="110438" y="1827"/>
                  </a:lnTo>
                  <a:lnTo>
                    <a:pt x="109927" y="2061"/>
                  </a:lnTo>
                  <a:lnTo>
                    <a:pt x="108561" y="3088"/>
                  </a:lnTo>
                  <a:lnTo>
                    <a:pt x="107966" y="3544"/>
                  </a:lnTo>
                  <a:lnTo>
                    <a:pt x="107200" y="3661"/>
                  </a:lnTo>
                  <a:lnTo>
                    <a:pt x="106088" y="3888"/>
                  </a:lnTo>
                  <a:lnTo>
                    <a:pt x="105150" y="4116"/>
                  </a:lnTo>
                  <a:lnTo>
                    <a:pt x="104127" y="4344"/>
                  </a:lnTo>
                  <a:lnTo>
                    <a:pt x="103188" y="4688"/>
                  </a:lnTo>
                  <a:lnTo>
                    <a:pt x="102250" y="5605"/>
                  </a:lnTo>
                  <a:lnTo>
                    <a:pt x="101311" y="6633"/>
                  </a:lnTo>
                  <a:lnTo>
                    <a:pt x="100711" y="7894"/>
                  </a:lnTo>
                  <a:lnTo>
                    <a:pt x="100372" y="8238"/>
                  </a:lnTo>
                  <a:lnTo>
                    <a:pt x="100200" y="8922"/>
                  </a:lnTo>
                  <a:lnTo>
                    <a:pt x="100200" y="9950"/>
                  </a:lnTo>
                  <a:lnTo>
                    <a:pt x="100027" y="10294"/>
                  </a:lnTo>
                  <a:lnTo>
                    <a:pt x="99772" y="10983"/>
                  </a:lnTo>
                  <a:lnTo>
                    <a:pt x="98661" y="12238"/>
                  </a:lnTo>
                  <a:lnTo>
                    <a:pt x="98066" y="13038"/>
                  </a:lnTo>
                  <a:lnTo>
                    <a:pt x="97638" y="13844"/>
                  </a:lnTo>
                  <a:lnTo>
                    <a:pt x="97127" y="15555"/>
                  </a:lnTo>
                  <a:lnTo>
                    <a:pt x="96955" y="16361"/>
                  </a:lnTo>
                  <a:lnTo>
                    <a:pt x="96955" y="17961"/>
                  </a:lnTo>
                  <a:lnTo>
                    <a:pt x="97300" y="18188"/>
                  </a:lnTo>
                  <a:lnTo>
                    <a:pt x="98066" y="18644"/>
                  </a:lnTo>
                  <a:close/>
                  <a:moveTo>
                    <a:pt x="24411" y="77216"/>
                  </a:moveTo>
                  <a:lnTo>
                    <a:pt x="23727" y="77444"/>
                  </a:lnTo>
                  <a:lnTo>
                    <a:pt x="23472" y="78016"/>
                  </a:lnTo>
                  <a:lnTo>
                    <a:pt x="22700" y="79044"/>
                  </a:lnTo>
                  <a:lnTo>
                    <a:pt x="22188" y="79505"/>
                  </a:lnTo>
                  <a:lnTo>
                    <a:pt x="21761" y="79850"/>
                  </a:lnTo>
                  <a:lnTo>
                    <a:pt x="21761" y="80533"/>
                  </a:lnTo>
                  <a:lnTo>
                    <a:pt x="21933" y="80761"/>
                  </a:lnTo>
                  <a:lnTo>
                    <a:pt x="22361" y="80761"/>
                  </a:lnTo>
                  <a:lnTo>
                    <a:pt x="22533" y="80533"/>
                  </a:lnTo>
                  <a:lnTo>
                    <a:pt x="22788" y="80077"/>
                  </a:lnTo>
                  <a:lnTo>
                    <a:pt x="23472" y="79505"/>
                  </a:lnTo>
                  <a:lnTo>
                    <a:pt x="24838" y="79505"/>
                  </a:lnTo>
                  <a:lnTo>
                    <a:pt x="25177" y="79277"/>
                  </a:lnTo>
                  <a:lnTo>
                    <a:pt x="25433" y="79044"/>
                  </a:lnTo>
                  <a:lnTo>
                    <a:pt x="25605" y="79044"/>
                  </a:lnTo>
                  <a:lnTo>
                    <a:pt x="26200" y="79277"/>
                  </a:lnTo>
                  <a:lnTo>
                    <a:pt x="26716" y="79044"/>
                  </a:lnTo>
                  <a:lnTo>
                    <a:pt x="26972" y="78816"/>
                  </a:lnTo>
                  <a:lnTo>
                    <a:pt x="27311" y="78472"/>
                  </a:lnTo>
                  <a:lnTo>
                    <a:pt x="27655" y="78244"/>
                  </a:lnTo>
                  <a:lnTo>
                    <a:pt x="28250" y="78244"/>
                  </a:lnTo>
                  <a:lnTo>
                    <a:pt x="28677" y="78472"/>
                  </a:lnTo>
                  <a:lnTo>
                    <a:pt x="30127" y="78472"/>
                  </a:lnTo>
                  <a:lnTo>
                    <a:pt x="30555" y="78244"/>
                  </a:lnTo>
                  <a:lnTo>
                    <a:pt x="31150" y="77788"/>
                  </a:lnTo>
                  <a:lnTo>
                    <a:pt x="31322" y="77444"/>
                  </a:lnTo>
                  <a:lnTo>
                    <a:pt x="31150" y="76988"/>
                  </a:lnTo>
                  <a:lnTo>
                    <a:pt x="31150" y="76761"/>
                  </a:lnTo>
                  <a:lnTo>
                    <a:pt x="30555" y="76761"/>
                  </a:lnTo>
                  <a:lnTo>
                    <a:pt x="30383" y="76527"/>
                  </a:lnTo>
                  <a:lnTo>
                    <a:pt x="30383" y="75955"/>
                  </a:lnTo>
                  <a:lnTo>
                    <a:pt x="30894" y="75500"/>
                  </a:lnTo>
                  <a:lnTo>
                    <a:pt x="31150" y="75500"/>
                  </a:lnTo>
                  <a:lnTo>
                    <a:pt x="31494" y="75272"/>
                  </a:lnTo>
                  <a:lnTo>
                    <a:pt x="31666" y="74700"/>
                  </a:lnTo>
                  <a:lnTo>
                    <a:pt x="31666" y="73438"/>
                  </a:lnTo>
                  <a:lnTo>
                    <a:pt x="31494" y="73100"/>
                  </a:lnTo>
                  <a:lnTo>
                    <a:pt x="31322" y="72638"/>
                  </a:lnTo>
                  <a:lnTo>
                    <a:pt x="30894" y="72638"/>
                  </a:lnTo>
                  <a:lnTo>
                    <a:pt x="30211" y="72866"/>
                  </a:lnTo>
                  <a:lnTo>
                    <a:pt x="29955" y="72183"/>
                  </a:lnTo>
                  <a:lnTo>
                    <a:pt x="29788" y="71611"/>
                  </a:lnTo>
                  <a:lnTo>
                    <a:pt x="29788" y="70583"/>
                  </a:lnTo>
                  <a:lnTo>
                    <a:pt x="29616" y="70350"/>
                  </a:lnTo>
                  <a:lnTo>
                    <a:pt x="29361" y="69894"/>
                  </a:lnTo>
                  <a:lnTo>
                    <a:pt x="28850" y="69550"/>
                  </a:lnTo>
                  <a:lnTo>
                    <a:pt x="28677" y="68866"/>
                  </a:lnTo>
                  <a:lnTo>
                    <a:pt x="28505" y="68750"/>
                  </a:lnTo>
                  <a:lnTo>
                    <a:pt x="28250" y="68066"/>
                  </a:lnTo>
                  <a:lnTo>
                    <a:pt x="27911" y="67722"/>
                  </a:lnTo>
                  <a:lnTo>
                    <a:pt x="27655" y="67033"/>
                  </a:lnTo>
                  <a:lnTo>
                    <a:pt x="27311" y="66461"/>
                  </a:lnTo>
                  <a:lnTo>
                    <a:pt x="26972" y="65777"/>
                  </a:lnTo>
                  <a:lnTo>
                    <a:pt x="26716" y="65433"/>
                  </a:lnTo>
                  <a:lnTo>
                    <a:pt x="26372" y="64516"/>
                  </a:lnTo>
                  <a:lnTo>
                    <a:pt x="26033" y="64405"/>
                  </a:lnTo>
                  <a:lnTo>
                    <a:pt x="25944" y="63944"/>
                  </a:lnTo>
                  <a:lnTo>
                    <a:pt x="25944" y="63716"/>
                  </a:lnTo>
                  <a:lnTo>
                    <a:pt x="26033" y="63372"/>
                  </a:lnTo>
                  <a:lnTo>
                    <a:pt x="26033" y="62461"/>
                  </a:lnTo>
                  <a:lnTo>
                    <a:pt x="26200" y="62233"/>
                  </a:lnTo>
                  <a:lnTo>
                    <a:pt x="26716" y="61888"/>
                  </a:lnTo>
                  <a:lnTo>
                    <a:pt x="26972" y="61200"/>
                  </a:lnTo>
                  <a:lnTo>
                    <a:pt x="27138" y="60627"/>
                  </a:lnTo>
                  <a:lnTo>
                    <a:pt x="27311" y="59827"/>
                  </a:lnTo>
                  <a:lnTo>
                    <a:pt x="27311" y="59600"/>
                  </a:lnTo>
                  <a:lnTo>
                    <a:pt x="27138" y="59144"/>
                  </a:lnTo>
                  <a:lnTo>
                    <a:pt x="26544" y="58800"/>
                  </a:lnTo>
                  <a:lnTo>
                    <a:pt x="25605" y="58800"/>
                  </a:lnTo>
                  <a:lnTo>
                    <a:pt x="25177" y="58572"/>
                  </a:lnTo>
                  <a:lnTo>
                    <a:pt x="25177" y="58338"/>
                  </a:lnTo>
                  <a:lnTo>
                    <a:pt x="25005" y="57883"/>
                  </a:lnTo>
                  <a:lnTo>
                    <a:pt x="25177" y="57538"/>
                  </a:lnTo>
                  <a:lnTo>
                    <a:pt x="25261" y="57083"/>
                  </a:lnTo>
                  <a:lnTo>
                    <a:pt x="25177" y="56738"/>
                  </a:lnTo>
                  <a:lnTo>
                    <a:pt x="25005" y="56511"/>
                  </a:lnTo>
                  <a:lnTo>
                    <a:pt x="24411" y="56511"/>
                  </a:lnTo>
                  <a:lnTo>
                    <a:pt x="23727" y="56738"/>
                  </a:lnTo>
                  <a:lnTo>
                    <a:pt x="23472" y="56855"/>
                  </a:lnTo>
                  <a:lnTo>
                    <a:pt x="23300" y="57538"/>
                  </a:lnTo>
                  <a:lnTo>
                    <a:pt x="23300" y="57766"/>
                  </a:lnTo>
                  <a:lnTo>
                    <a:pt x="22788" y="58111"/>
                  </a:lnTo>
                  <a:lnTo>
                    <a:pt x="22788" y="59027"/>
                  </a:lnTo>
                  <a:lnTo>
                    <a:pt x="22533" y="59372"/>
                  </a:lnTo>
                  <a:lnTo>
                    <a:pt x="22188" y="59600"/>
                  </a:lnTo>
                  <a:lnTo>
                    <a:pt x="22188" y="60627"/>
                  </a:lnTo>
                  <a:lnTo>
                    <a:pt x="22533" y="61088"/>
                  </a:lnTo>
                  <a:lnTo>
                    <a:pt x="22022" y="62116"/>
                  </a:lnTo>
                  <a:lnTo>
                    <a:pt x="22188" y="62461"/>
                  </a:lnTo>
                  <a:lnTo>
                    <a:pt x="22361" y="62916"/>
                  </a:lnTo>
                  <a:lnTo>
                    <a:pt x="22361" y="63372"/>
                  </a:lnTo>
                  <a:lnTo>
                    <a:pt x="22188" y="63944"/>
                  </a:lnTo>
                  <a:lnTo>
                    <a:pt x="22361" y="64177"/>
                  </a:lnTo>
                  <a:lnTo>
                    <a:pt x="22361" y="64405"/>
                  </a:lnTo>
                  <a:lnTo>
                    <a:pt x="22788" y="64405"/>
                  </a:lnTo>
                  <a:lnTo>
                    <a:pt x="22961" y="64516"/>
                  </a:lnTo>
                  <a:lnTo>
                    <a:pt x="23127" y="64977"/>
                  </a:lnTo>
                  <a:lnTo>
                    <a:pt x="23127" y="65777"/>
                  </a:lnTo>
                  <a:lnTo>
                    <a:pt x="23300" y="66233"/>
                  </a:lnTo>
                  <a:lnTo>
                    <a:pt x="23472" y="66461"/>
                  </a:lnTo>
                  <a:lnTo>
                    <a:pt x="23900" y="66805"/>
                  </a:lnTo>
                  <a:lnTo>
                    <a:pt x="24666" y="66805"/>
                  </a:lnTo>
                  <a:lnTo>
                    <a:pt x="25005" y="67033"/>
                  </a:lnTo>
                  <a:lnTo>
                    <a:pt x="25177" y="67266"/>
                  </a:lnTo>
                  <a:lnTo>
                    <a:pt x="25261" y="67494"/>
                  </a:lnTo>
                  <a:lnTo>
                    <a:pt x="25177" y="67833"/>
                  </a:lnTo>
                  <a:lnTo>
                    <a:pt x="24838" y="68750"/>
                  </a:lnTo>
                  <a:lnTo>
                    <a:pt x="24838" y="68866"/>
                  </a:lnTo>
                  <a:lnTo>
                    <a:pt x="25005" y="69094"/>
                  </a:lnTo>
                  <a:lnTo>
                    <a:pt x="25261" y="69094"/>
                  </a:lnTo>
                  <a:lnTo>
                    <a:pt x="25433" y="68866"/>
                  </a:lnTo>
                  <a:lnTo>
                    <a:pt x="25605" y="68866"/>
                  </a:lnTo>
                  <a:lnTo>
                    <a:pt x="25777" y="69094"/>
                  </a:lnTo>
                  <a:lnTo>
                    <a:pt x="25944" y="69783"/>
                  </a:lnTo>
                  <a:lnTo>
                    <a:pt x="25777" y="70122"/>
                  </a:lnTo>
                  <a:lnTo>
                    <a:pt x="25433" y="70350"/>
                  </a:lnTo>
                  <a:lnTo>
                    <a:pt x="25177" y="70350"/>
                  </a:lnTo>
                  <a:lnTo>
                    <a:pt x="24411" y="70583"/>
                  </a:lnTo>
                  <a:lnTo>
                    <a:pt x="23900" y="70811"/>
                  </a:lnTo>
                  <a:lnTo>
                    <a:pt x="23727" y="70922"/>
                  </a:lnTo>
                  <a:lnTo>
                    <a:pt x="23727" y="71611"/>
                  </a:lnTo>
                  <a:lnTo>
                    <a:pt x="23900" y="71838"/>
                  </a:lnTo>
                  <a:lnTo>
                    <a:pt x="23900" y="72411"/>
                  </a:lnTo>
                  <a:lnTo>
                    <a:pt x="23727" y="72638"/>
                  </a:lnTo>
                  <a:lnTo>
                    <a:pt x="23638" y="72866"/>
                  </a:lnTo>
                  <a:lnTo>
                    <a:pt x="23638" y="73211"/>
                  </a:lnTo>
                  <a:lnTo>
                    <a:pt x="23727" y="73900"/>
                  </a:lnTo>
                  <a:lnTo>
                    <a:pt x="23727" y="74244"/>
                  </a:lnTo>
                  <a:lnTo>
                    <a:pt x="23300" y="74700"/>
                  </a:lnTo>
                  <a:lnTo>
                    <a:pt x="22961" y="75155"/>
                  </a:lnTo>
                  <a:lnTo>
                    <a:pt x="22961" y="75727"/>
                  </a:lnTo>
                  <a:lnTo>
                    <a:pt x="23472" y="75955"/>
                  </a:lnTo>
                  <a:lnTo>
                    <a:pt x="23900" y="76188"/>
                  </a:lnTo>
                  <a:lnTo>
                    <a:pt x="24411" y="76416"/>
                  </a:lnTo>
                  <a:lnTo>
                    <a:pt x="25433" y="76416"/>
                  </a:lnTo>
                  <a:lnTo>
                    <a:pt x="25777" y="76527"/>
                  </a:lnTo>
                  <a:lnTo>
                    <a:pt x="25777" y="76988"/>
                  </a:lnTo>
                  <a:lnTo>
                    <a:pt x="25433" y="77216"/>
                  </a:lnTo>
                  <a:lnTo>
                    <a:pt x="24411" y="77216"/>
                  </a:lnTo>
                  <a:close/>
                  <a:moveTo>
                    <a:pt x="45577" y="65433"/>
                  </a:moveTo>
                  <a:lnTo>
                    <a:pt x="45405" y="64750"/>
                  </a:lnTo>
                  <a:lnTo>
                    <a:pt x="45233" y="64516"/>
                  </a:lnTo>
                  <a:lnTo>
                    <a:pt x="44894" y="64516"/>
                  </a:lnTo>
                  <a:lnTo>
                    <a:pt x="44805" y="64750"/>
                  </a:lnTo>
                  <a:lnTo>
                    <a:pt x="44294" y="65205"/>
                  </a:lnTo>
                  <a:lnTo>
                    <a:pt x="43955" y="66005"/>
                  </a:lnTo>
                  <a:lnTo>
                    <a:pt x="44127" y="66577"/>
                  </a:lnTo>
                  <a:lnTo>
                    <a:pt x="44127" y="67033"/>
                  </a:lnTo>
                  <a:lnTo>
                    <a:pt x="44466" y="67494"/>
                  </a:lnTo>
                  <a:lnTo>
                    <a:pt x="45233" y="67494"/>
                  </a:lnTo>
                  <a:lnTo>
                    <a:pt x="45405" y="67266"/>
                  </a:lnTo>
                  <a:lnTo>
                    <a:pt x="45661" y="66577"/>
                  </a:lnTo>
                  <a:lnTo>
                    <a:pt x="45661" y="66005"/>
                  </a:lnTo>
                  <a:lnTo>
                    <a:pt x="45577" y="65433"/>
                  </a:lnTo>
                  <a:close/>
                  <a:moveTo>
                    <a:pt x="79972" y="38666"/>
                  </a:moveTo>
                  <a:lnTo>
                    <a:pt x="79800" y="38438"/>
                  </a:lnTo>
                  <a:lnTo>
                    <a:pt x="79800" y="39122"/>
                  </a:lnTo>
                  <a:lnTo>
                    <a:pt x="80144" y="38666"/>
                  </a:lnTo>
                  <a:lnTo>
                    <a:pt x="79972" y="38666"/>
                  </a:lnTo>
                  <a:close/>
                  <a:moveTo>
                    <a:pt x="9388" y="40494"/>
                  </a:moveTo>
                  <a:lnTo>
                    <a:pt x="10327" y="39694"/>
                  </a:lnTo>
                  <a:lnTo>
                    <a:pt x="10583" y="39350"/>
                  </a:lnTo>
                  <a:lnTo>
                    <a:pt x="10755" y="38666"/>
                  </a:lnTo>
                  <a:lnTo>
                    <a:pt x="10922" y="38322"/>
                  </a:lnTo>
                  <a:lnTo>
                    <a:pt x="11094" y="38094"/>
                  </a:lnTo>
                  <a:lnTo>
                    <a:pt x="11438" y="37866"/>
                  </a:lnTo>
                  <a:lnTo>
                    <a:pt x="11694" y="37633"/>
                  </a:lnTo>
                  <a:lnTo>
                    <a:pt x="11861" y="37294"/>
                  </a:lnTo>
                  <a:lnTo>
                    <a:pt x="11861" y="36833"/>
                  </a:lnTo>
                  <a:lnTo>
                    <a:pt x="11694" y="36150"/>
                  </a:lnTo>
                  <a:lnTo>
                    <a:pt x="11522" y="35805"/>
                  </a:lnTo>
                  <a:lnTo>
                    <a:pt x="10755" y="35805"/>
                  </a:lnTo>
                  <a:lnTo>
                    <a:pt x="10155" y="35577"/>
                  </a:lnTo>
                  <a:lnTo>
                    <a:pt x="9816" y="35116"/>
                  </a:lnTo>
                  <a:lnTo>
                    <a:pt x="9561" y="34316"/>
                  </a:lnTo>
                  <a:lnTo>
                    <a:pt x="9216" y="33977"/>
                  </a:lnTo>
                  <a:lnTo>
                    <a:pt x="8961" y="33744"/>
                  </a:lnTo>
                  <a:lnTo>
                    <a:pt x="8450" y="33744"/>
                  </a:lnTo>
                  <a:lnTo>
                    <a:pt x="8277" y="33977"/>
                  </a:lnTo>
                  <a:lnTo>
                    <a:pt x="8194" y="34316"/>
                  </a:lnTo>
                  <a:lnTo>
                    <a:pt x="8022" y="34544"/>
                  </a:lnTo>
                  <a:lnTo>
                    <a:pt x="7255" y="34544"/>
                  </a:lnTo>
                  <a:lnTo>
                    <a:pt x="6911" y="34777"/>
                  </a:lnTo>
                  <a:lnTo>
                    <a:pt x="6744" y="35005"/>
                  </a:lnTo>
                  <a:lnTo>
                    <a:pt x="6572" y="35005"/>
                  </a:lnTo>
                  <a:lnTo>
                    <a:pt x="6144" y="34777"/>
                  </a:lnTo>
                  <a:lnTo>
                    <a:pt x="5805" y="34777"/>
                  </a:lnTo>
                  <a:lnTo>
                    <a:pt x="5716" y="35005"/>
                  </a:lnTo>
                  <a:lnTo>
                    <a:pt x="5377" y="35005"/>
                  </a:lnTo>
                  <a:lnTo>
                    <a:pt x="5205" y="34544"/>
                  </a:lnTo>
                  <a:lnTo>
                    <a:pt x="5205" y="34088"/>
                  </a:lnTo>
                  <a:lnTo>
                    <a:pt x="4950" y="34088"/>
                  </a:lnTo>
                  <a:lnTo>
                    <a:pt x="4611" y="34544"/>
                  </a:lnTo>
                  <a:lnTo>
                    <a:pt x="4438" y="35005"/>
                  </a:lnTo>
                  <a:lnTo>
                    <a:pt x="4094" y="35350"/>
                  </a:lnTo>
                  <a:lnTo>
                    <a:pt x="4011" y="35350"/>
                  </a:lnTo>
                  <a:lnTo>
                    <a:pt x="3838" y="35116"/>
                  </a:lnTo>
                  <a:lnTo>
                    <a:pt x="3672" y="34777"/>
                  </a:lnTo>
                  <a:lnTo>
                    <a:pt x="3672" y="34544"/>
                  </a:lnTo>
                  <a:lnTo>
                    <a:pt x="3500" y="34544"/>
                  </a:lnTo>
                  <a:lnTo>
                    <a:pt x="3244" y="34777"/>
                  </a:lnTo>
                  <a:lnTo>
                    <a:pt x="3244" y="36033"/>
                  </a:lnTo>
                  <a:lnTo>
                    <a:pt x="3072" y="36150"/>
                  </a:lnTo>
                  <a:lnTo>
                    <a:pt x="2900" y="36150"/>
                  </a:lnTo>
                  <a:lnTo>
                    <a:pt x="2477" y="36605"/>
                  </a:lnTo>
                  <a:lnTo>
                    <a:pt x="1961" y="36605"/>
                  </a:lnTo>
                  <a:lnTo>
                    <a:pt x="1794" y="36150"/>
                  </a:lnTo>
                  <a:lnTo>
                    <a:pt x="1794" y="36033"/>
                  </a:lnTo>
                  <a:lnTo>
                    <a:pt x="1705" y="35577"/>
                  </a:lnTo>
                  <a:lnTo>
                    <a:pt x="1538" y="35116"/>
                  </a:lnTo>
                  <a:lnTo>
                    <a:pt x="1022" y="35005"/>
                  </a:lnTo>
                  <a:lnTo>
                    <a:pt x="600" y="35116"/>
                  </a:lnTo>
                  <a:lnTo>
                    <a:pt x="255" y="35350"/>
                  </a:lnTo>
                  <a:lnTo>
                    <a:pt x="255" y="36033"/>
                  </a:lnTo>
                  <a:lnTo>
                    <a:pt x="427" y="36150"/>
                  </a:lnTo>
                  <a:lnTo>
                    <a:pt x="766" y="36605"/>
                  </a:lnTo>
                  <a:lnTo>
                    <a:pt x="855" y="37061"/>
                  </a:lnTo>
                  <a:lnTo>
                    <a:pt x="766" y="37294"/>
                  </a:lnTo>
                  <a:lnTo>
                    <a:pt x="427" y="37405"/>
                  </a:lnTo>
                  <a:lnTo>
                    <a:pt x="83" y="37633"/>
                  </a:lnTo>
                  <a:lnTo>
                    <a:pt x="0" y="37866"/>
                  </a:lnTo>
                  <a:lnTo>
                    <a:pt x="83" y="38094"/>
                  </a:lnTo>
                  <a:lnTo>
                    <a:pt x="427" y="38438"/>
                  </a:lnTo>
                  <a:lnTo>
                    <a:pt x="1022" y="38894"/>
                  </a:lnTo>
                  <a:lnTo>
                    <a:pt x="1366" y="39122"/>
                  </a:lnTo>
                  <a:lnTo>
                    <a:pt x="1538" y="39466"/>
                  </a:lnTo>
                  <a:lnTo>
                    <a:pt x="1538" y="39694"/>
                  </a:lnTo>
                  <a:lnTo>
                    <a:pt x="1366" y="39922"/>
                  </a:lnTo>
                  <a:lnTo>
                    <a:pt x="855" y="40383"/>
                  </a:lnTo>
                  <a:lnTo>
                    <a:pt x="766" y="40722"/>
                  </a:lnTo>
                  <a:lnTo>
                    <a:pt x="855" y="40722"/>
                  </a:lnTo>
                  <a:lnTo>
                    <a:pt x="1022" y="40955"/>
                  </a:lnTo>
                  <a:lnTo>
                    <a:pt x="1366" y="40955"/>
                  </a:lnTo>
                  <a:lnTo>
                    <a:pt x="1705" y="40722"/>
                  </a:lnTo>
                  <a:lnTo>
                    <a:pt x="2305" y="40383"/>
                  </a:lnTo>
                  <a:lnTo>
                    <a:pt x="2561" y="40383"/>
                  </a:lnTo>
                  <a:lnTo>
                    <a:pt x="2733" y="40494"/>
                  </a:lnTo>
                  <a:lnTo>
                    <a:pt x="2900" y="40955"/>
                  </a:lnTo>
                  <a:lnTo>
                    <a:pt x="3244" y="41411"/>
                  </a:lnTo>
                  <a:lnTo>
                    <a:pt x="4266" y="41755"/>
                  </a:lnTo>
                  <a:lnTo>
                    <a:pt x="5550" y="41755"/>
                  </a:lnTo>
                  <a:lnTo>
                    <a:pt x="6316" y="41183"/>
                  </a:lnTo>
                  <a:lnTo>
                    <a:pt x="6744" y="40955"/>
                  </a:lnTo>
                  <a:lnTo>
                    <a:pt x="7255" y="40722"/>
                  </a:lnTo>
                  <a:lnTo>
                    <a:pt x="7683" y="40955"/>
                  </a:lnTo>
                  <a:lnTo>
                    <a:pt x="8622" y="40955"/>
                  </a:lnTo>
                  <a:lnTo>
                    <a:pt x="9044" y="40722"/>
                  </a:lnTo>
                  <a:lnTo>
                    <a:pt x="9388" y="40494"/>
                  </a:lnTo>
                  <a:close/>
                  <a:moveTo>
                    <a:pt x="94650" y="119427"/>
                  </a:moveTo>
                  <a:lnTo>
                    <a:pt x="94483" y="118400"/>
                  </a:lnTo>
                  <a:lnTo>
                    <a:pt x="94394" y="117366"/>
                  </a:lnTo>
                  <a:lnTo>
                    <a:pt x="94483" y="114850"/>
                  </a:lnTo>
                  <a:lnTo>
                    <a:pt x="94650" y="112794"/>
                  </a:lnTo>
                  <a:lnTo>
                    <a:pt x="94650" y="111761"/>
                  </a:lnTo>
                  <a:lnTo>
                    <a:pt x="94483" y="110733"/>
                  </a:lnTo>
                  <a:lnTo>
                    <a:pt x="94222" y="109933"/>
                  </a:lnTo>
                  <a:lnTo>
                    <a:pt x="93116" y="108444"/>
                  </a:lnTo>
                  <a:lnTo>
                    <a:pt x="92005" y="107644"/>
                  </a:lnTo>
                  <a:lnTo>
                    <a:pt x="91150" y="106616"/>
                  </a:lnTo>
                  <a:lnTo>
                    <a:pt x="90466" y="105700"/>
                  </a:lnTo>
                  <a:lnTo>
                    <a:pt x="90044" y="104900"/>
                  </a:lnTo>
                  <a:lnTo>
                    <a:pt x="89872" y="104327"/>
                  </a:lnTo>
                  <a:lnTo>
                    <a:pt x="89872" y="102611"/>
                  </a:lnTo>
                  <a:lnTo>
                    <a:pt x="89444" y="102266"/>
                  </a:lnTo>
                  <a:lnTo>
                    <a:pt x="88677" y="101583"/>
                  </a:lnTo>
                  <a:lnTo>
                    <a:pt x="88333" y="101011"/>
                  </a:lnTo>
                  <a:lnTo>
                    <a:pt x="88166" y="100322"/>
                  </a:lnTo>
                  <a:lnTo>
                    <a:pt x="88505" y="99750"/>
                  </a:lnTo>
                  <a:lnTo>
                    <a:pt x="88933" y="98494"/>
                  </a:lnTo>
                  <a:lnTo>
                    <a:pt x="89272" y="97466"/>
                  </a:lnTo>
                  <a:lnTo>
                    <a:pt x="89700" y="97005"/>
                  </a:lnTo>
                  <a:lnTo>
                    <a:pt x="91150" y="96433"/>
                  </a:lnTo>
                  <a:lnTo>
                    <a:pt x="91577" y="96205"/>
                  </a:lnTo>
                  <a:lnTo>
                    <a:pt x="92005" y="95861"/>
                  </a:lnTo>
                  <a:lnTo>
                    <a:pt x="92516" y="95177"/>
                  </a:lnTo>
                  <a:lnTo>
                    <a:pt x="92944" y="94377"/>
                  </a:lnTo>
                  <a:lnTo>
                    <a:pt x="93711" y="93805"/>
                  </a:lnTo>
                  <a:lnTo>
                    <a:pt x="94483" y="93116"/>
                  </a:lnTo>
                  <a:lnTo>
                    <a:pt x="95250" y="92888"/>
                  </a:lnTo>
                  <a:lnTo>
                    <a:pt x="96783" y="93344"/>
                  </a:lnTo>
                  <a:lnTo>
                    <a:pt x="96783" y="91516"/>
                  </a:lnTo>
                  <a:lnTo>
                    <a:pt x="96955" y="89800"/>
                  </a:lnTo>
                  <a:lnTo>
                    <a:pt x="96783" y="88538"/>
                  </a:lnTo>
                  <a:lnTo>
                    <a:pt x="96527" y="87738"/>
                  </a:lnTo>
                  <a:lnTo>
                    <a:pt x="96188" y="86711"/>
                  </a:lnTo>
                  <a:lnTo>
                    <a:pt x="95933" y="85683"/>
                  </a:lnTo>
                  <a:lnTo>
                    <a:pt x="95933" y="83394"/>
                  </a:lnTo>
                  <a:lnTo>
                    <a:pt x="96016" y="82366"/>
                  </a:lnTo>
                  <a:lnTo>
                    <a:pt x="96016" y="81105"/>
                  </a:lnTo>
                  <a:lnTo>
                    <a:pt x="95422" y="79044"/>
                  </a:lnTo>
                  <a:lnTo>
                    <a:pt x="95422" y="78016"/>
                  </a:lnTo>
                  <a:lnTo>
                    <a:pt x="95588" y="76761"/>
                  </a:lnTo>
                  <a:lnTo>
                    <a:pt x="95933" y="75955"/>
                  </a:lnTo>
                  <a:lnTo>
                    <a:pt x="96188" y="75500"/>
                  </a:lnTo>
                  <a:lnTo>
                    <a:pt x="96527" y="75272"/>
                  </a:lnTo>
                  <a:lnTo>
                    <a:pt x="96783" y="75272"/>
                  </a:lnTo>
                  <a:lnTo>
                    <a:pt x="97722" y="75500"/>
                  </a:lnTo>
                  <a:lnTo>
                    <a:pt x="98833" y="75955"/>
                  </a:lnTo>
                  <a:lnTo>
                    <a:pt x="99600" y="76188"/>
                  </a:lnTo>
                  <a:lnTo>
                    <a:pt x="100027" y="76188"/>
                  </a:lnTo>
                  <a:lnTo>
                    <a:pt x="101311" y="75955"/>
                  </a:lnTo>
                  <a:lnTo>
                    <a:pt x="103444" y="75955"/>
                  </a:lnTo>
                  <a:lnTo>
                    <a:pt x="104127" y="76416"/>
                  </a:lnTo>
                  <a:lnTo>
                    <a:pt x="104550" y="76761"/>
                  </a:lnTo>
                  <a:lnTo>
                    <a:pt x="105661" y="77788"/>
                  </a:lnTo>
                  <a:lnTo>
                    <a:pt x="106600" y="79044"/>
                  </a:lnTo>
                  <a:lnTo>
                    <a:pt x="107622" y="80077"/>
                  </a:lnTo>
                  <a:lnTo>
                    <a:pt x="108561" y="80761"/>
                  </a:lnTo>
                  <a:lnTo>
                    <a:pt x="108988" y="80877"/>
                  </a:lnTo>
                  <a:lnTo>
                    <a:pt x="109500" y="80877"/>
                  </a:lnTo>
                  <a:lnTo>
                    <a:pt x="109844" y="80761"/>
                  </a:lnTo>
                  <a:lnTo>
                    <a:pt x="110100" y="79616"/>
                  </a:lnTo>
                  <a:lnTo>
                    <a:pt x="110438" y="79044"/>
                  </a:lnTo>
                  <a:lnTo>
                    <a:pt x="111211" y="78016"/>
                  </a:lnTo>
                  <a:lnTo>
                    <a:pt x="111805" y="77788"/>
                  </a:lnTo>
                  <a:lnTo>
                    <a:pt x="112233" y="77561"/>
                  </a:lnTo>
                  <a:lnTo>
                    <a:pt x="112572" y="77444"/>
                  </a:lnTo>
                  <a:lnTo>
                    <a:pt x="112744" y="76761"/>
                  </a:lnTo>
                  <a:lnTo>
                    <a:pt x="112744" y="76527"/>
                  </a:lnTo>
                  <a:lnTo>
                    <a:pt x="112572" y="76416"/>
                  </a:lnTo>
                  <a:lnTo>
                    <a:pt x="112405" y="76188"/>
                  </a:lnTo>
                  <a:lnTo>
                    <a:pt x="111805" y="75955"/>
                  </a:lnTo>
                  <a:lnTo>
                    <a:pt x="111633" y="75727"/>
                  </a:lnTo>
                  <a:lnTo>
                    <a:pt x="111466" y="75272"/>
                  </a:lnTo>
                  <a:lnTo>
                    <a:pt x="111466" y="74244"/>
                  </a:lnTo>
                  <a:lnTo>
                    <a:pt x="111633" y="73100"/>
                  </a:lnTo>
                  <a:lnTo>
                    <a:pt x="112150" y="70811"/>
                  </a:lnTo>
                  <a:lnTo>
                    <a:pt x="112233" y="69783"/>
                  </a:lnTo>
                  <a:lnTo>
                    <a:pt x="112233" y="68066"/>
                  </a:lnTo>
                  <a:lnTo>
                    <a:pt x="112150" y="67722"/>
                  </a:lnTo>
                  <a:lnTo>
                    <a:pt x="111633" y="67494"/>
                  </a:lnTo>
                  <a:lnTo>
                    <a:pt x="111211" y="67266"/>
                  </a:lnTo>
                  <a:lnTo>
                    <a:pt x="110611" y="67266"/>
                  </a:lnTo>
                  <a:lnTo>
                    <a:pt x="110100" y="67722"/>
                  </a:lnTo>
                  <a:lnTo>
                    <a:pt x="109844" y="68066"/>
                  </a:lnTo>
                  <a:lnTo>
                    <a:pt x="109672" y="68750"/>
                  </a:lnTo>
                  <a:lnTo>
                    <a:pt x="109333" y="69783"/>
                  </a:lnTo>
                  <a:lnTo>
                    <a:pt x="109161" y="70350"/>
                  </a:lnTo>
                  <a:lnTo>
                    <a:pt x="108905" y="70811"/>
                  </a:lnTo>
                  <a:lnTo>
                    <a:pt x="107794" y="70811"/>
                  </a:lnTo>
                  <a:lnTo>
                    <a:pt x="107455" y="70350"/>
                  </a:lnTo>
                  <a:lnTo>
                    <a:pt x="107200" y="69783"/>
                  </a:lnTo>
                  <a:lnTo>
                    <a:pt x="106683" y="68294"/>
                  </a:lnTo>
                  <a:lnTo>
                    <a:pt x="106427" y="67033"/>
                  </a:lnTo>
                  <a:lnTo>
                    <a:pt x="105916" y="65433"/>
                  </a:lnTo>
                  <a:lnTo>
                    <a:pt x="105916" y="64977"/>
                  </a:lnTo>
                  <a:lnTo>
                    <a:pt x="106088" y="64750"/>
                  </a:lnTo>
                  <a:lnTo>
                    <a:pt x="106683" y="64516"/>
                  </a:lnTo>
                  <a:lnTo>
                    <a:pt x="107366" y="64405"/>
                  </a:lnTo>
                  <a:lnTo>
                    <a:pt x="107966" y="64177"/>
                  </a:lnTo>
                  <a:lnTo>
                    <a:pt x="108733" y="63372"/>
                  </a:lnTo>
                  <a:lnTo>
                    <a:pt x="109672" y="62116"/>
                  </a:lnTo>
                  <a:lnTo>
                    <a:pt x="109927" y="61200"/>
                  </a:lnTo>
                  <a:lnTo>
                    <a:pt x="110272" y="60627"/>
                  </a:lnTo>
                  <a:lnTo>
                    <a:pt x="110438" y="60055"/>
                  </a:lnTo>
                  <a:lnTo>
                    <a:pt x="110272" y="59372"/>
                  </a:lnTo>
                  <a:lnTo>
                    <a:pt x="110100" y="59027"/>
                  </a:lnTo>
                  <a:lnTo>
                    <a:pt x="109927" y="58800"/>
                  </a:lnTo>
                  <a:lnTo>
                    <a:pt x="109500" y="58572"/>
                  </a:lnTo>
                  <a:lnTo>
                    <a:pt x="108905" y="58338"/>
                  </a:lnTo>
                  <a:lnTo>
                    <a:pt x="108561" y="57883"/>
                  </a:lnTo>
                  <a:lnTo>
                    <a:pt x="108394" y="57311"/>
                  </a:lnTo>
                  <a:lnTo>
                    <a:pt x="108561" y="56855"/>
                  </a:lnTo>
                  <a:lnTo>
                    <a:pt x="108733" y="56511"/>
                  </a:lnTo>
                  <a:lnTo>
                    <a:pt x="108905" y="56055"/>
                  </a:lnTo>
                  <a:lnTo>
                    <a:pt x="108733" y="53994"/>
                  </a:lnTo>
                  <a:lnTo>
                    <a:pt x="108733" y="52394"/>
                  </a:lnTo>
                  <a:lnTo>
                    <a:pt x="108988" y="48616"/>
                  </a:lnTo>
                  <a:lnTo>
                    <a:pt x="108988" y="45988"/>
                  </a:lnTo>
                  <a:lnTo>
                    <a:pt x="108905" y="43238"/>
                  </a:lnTo>
                  <a:lnTo>
                    <a:pt x="108394" y="40494"/>
                  </a:lnTo>
                  <a:lnTo>
                    <a:pt x="107966" y="37866"/>
                  </a:lnTo>
                  <a:lnTo>
                    <a:pt x="107622" y="36377"/>
                  </a:lnTo>
                  <a:lnTo>
                    <a:pt x="107794" y="35005"/>
                  </a:lnTo>
                  <a:lnTo>
                    <a:pt x="108222" y="33977"/>
                  </a:lnTo>
                  <a:lnTo>
                    <a:pt x="108905" y="32944"/>
                  </a:lnTo>
                  <a:lnTo>
                    <a:pt x="109844" y="32261"/>
                  </a:lnTo>
                  <a:lnTo>
                    <a:pt x="110694" y="31688"/>
                  </a:lnTo>
                  <a:lnTo>
                    <a:pt x="113088" y="30772"/>
                  </a:lnTo>
                  <a:lnTo>
                    <a:pt x="114283" y="29972"/>
                  </a:lnTo>
                  <a:lnTo>
                    <a:pt x="115222" y="29172"/>
                  </a:lnTo>
                  <a:lnTo>
                    <a:pt x="115816" y="28372"/>
                  </a:lnTo>
                  <a:lnTo>
                    <a:pt x="115988" y="27111"/>
                  </a:lnTo>
                  <a:lnTo>
                    <a:pt x="113938" y="24366"/>
                  </a:lnTo>
                  <a:lnTo>
                    <a:pt x="113511" y="24250"/>
                  </a:lnTo>
                  <a:lnTo>
                    <a:pt x="113088" y="23794"/>
                  </a:lnTo>
                  <a:lnTo>
                    <a:pt x="112233" y="23794"/>
                  </a:lnTo>
                  <a:lnTo>
                    <a:pt x="111633" y="23566"/>
                  </a:lnTo>
                  <a:lnTo>
                    <a:pt x="110272" y="23794"/>
                  </a:lnTo>
                  <a:lnTo>
                    <a:pt x="108988" y="23794"/>
                  </a:lnTo>
                  <a:lnTo>
                    <a:pt x="108561" y="24022"/>
                  </a:lnTo>
                  <a:lnTo>
                    <a:pt x="108394" y="24250"/>
                  </a:lnTo>
                  <a:lnTo>
                    <a:pt x="108222" y="24366"/>
                  </a:lnTo>
                  <a:lnTo>
                    <a:pt x="108138" y="24822"/>
                  </a:lnTo>
                  <a:lnTo>
                    <a:pt x="108222" y="25283"/>
                  </a:lnTo>
                  <a:lnTo>
                    <a:pt x="108394" y="26083"/>
                  </a:lnTo>
                  <a:lnTo>
                    <a:pt x="108561" y="26655"/>
                  </a:lnTo>
                  <a:lnTo>
                    <a:pt x="108561" y="27111"/>
                  </a:lnTo>
                  <a:lnTo>
                    <a:pt x="108222" y="27566"/>
                  </a:lnTo>
                  <a:lnTo>
                    <a:pt x="107455" y="27911"/>
                  </a:lnTo>
                  <a:lnTo>
                    <a:pt x="106855" y="27566"/>
                  </a:lnTo>
                  <a:lnTo>
                    <a:pt x="106088" y="26883"/>
                  </a:lnTo>
                  <a:lnTo>
                    <a:pt x="105488" y="26655"/>
                  </a:lnTo>
                  <a:lnTo>
                    <a:pt x="104977" y="26655"/>
                  </a:lnTo>
                  <a:lnTo>
                    <a:pt x="104722" y="26883"/>
                  </a:lnTo>
                  <a:lnTo>
                    <a:pt x="103783" y="28138"/>
                  </a:lnTo>
                  <a:lnTo>
                    <a:pt x="103444" y="28372"/>
                  </a:lnTo>
                  <a:lnTo>
                    <a:pt x="102505" y="28372"/>
                  </a:lnTo>
                  <a:lnTo>
                    <a:pt x="102250" y="28138"/>
                  </a:lnTo>
                  <a:lnTo>
                    <a:pt x="102077" y="27911"/>
                  </a:lnTo>
                  <a:lnTo>
                    <a:pt x="101733" y="27683"/>
                  </a:lnTo>
                  <a:lnTo>
                    <a:pt x="101311" y="27683"/>
                  </a:lnTo>
                  <a:lnTo>
                    <a:pt x="101138" y="27911"/>
                  </a:lnTo>
                  <a:lnTo>
                    <a:pt x="100711" y="28711"/>
                  </a:lnTo>
                  <a:lnTo>
                    <a:pt x="100200" y="28944"/>
                  </a:lnTo>
                  <a:lnTo>
                    <a:pt x="100027" y="28711"/>
                  </a:lnTo>
                  <a:lnTo>
                    <a:pt x="99772" y="28711"/>
                  </a:lnTo>
                  <a:lnTo>
                    <a:pt x="99600" y="28372"/>
                  </a:lnTo>
                  <a:lnTo>
                    <a:pt x="99261" y="27566"/>
                  </a:lnTo>
                  <a:lnTo>
                    <a:pt x="99172" y="27338"/>
                  </a:lnTo>
                  <a:lnTo>
                    <a:pt x="98833" y="27111"/>
                  </a:lnTo>
                  <a:lnTo>
                    <a:pt x="98066" y="27111"/>
                  </a:lnTo>
                  <a:lnTo>
                    <a:pt x="96955" y="27683"/>
                  </a:lnTo>
                  <a:lnTo>
                    <a:pt x="96016" y="28600"/>
                  </a:lnTo>
                  <a:lnTo>
                    <a:pt x="95161" y="28944"/>
                  </a:lnTo>
                  <a:lnTo>
                    <a:pt x="94650" y="29172"/>
                  </a:lnTo>
                  <a:lnTo>
                    <a:pt x="93544" y="29172"/>
                  </a:lnTo>
                  <a:lnTo>
                    <a:pt x="92944" y="29627"/>
                  </a:lnTo>
                  <a:lnTo>
                    <a:pt x="92688" y="30200"/>
                  </a:lnTo>
                  <a:lnTo>
                    <a:pt x="92516" y="30772"/>
                  </a:lnTo>
                  <a:lnTo>
                    <a:pt x="92344" y="31688"/>
                  </a:lnTo>
                  <a:lnTo>
                    <a:pt x="92005" y="32261"/>
                  </a:lnTo>
                  <a:lnTo>
                    <a:pt x="91405" y="33061"/>
                  </a:lnTo>
                  <a:lnTo>
                    <a:pt x="90466" y="33744"/>
                  </a:lnTo>
                  <a:lnTo>
                    <a:pt x="89533" y="33744"/>
                  </a:lnTo>
                  <a:lnTo>
                    <a:pt x="89272" y="33516"/>
                  </a:lnTo>
                  <a:lnTo>
                    <a:pt x="88933" y="33061"/>
                  </a:lnTo>
                  <a:lnTo>
                    <a:pt x="88933" y="31688"/>
                  </a:lnTo>
                  <a:lnTo>
                    <a:pt x="89533" y="30200"/>
                  </a:lnTo>
                  <a:lnTo>
                    <a:pt x="89872" y="29627"/>
                  </a:lnTo>
                  <a:lnTo>
                    <a:pt x="90044" y="28944"/>
                  </a:lnTo>
                  <a:lnTo>
                    <a:pt x="89872" y="28138"/>
                  </a:lnTo>
                  <a:lnTo>
                    <a:pt x="88933" y="26883"/>
                  </a:lnTo>
                  <a:lnTo>
                    <a:pt x="87994" y="26427"/>
                  </a:lnTo>
                  <a:lnTo>
                    <a:pt x="87227" y="26311"/>
                  </a:lnTo>
                  <a:lnTo>
                    <a:pt x="86972" y="26311"/>
                  </a:lnTo>
                  <a:lnTo>
                    <a:pt x="86627" y="26427"/>
                  </a:lnTo>
                  <a:lnTo>
                    <a:pt x="86455" y="26655"/>
                  </a:lnTo>
                  <a:lnTo>
                    <a:pt x="86288" y="27111"/>
                  </a:lnTo>
                  <a:lnTo>
                    <a:pt x="86200" y="27683"/>
                  </a:lnTo>
                  <a:lnTo>
                    <a:pt x="86288" y="28372"/>
                  </a:lnTo>
                  <a:lnTo>
                    <a:pt x="86627" y="28944"/>
                  </a:lnTo>
                  <a:lnTo>
                    <a:pt x="86800" y="29744"/>
                  </a:lnTo>
                  <a:lnTo>
                    <a:pt x="86627" y="30427"/>
                  </a:lnTo>
                  <a:lnTo>
                    <a:pt x="86033" y="31688"/>
                  </a:lnTo>
                  <a:lnTo>
                    <a:pt x="86033" y="33061"/>
                  </a:lnTo>
                  <a:lnTo>
                    <a:pt x="86200" y="33744"/>
                  </a:lnTo>
                  <a:lnTo>
                    <a:pt x="86200" y="33977"/>
                  </a:lnTo>
                  <a:lnTo>
                    <a:pt x="86033" y="34316"/>
                  </a:lnTo>
                  <a:lnTo>
                    <a:pt x="85516" y="34544"/>
                  </a:lnTo>
                  <a:lnTo>
                    <a:pt x="83811" y="34544"/>
                  </a:lnTo>
                  <a:lnTo>
                    <a:pt x="83216" y="35005"/>
                  </a:lnTo>
                  <a:lnTo>
                    <a:pt x="82788" y="35350"/>
                  </a:lnTo>
                  <a:lnTo>
                    <a:pt x="82444" y="36033"/>
                  </a:lnTo>
                  <a:lnTo>
                    <a:pt x="82444" y="37061"/>
                  </a:lnTo>
                  <a:lnTo>
                    <a:pt x="82788" y="38322"/>
                  </a:lnTo>
                  <a:lnTo>
                    <a:pt x="82788" y="39694"/>
                  </a:lnTo>
                  <a:lnTo>
                    <a:pt x="82444" y="40150"/>
                  </a:lnTo>
                  <a:lnTo>
                    <a:pt x="82188" y="40383"/>
                  </a:lnTo>
                  <a:lnTo>
                    <a:pt x="81677" y="40383"/>
                  </a:lnTo>
                  <a:lnTo>
                    <a:pt x="80738" y="40150"/>
                  </a:lnTo>
                  <a:lnTo>
                    <a:pt x="80311" y="39694"/>
                  </a:lnTo>
                  <a:lnTo>
                    <a:pt x="80144" y="39694"/>
                  </a:lnTo>
                  <a:lnTo>
                    <a:pt x="79972" y="40150"/>
                  </a:lnTo>
                  <a:lnTo>
                    <a:pt x="79716" y="40955"/>
                  </a:lnTo>
                  <a:lnTo>
                    <a:pt x="79544" y="41983"/>
                  </a:lnTo>
                  <a:lnTo>
                    <a:pt x="79544" y="42438"/>
                  </a:lnTo>
                  <a:lnTo>
                    <a:pt x="79205" y="42783"/>
                  </a:lnTo>
                  <a:lnTo>
                    <a:pt x="78433" y="42783"/>
                  </a:lnTo>
                  <a:lnTo>
                    <a:pt x="77666" y="42438"/>
                  </a:lnTo>
                  <a:lnTo>
                    <a:pt x="77072" y="41755"/>
                  </a:lnTo>
                  <a:lnTo>
                    <a:pt x="76300" y="40955"/>
                  </a:lnTo>
                  <a:lnTo>
                    <a:pt x="75961" y="40383"/>
                  </a:lnTo>
                  <a:lnTo>
                    <a:pt x="75705" y="39350"/>
                  </a:lnTo>
                  <a:lnTo>
                    <a:pt x="75705" y="36833"/>
                  </a:lnTo>
                  <a:lnTo>
                    <a:pt x="75194" y="36150"/>
                  </a:lnTo>
                  <a:lnTo>
                    <a:pt x="74850" y="36033"/>
                  </a:lnTo>
                  <a:lnTo>
                    <a:pt x="74255" y="35805"/>
                  </a:lnTo>
                  <a:lnTo>
                    <a:pt x="73483" y="35577"/>
                  </a:lnTo>
                  <a:lnTo>
                    <a:pt x="72888" y="35116"/>
                  </a:lnTo>
                  <a:lnTo>
                    <a:pt x="72544" y="34777"/>
                  </a:lnTo>
                  <a:lnTo>
                    <a:pt x="72377" y="34088"/>
                  </a:lnTo>
                  <a:lnTo>
                    <a:pt x="72544" y="33516"/>
                  </a:lnTo>
                  <a:lnTo>
                    <a:pt x="72888" y="33061"/>
                  </a:lnTo>
                  <a:lnTo>
                    <a:pt x="73827" y="33061"/>
                  </a:lnTo>
                  <a:lnTo>
                    <a:pt x="74766" y="33516"/>
                  </a:lnTo>
                  <a:lnTo>
                    <a:pt x="76133" y="34316"/>
                  </a:lnTo>
                  <a:lnTo>
                    <a:pt x="77666" y="35116"/>
                  </a:lnTo>
                  <a:lnTo>
                    <a:pt x="79205" y="35116"/>
                  </a:lnTo>
                  <a:lnTo>
                    <a:pt x="79800" y="35005"/>
                  </a:lnTo>
                  <a:lnTo>
                    <a:pt x="80566" y="34544"/>
                  </a:lnTo>
                  <a:lnTo>
                    <a:pt x="81083" y="33977"/>
                  </a:lnTo>
                  <a:lnTo>
                    <a:pt x="81505" y="33061"/>
                  </a:lnTo>
                  <a:lnTo>
                    <a:pt x="82022" y="32027"/>
                  </a:lnTo>
                  <a:lnTo>
                    <a:pt x="82277" y="31227"/>
                  </a:lnTo>
                  <a:lnTo>
                    <a:pt x="82277" y="30427"/>
                  </a:lnTo>
                  <a:lnTo>
                    <a:pt x="82188" y="29627"/>
                  </a:lnTo>
                  <a:lnTo>
                    <a:pt x="81677" y="28711"/>
                  </a:lnTo>
                  <a:lnTo>
                    <a:pt x="80911" y="28372"/>
                  </a:lnTo>
                  <a:lnTo>
                    <a:pt x="79972" y="28138"/>
                  </a:lnTo>
                  <a:lnTo>
                    <a:pt x="79033" y="27683"/>
                  </a:lnTo>
                  <a:lnTo>
                    <a:pt x="77494" y="27111"/>
                  </a:lnTo>
                  <a:lnTo>
                    <a:pt x="76727" y="26655"/>
                  </a:lnTo>
                  <a:lnTo>
                    <a:pt x="75961" y="26083"/>
                  </a:lnTo>
                  <a:lnTo>
                    <a:pt x="75022" y="25283"/>
                  </a:lnTo>
                  <a:lnTo>
                    <a:pt x="74422" y="24594"/>
                  </a:lnTo>
                  <a:lnTo>
                    <a:pt x="73994" y="24250"/>
                  </a:lnTo>
                  <a:lnTo>
                    <a:pt x="72888" y="23566"/>
                  </a:lnTo>
                  <a:lnTo>
                    <a:pt x="71950" y="22994"/>
                  </a:lnTo>
                  <a:lnTo>
                    <a:pt x="71522" y="22766"/>
                  </a:lnTo>
                  <a:lnTo>
                    <a:pt x="70838" y="22533"/>
                  </a:lnTo>
                  <a:lnTo>
                    <a:pt x="70072" y="22533"/>
                  </a:lnTo>
                  <a:lnTo>
                    <a:pt x="69305" y="22766"/>
                  </a:lnTo>
                  <a:lnTo>
                    <a:pt x="68533" y="22766"/>
                  </a:lnTo>
                  <a:lnTo>
                    <a:pt x="68277" y="22533"/>
                  </a:lnTo>
                  <a:lnTo>
                    <a:pt x="68105" y="21961"/>
                  </a:lnTo>
                  <a:lnTo>
                    <a:pt x="68105" y="21733"/>
                  </a:lnTo>
                  <a:lnTo>
                    <a:pt x="68277" y="21505"/>
                  </a:lnTo>
                  <a:lnTo>
                    <a:pt x="68533" y="21050"/>
                  </a:lnTo>
                  <a:lnTo>
                    <a:pt x="68877" y="20705"/>
                  </a:lnTo>
                  <a:lnTo>
                    <a:pt x="69044" y="20477"/>
                  </a:lnTo>
                  <a:lnTo>
                    <a:pt x="69044" y="20016"/>
                  </a:lnTo>
                  <a:lnTo>
                    <a:pt x="68877" y="19677"/>
                  </a:lnTo>
                  <a:lnTo>
                    <a:pt x="68705" y="19444"/>
                  </a:lnTo>
                  <a:lnTo>
                    <a:pt x="68366" y="19444"/>
                  </a:lnTo>
                  <a:lnTo>
                    <a:pt x="67511" y="20016"/>
                  </a:lnTo>
                  <a:lnTo>
                    <a:pt x="67000" y="20250"/>
                  </a:lnTo>
                  <a:lnTo>
                    <a:pt x="66572" y="20250"/>
                  </a:lnTo>
                  <a:lnTo>
                    <a:pt x="66400" y="20016"/>
                  </a:lnTo>
                  <a:lnTo>
                    <a:pt x="66400" y="19677"/>
                  </a:lnTo>
                  <a:lnTo>
                    <a:pt x="66227" y="18877"/>
                  </a:lnTo>
                  <a:lnTo>
                    <a:pt x="66061" y="18644"/>
                  </a:lnTo>
                  <a:lnTo>
                    <a:pt x="65805" y="18416"/>
                  </a:lnTo>
                  <a:lnTo>
                    <a:pt x="65461" y="18644"/>
                  </a:lnTo>
                  <a:lnTo>
                    <a:pt x="65461" y="18877"/>
                  </a:lnTo>
                  <a:lnTo>
                    <a:pt x="65288" y="19216"/>
                  </a:lnTo>
                  <a:lnTo>
                    <a:pt x="65288" y="19905"/>
                  </a:lnTo>
                  <a:lnTo>
                    <a:pt x="65122" y="20016"/>
                  </a:lnTo>
                  <a:lnTo>
                    <a:pt x="65033" y="20250"/>
                  </a:lnTo>
                  <a:lnTo>
                    <a:pt x="64522" y="20250"/>
                  </a:lnTo>
                  <a:lnTo>
                    <a:pt x="64350" y="19677"/>
                  </a:lnTo>
                  <a:lnTo>
                    <a:pt x="64266" y="19444"/>
                  </a:lnTo>
                  <a:lnTo>
                    <a:pt x="63927" y="19444"/>
                  </a:lnTo>
                  <a:lnTo>
                    <a:pt x="63755" y="19905"/>
                  </a:lnTo>
                  <a:lnTo>
                    <a:pt x="63583" y="20250"/>
                  </a:lnTo>
                  <a:lnTo>
                    <a:pt x="63583" y="21505"/>
                  </a:lnTo>
                  <a:lnTo>
                    <a:pt x="63327" y="21733"/>
                  </a:lnTo>
                  <a:lnTo>
                    <a:pt x="62988" y="21961"/>
                  </a:lnTo>
                  <a:lnTo>
                    <a:pt x="62644" y="21961"/>
                  </a:lnTo>
                  <a:lnTo>
                    <a:pt x="62388" y="21733"/>
                  </a:lnTo>
                  <a:lnTo>
                    <a:pt x="62388" y="20933"/>
                  </a:lnTo>
                  <a:lnTo>
                    <a:pt x="62561" y="19677"/>
                  </a:lnTo>
                  <a:lnTo>
                    <a:pt x="62561" y="19216"/>
                  </a:lnTo>
                  <a:lnTo>
                    <a:pt x="62388" y="18877"/>
                  </a:lnTo>
                  <a:lnTo>
                    <a:pt x="62050" y="18644"/>
                  </a:lnTo>
                  <a:lnTo>
                    <a:pt x="61622" y="18877"/>
                  </a:lnTo>
                  <a:lnTo>
                    <a:pt x="61277" y="18988"/>
                  </a:lnTo>
                  <a:lnTo>
                    <a:pt x="61022" y="20016"/>
                  </a:lnTo>
                  <a:lnTo>
                    <a:pt x="60683" y="20477"/>
                  </a:lnTo>
                  <a:lnTo>
                    <a:pt x="60338" y="20705"/>
                  </a:lnTo>
                  <a:lnTo>
                    <a:pt x="59916" y="20477"/>
                  </a:lnTo>
                  <a:lnTo>
                    <a:pt x="59316" y="20250"/>
                  </a:lnTo>
                  <a:lnTo>
                    <a:pt x="58805" y="20250"/>
                  </a:lnTo>
                  <a:lnTo>
                    <a:pt x="58377" y="20477"/>
                  </a:lnTo>
                  <a:lnTo>
                    <a:pt x="58205" y="20933"/>
                  </a:lnTo>
                  <a:lnTo>
                    <a:pt x="58038" y="21505"/>
                  </a:lnTo>
                  <a:lnTo>
                    <a:pt x="57611" y="22533"/>
                  </a:lnTo>
                  <a:lnTo>
                    <a:pt x="57266" y="22994"/>
                  </a:lnTo>
                  <a:lnTo>
                    <a:pt x="56844" y="23338"/>
                  </a:lnTo>
                  <a:lnTo>
                    <a:pt x="55905" y="23566"/>
                  </a:lnTo>
                  <a:lnTo>
                    <a:pt x="54622" y="23794"/>
                  </a:lnTo>
                  <a:lnTo>
                    <a:pt x="54194" y="24022"/>
                  </a:lnTo>
                  <a:lnTo>
                    <a:pt x="53683" y="24250"/>
                  </a:lnTo>
                  <a:lnTo>
                    <a:pt x="53427" y="24822"/>
                  </a:lnTo>
                  <a:lnTo>
                    <a:pt x="53088" y="25394"/>
                  </a:lnTo>
                  <a:lnTo>
                    <a:pt x="53088" y="26427"/>
                  </a:lnTo>
                  <a:lnTo>
                    <a:pt x="52916" y="27111"/>
                  </a:lnTo>
                  <a:lnTo>
                    <a:pt x="52833" y="27566"/>
                  </a:lnTo>
                  <a:lnTo>
                    <a:pt x="52488" y="27683"/>
                  </a:lnTo>
                  <a:lnTo>
                    <a:pt x="52061" y="27683"/>
                  </a:lnTo>
                  <a:lnTo>
                    <a:pt x="51294" y="27911"/>
                  </a:lnTo>
                  <a:lnTo>
                    <a:pt x="51294" y="28600"/>
                  </a:lnTo>
                  <a:lnTo>
                    <a:pt x="51722" y="29172"/>
                  </a:lnTo>
                  <a:lnTo>
                    <a:pt x="51894" y="29627"/>
                  </a:lnTo>
                  <a:lnTo>
                    <a:pt x="51722" y="29972"/>
                  </a:lnTo>
                  <a:lnTo>
                    <a:pt x="51550" y="30200"/>
                  </a:lnTo>
                  <a:lnTo>
                    <a:pt x="50438" y="30200"/>
                  </a:lnTo>
                  <a:lnTo>
                    <a:pt x="50355" y="30655"/>
                  </a:lnTo>
                  <a:lnTo>
                    <a:pt x="50355" y="31000"/>
                  </a:lnTo>
                  <a:lnTo>
                    <a:pt x="50438" y="31461"/>
                  </a:lnTo>
                  <a:lnTo>
                    <a:pt x="50438" y="32261"/>
                  </a:lnTo>
                  <a:lnTo>
                    <a:pt x="50355" y="32488"/>
                  </a:lnTo>
                  <a:lnTo>
                    <a:pt x="50016" y="32716"/>
                  </a:lnTo>
                  <a:lnTo>
                    <a:pt x="49844" y="32716"/>
                  </a:lnTo>
                  <a:lnTo>
                    <a:pt x="49077" y="32261"/>
                  </a:lnTo>
                  <a:lnTo>
                    <a:pt x="48477" y="32027"/>
                  </a:lnTo>
                  <a:lnTo>
                    <a:pt x="48050" y="32261"/>
                  </a:lnTo>
                  <a:lnTo>
                    <a:pt x="47877" y="32716"/>
                  </a:lnTo>
                  <a:lnTo>
                    <a:pt x="48050" y="33061"/>
                  </a:lnTo>
                  <a:lnTo>
                    <a:pt x="48138" y="33744"/>
                  </a:lnTo>
                  <a:lnTo>
                    <a:pt x="48816" y="34777"/>
                  </a:lnTo>
                  <a:lnTo>
                    <a:pt x="48905" y="35350"/>
                  </a:lnTo>
                  <a:lnTo>
                    <a:pt x="48905" y="35577"/>
                  </a:lnTo>
                  <a:lnTo>
                    <a:pt x="48477" y="35805"/>
                  </a:lnTo>
                  <a:lnTo>
                    <a:pt x="48138" y="35805"/>
                  </a:lnTo>
                  <a:lnTo>
                    <a:pt x="47538" y="35577"/>
                  </a:lnTo>
                  <a:lnTo>
                    <a:pt x="47200" y="35350"/>
                  </a:lnTo>
                  <a:lnTo>
                    <a:pt x="46772" y="35350"/>
                  </a:lnTo>
                  <a:lnTo>
                    <a:pt x="46427" y="35577"/>
                  </a:lnTo>
                  <a:lnTo>
                    <a:pt x="46172" y="36033"/>
                  </a:lnTo>
                  <a:lnTo>
                    <a:pt x="45833" y="36833"/>
                  </a:lnTo>
                  <a:lnTo>
                    <a:pt x="45577" y="37633"/>
                  </a:lnTo>
                  <a:lnTo>
                    <a:pt x="45233" y="38438"/>
                  </a:lnTo>
                  <a:lnTo>
                    <a:pt x="44805" y="39122"/>
                  </a:lnTo>
                  <a:lnTo>
                    <a:pt x="44294" y="39466"/>
                  </a:lnTo>
                  <a:lnTo>
                    <a:pt x="43866" y="39922"/>
                  </a:lnTo>
                  <a:lnTo>
                    <a:pt x="43700" y="40150"/>
                  </a:lnTo>
                  <a:lnTo>
                    <a:pt x="43700" y="40383"/>
                  </a:lnTo>
                  <a:lnTo>
                    <a:pt x="43955" y="40494"/>
                  </a:lnTo>
                  <a:lnTo>
                    <a:pt x="44294" y="40722"/>
                  </a:lnTo>
                  <a:lnTo>
                    <a:pt x="44894" y="41411"/>
                  </a:lnTo>
                  <a:lnTo>
                    <a:pt x="44894" y="41638"/>
                  </a:lnTo>
                  <a:lnTo>
                    <a:pt x="44638" y="41983"/>
                  </a:lnTo>
                  <a:lnTo>
                    <a:pt x="44127" y="41983"/>
                  </a:lnTo>
                  <a:lnTo>
                    <a:pt x="43527" y="41755"/>
                  </a:lnTo>
                  <a:lnTo>
                    <a:pt x="42588" y="41411"/>
                  </a:lnTo>
                  <a:lnTo>
                    <a:pt x="41650" y="41183"/>
                  </a:lnTo>
                  <a:lnTo>
                    <a:pt x="41394" y="41411"/>
                  </a:lnTo>
                  <a:lnTo>
                    <a:pt x="41050" y="41755"/>
                  </a:lnTo>
                  <a:lnTo>
                    <a:pt x="40883" y="42211"/>
                  </a:lnTo>
                  <a:lnTo>
                    <a:pt x="41050" y="42666"/>
                  </a:lnTo>
                  <a:lnTo>
                    <a:pt x="41222" y="43011"/>
                  </a:lnTo>
                  <a:lnTo>
                    <a:pt x="41222" y="43472"/>
                  </a:lnTo>
                  <a:lnTo>
                    <a:pt x="41050" y="43811"/>
                  </a:lnTo>
                  <a:lnTo>
                    <a:pt x="40711" y="44044"/>
                  </a:lnTo>
                  <a:lnTo>
                    <a:pt x="39944" y="44272"/>
                  </a:lnTo>
                  <a:lnTo>
                    <a:pt x="39088" y="44272"/>
                  </a:lnTo>
                  <a:lnTo>
                    <a:pt x="38750" y="44727"/>
                  </a:lnTo>
                  <a:lnTo>
                    <a:pt x="38577" y="45072"/>
                  </a:lnTo>
                  <a:lnTo>
                    <a:pt x="38405" y="45527"/>
                  </a:lnTo>
                  <a:lnTo>
                    <a:pt x="38577" y="46100"/>
                  </a:lnTo>
                  <a:lnTo>
                    <a:pt x="38577" y="47016"/>
                  </a:lnTo>
                  <a:lnTo>
                    <a:pt x="38238" y="47133"/>
                  </a:lnTo>
                  <a:lnTo>
                    <a:pt x="38150" y="47361"/>
                  </a:lnTo>
                  <a:lnTo>
                    <a:pt x="37638" y="47588"/>
                  </a:lnTo>
                  <a:lnTo>
                    <a:pt x="36100" y="47588"/>
                  </a:lnTo>
                  <a:lnTo>
                    <a:pt x="35933" y="47816"/>
                  </a:lnTo>
                  <a:lnTo>
                    <a:pt x="36272" y="48388"/>
                  </a:lnTo>
                  <a:lnTo>
                    <a:pt x="36272" y="48616"/>
                  </a:lnTo>
                  <a:lnTo>
                    <a:pt x="36444" y="48844"/>
                  </a:lnTo>
                  <a:lnTo>
                    <a:pt x="36444" y="49188"/>
                  </a:lnTo>
                  <a:lnTo>
                    <a:pt x="36272" y="49188"/>
                  </a:lnTo>
                  <a:lnTo>
                    <a:pt x="35933" y="49650"/>
                  </a:lnTo>
                  <a:lnTo>
                    <a:pt x="35844" y="49877"/>
                  </a:lnTo>
                  <a:lnTo>
                    <a:pt x="35933" y="50105"/>
                  </a:lnTo>
                  <a:lnTo>
                    <a:pt x="35933" y="50333"/>
                  </a:lnTo>
                  <a:lnTo>
                    <a:pt x="36272" y="50450"/>
                  </a:lnTo>
                  <a:lnTo>
                    <a:pt x="36616" y="50677"/>
                  </a:lnTo>
                  <a:lnTo>
                    <a:pt x="36700" y="51133"/>
                  </a:lnTo>
                  <a:lnTo>
                    <a:pt x="36616" y="51361"/>
                  </a:lnTo>
                  <a:lnTo>
                    <a:pt x="36272" y="51933"/>
                  </a:lnTo>
                  <a:lnTo>
                    <a:pt x="36100" y="52394"/>
                  </a:lnTo>
                  <a:lnTo>
                    <a:pt x="36100" y="52505"/>
                  </a:lnTo>
                  <a:lnTo>
                    <a:pt x="36444" y="52733"/>
                  </a:lnTo>
                  <a:lnTo>
                    <a:pt x="37038" y="52733"/>
                  </a:lnTo>
                  <a:lnTo>
                    <a:pt x="37466" y="52966"/>
                  </a:lnTo>
                  <a:lnTo>
                    <a:pt x="37638" y="53422"/>
                  </a:lnTo>
                  <a:lnTo>
                    <a:pt x="37638" y="53766"/>
                  </a:lnTo>
                  <a:lnTo>
                    <a:pt x="37383" y="54222"/>
                  </a:lnTo>
                  <a:lnTo>
                    <a:pt x="37038" y="54450"/>
                  </a:lnTo>
                  <a:lnTo>
                    <a:pt x="36444" y="54794"/>
                  </a:lnTo>
                  <a:lnTo>
                    <a:pt x="36272" y="55250"/>
                  </a:lnTo>
                  <a:lnTo>
                    <a:pt x="36700" y="55822"/>
                  </a:lnTo>
                  <a:lnTo>
                    <a:pt x="37383" y="55711"/>
                  </a:lnTo>
                  <a:lnTo>
                    <a:pt x="37466" y="55711"/>
                  </a:lnTo>
                  <a:lnTo>
                    <a:pt x="37638" y="55822"/>
                  </a:lnTo>
                  <a:lnTo>
                    <a:pt x="37638" y="56283"/>
                  </a:lnTo>
                  <a:lnTo>
                    <a:pt x="37383" y="56738"/>
                  </a:lnTo>
                  <a:lnTo>
                    <a:pt x="37038" y="57311"/>
                  </a:lnTo>
                  <a:lnTo>
                    <a:pt x="36872" y="57538"/>
                  </a:lnTo>
                  <a:lnTo>
                    <a:pt x="36872" y="57883"/>
                  </a:lnTo>
                  <a:lnTo>
                    <a:pt x="37038" y="58338"/>
                  </a:lnTo>
                  <a:lnTo>
                    <a:pt x="37977" y="58338"/>
                  </a:lnTo>
                  <a:lnTo>
                    <a:pt x="38150" y="58800"/>
                  </a:lnTo>
                  <a:lnTo>
                    <a:pt x="38238" y="59372"/>
                  </a:lnTo>
                  <a:lnTo>
                    <a:pt x="38405" y="59827"/>
                  </a:lnTo>
                  <a:lnTo>
                    <a:pt x="38577" y="60055"/>
                  </a:lnTo>
                  <a:lnTo>
                    <a:pt x="38916" y="60055"/>
                  </a:lnTo>
                  <a:lnTo>
                    <a:pt x="39172" y="59827"/>
                  </a:lnTo>
                  <a:lnTo>
                    <a:pt x="39516" y="59600"/>
                  </a:lnTo>
                  <a:lnTo>
                    <a:pt x="39688" y="59027"/>
                  </a:lnTo>
                  <a:lnTo>
                    <a:pt x="39944" y="58572"/>
                  </a:lnTo>
                  <a:lnTo>
                    <a:pt x="40283" y="58338"/>
                  </a:lnTo>
                  <a:lnTo>
                    <a:pt x="41394" y="58338"/>
                  </a:lnTo>
                  <a:lnTo>
                    <a:pt x="41477" y="57883"/>
                  </a:lnTo>
                  <a:lnTo>
                    <a:pt x="41650" y="57538"/>
                  </a:lnTo>
                  <a:lnTo>
                    <a:pt x="41822" y="57083"/>
                  </a:lnTo>
                  <a:lnTo>
                    <a:pt x="42161" y="56855"/>
                  </a:lnTo>
                  <a:lnTo>
                    <a:pt x="42416" y="56738"/>
                  </a:lnTo>
                  <a:lnTo>
                    <a:pt x="42761" y="56855"/>
                  </a:lnTo>
                  <a:lnTo>
                    <a:pt x="43100" y="57083"/>
                  </a:lnTo>
                  <a:lnTo>
                    <a:pt x="43527" y="57083"/>
                  </a:lnTo>
                  <a:lnTo>
                    <a:pt x="44127" y="56855"/>
                  </a:lnTo>
                  <a:lnTo>
                    <a:pt x="44466" y="56855"/>
                  </a:lnTo>
                  <a:lnTo>
                    <a:pt x="44638" y="57538"/>
                  </a:lnTo>
                  <a:lnTo>
                    <a:pt x="44638" y="58111"/>
                  </a:lnTo>
                  <a:lnTo>
                    <a:pt x="44294" y="59027"/>
                  </a:lnTo>
                  <a:lnTo>
                    <a:pt x="44127" y="59600"/>
                  </a:lnTo>
                  <a:lnTo>
                    <a:pt x="44294" y="60055"/>
                  </a:lnTo>
                  <a:lnTo>
                    <a:pt x="44466" y="60400"/>
                  </a:lnTo>
                  <a:lnTo>
                    <a:pt x="44894" y="61088"/>
                  </a:lnTo>
                  <a:lnTo>
                    <a:pt x="45577" y="61427"/>
                  </a:lnTo>
                  <a:lnTo>
                    <a:pt x="46344" y="61661"/>
                  </a:lnTo>
                  <a:lnTo>
                    <a:pt x="46944" y="62233"/>
                  </a:lnTo>
                  <a:lnTo>
                    <a:pt x="47200" y="62916"/>
                  </a:lnTo>
                  <a:lnTo>
                    <a:pt x="47200" y="63144"/>
                  </a:lnTo>
                  <a:lnTo>
                    <a:pt x="47111" y="63144"/>
                  </a:lnTo>
                  <a:lnTo>
                    <a:pt x="46772" y="63488"/>
                  </a:lnTo>
                  <a:lnTo>
                    <a:pt x="46600" y="63944"/>
                  </a:lnTo>
                  <a:lnTo>
                    <a:pt x="46600" y="64750"/>
                  </a:lnTo>
                  <a:lnTo>
                    <a:pt x="46772" y="65433"/>
                  </a:lnTo>
                  <a:lnTo>
                    <a:pt x="46944" y="65550"/>
                  </a:lnTo>
                  <a:lnTo>
                    <a:pt x="47200" y="66005"/>
                  </a:lnTo>
                  <a:lnTo>
                    <a:pt x="47877" y="66005"/>
                  </a:lnTo>
                  <a:lnTo>
                    <a:pt x="48138" y="65550"/>
                  </a:lnTo>
                  <a:lnTo>
                    <a:pt x="48477" y="65205"/>
                  </a:lnTo>
                  <a:lnTo>
                    <a:pt x="48905" y="63488"/>
                  </a:lnTo>
                  <a:lnTo>
                    <a:pt x="49077" y="63372"/>
                  </a:lnTo>
                  <a:lnTo>
                    <a:pt x="51122" y="63372"/>
                  </a:lnTo>
                  <a:lnTo>
                    <a:pt x="51294" y="63144"/>
                  </a:lnTo>
                  <a:lnTo>
                    <a:pt x="51294" y="61427"/>
                  </a:lnTo>
                  <a:lnTo>
                    <a:pt x="50955" y="60400"/>
                  </a:lnTo>
                  <a:lnTo>
                    <a:pt x="50783" y="59372"/>
                  </a:lnTo>
                  <a:lnTo>
                    <a:pt x="50783" y="59027"/>
                  </a:lnTo>
                  <a:lnTo>
                    <a:pt x="51122" y="58111"/>
                  </a:lnTo>
                  <a:lnTo>
                    <a:pt x="51377" y="57883"/>
                  </a:lnTo>
                  <a:lnTo>
                    <a:pt x="52661" y="57311"/>
                  </a:lnTo>
                  <a:lnTo>
                    <a:pt x="53088" y="56855"/>
                  </a:lnTo>
                  <a:lnTo>
                    <a:pt x="53600" y="56283"/>
                  </a:lnTo>
                  <a:lnTo>
                    <a:pt x="53683" y="55483"/>
                  </a:lnTo>
                  <a:lnTo>
                    <a:pt x="53683" y="54683"/>
                  </a:lnTo>
                  <a:lnTo>
                    <a:pt x="53427" y="53766"/>
                  </a:lnTo>
                  <a:lnTo>
                    <a:pt x="53088" y="52966"/>
                  </a:lnTo>
                  <a:lnTo>
                    <a:pt x="52316" y="51705"/>
                  </a:lnTo>
                  <a:lnTo>
                    <a:pt x="52061" y="51133"/>
                  </a:lnTo>
                  <a:lnTo>
                    <a:pt x="51894" y="50333"/>
                  </a:lnTo>
                  <a:lnTo>
                    <a:pt x="52061" y="49650"/>
                  </a:lnTo>
                  <a:lnTo>
                    <a:pt x="52150" y="49077"/>
                  </a:lnTo>
                  <a:lnTo>
                    <a:pt x="52488" y="48161"/>
                  </a:lnTo>
                  <a:lnTo>
                    <a:pt x="52661" y="47588"/>
                  </a:lnTo>
                  <a:lnTo>
                    <a:pt x="52488" y="46100"/>
                  </a:lnTo>
                  <a:lnTo>
                    <a:pt x="52488" y="45527"/>
                  </a:lnTo>
                  <a:lnTo>
                    <a:pt x="52833" y="44844"/>
                  </a:lnTo>
                  <a:lnTo>
                    <a:pt x="53088" y="44500"/>
                  </a:lnTo>
                  <a:lnTo>
                    <a:pt x="53427" y="44272"/>
                  </a:lnTo>
                  <a:lnTo>
                    <a:pt x="53683" y="44044"/>
                  </a:lnTo>
                  <a:lnTo>
                    <a:pt x="53855" y="43472"/>
                  </a:lnTo>
                  <a:lnTo>
                    <a:pt x="54027" y="42666"/>
                  </a:lnTo>
                  <a:lnTo>
                    <a:pt x="54194" y="42211"/>
                  </a:lnTo>
                  <a:lnTo>
                    <a:pt x="54538" y="41755"/>
                  </a:lnTo>
                  <a:lnTo>
                    <a:pt x="55133" y="41638"/>
                  </a:lnTo>
                  <a:lnTo>
                    <a:pt x="55733" y="41411"/>
                  </a:lnTo>
                  <a:lnTo>
                    <a:pt x="56161" y="41183"/>
                  </a:lnTo>
                  <a:lnTo>
                    <a:pt x="56672" y="40383"/>
                  </a:lnTo>
                  <a:lnTo>
                    <a:pt x="57438" y="38666"/>
                  </a:lnTo>
                  <a:lnTo>
                    <a:pt x="57611" y="37866"/>
                  </a:lnTo>
                  <a:lnTo>
                    <a:pt x="57866" y="36833"/>
                  </a:lnTo>
                  <a:lnTo>
                    <a:pt x="57866" y="36377"/>
                  </a:lnTo>
                  <a:lnTo>
                    <a:pt x="58205" y="36033"/>
                  </a:lnTo>
                  <a:lnTo>
                    <a:pt x="58633" y="35350"/>
                  </a:lnTo>
                  <a:lnTo>
                    <a:pt x="59400" y="35005"/>
                  </a:lnTo>
                  <a:lnTo>
                    <a:pt x="60255" y="35116"/>
                  </a:lnTo>
                  <a:lnTo>
                    <a:pt x="60511" y="35350"/>
                  </a:lnTo>
                  <a:lnTo>
                    <a:pt x="60855" y="35577"/>
                  </a:lnTo>
                  <a:lnTo>
                    <a:pt x="61022" y="36150"/>
                  </a:lnTo>
                  <a:lnTo>
                    <a:pt x="61111" y="36833"/>
                  </a:lnTo>
                  <a:lnTo>
                    <a:pt x="61111" y="37866"/>
                  </a:lnTo>
                  <a:lnTo>
                    <a:pt x="61277" y="38438"/>
                  </a:lnTo>
                  <a:lnTo>
                    <a:pt x="61277" y="39122"/>
                  </a:lnTo>
                  <a:lnTo>
                    <a:pt x="61111" y="39694"/>
                  </a:lnTo>
                  <a:lnTo>
                    <a:pt x="60855" y="39922"/>
                  </a:lnTo>
                  <a:lnTo>
                    <a:pt x="59916" y="40494"/>
                  </a:lnTo>
                  <a:lnTo>
                    <a:pt x="58805" y="41411"/>
                  </a:lnTo>
                  <a:lnTo>
                    <a:pt x="58377" y="41755"/>
                  </a:lnTo>
                  <a:lnTo>
                    <a:pt x="57866" y="42666"/>
                  </a:lnTo>
                  <a:lnTo>
                    <a:pt x="57783" y="43238"/>
                  </a:lnTo>
                  <a:lnTo>
                    <a:pt x="57611" y="43811"/>
                  </a:lnTo>
                  <a:lnTo>
                    <a:pt x="57611" y="44727"/>
                  </a:lnTo>
                  <a:lnTo>
                    <a:pt x="57783" y="45527"/>
                  </a:lnTo>
                  <a:lnTo>
                    <a:pt x="58038" y="47133"/>
                  </a:lnTo>
                  <a:lnTo>
                    <a:pt x="58205" y="48044"/>
                  </a:lnTo>
                  <a:lnTo>
                    <a:pt x="58377" y="48388"/>
                  </a:lnTo>
                  <a:lnTo>
                    <a:pt x="58805" y="49416"/>
                  </a:lnTo>
                  <a:lnTo>
                    <a:pt x="58977" y="50333"/>
                  </a:lnTo>
                  <a:lnTo>
                    <a:pt x="59144" y="51133"/>
                  </a:lnTo>
                  <a:lnTo>
                    <a:pt x="59316" y="51705"/>
                  </a:lnTo>
                  <a:lnTo>
                    <a:pt x="59572" y="52394"/>
                  </a:lnTo>
                  <a:lnTo>
                    <a:pt x="60083" y="52505"/>
                  </a:lnTo>
                  <a:lnTo>
                    <a:pt x="60511" y="52733"/>
                  </a:lnTo>
                  <a:lnTo>
                    <a:pt x="61022" y="52733"/>
                  </a:lnTo>
                  <a:lnTo>
                    <a:pt x="61450" y="52394"/>
                  </a:lnTo>
                  <a:lnTo>
                    <a:pt x="62561" y="51361"/>
                  </a:lnTo>
                  <a:lnTo>
                    <a:pt x="63155" y="51133"/>
                  </a:lnTo>
                  <a:lnTo>
                    <a:pt x="63927" y="50905"/>
                  </a:lnTo>
                  <a:lnTo>
                    <a:pt x="64266" y="51133"/>
                  </a:lnTo>
                  <a:lnTo>
                    <a:pt x="64522" y="51361"/>
                  </a:lnTo>
                  <a:lnTo>
                    <a:pt x="65288" y="51705"/>
                  </a:lnTo>
                  <a:lnTo>
                    <a:pt x="66744" y="51705"/>
                  </a:lnTo>
                  <a:lnTo>
                    <a:pt x="67338" y="52166"/>
                  </a:lnTo>
                  <a:lnTo>
                    <a:pt x="67594" y="52733"/>
                  </a:lnTo>
                  <a:lnTo>
                    <a:pt x="67766" y="52966"/>
                  </a:lnTo>
                  <a:lnTo>
                    <a:pt x="67594" y="53422"/>
                  </a:lnTo>
                  <a:lnTo>
                    <a:pt x="67338" y="53766"/>
                  </a:lnTo>
                  <a:lnTo>
                    <a:pt x="66744" y="53994"/>
                  </a:lnTo>
                  <a:lnTo>
                    <a:pt x="66061" y="53994"/>
                  </a:lnTo>
                  <a:lnTo>
                    <a:pt x="65633" y="53766"/>
                  </a:lnTo>
                  <a:lnTo>
                    <a:pt x="65033" y="53538"/>
                  </a:lnTo>
                  <a:lnTo>
                    <a:pt x="64522" y="53766"/>
                  </a:lnTo>
                  <a:lnTo>
                    <a:pt x="64266" y="54222"/>
                  </a:lnTo>
                  <a:lnTo>
                    <a:pt x="63927" y="54683"/>
                  </a:lnTo>
                  <a:lnTo>
                    <a:pt x="63583" y="54794"/>
                  </a:lnTo>
                  <a:lnTo>
                    <a:pt x="62816" y="54794"/>
                  </a:lnTo>
                  <a:lnTo>
                    <a:pt x="62216" y="54683"/>
                  </a:lnTo>
                  <a:lnTo>
                    <a:pt x="61622" y="54450"/>
                  </a:lnTo>
                  <a:lnTo>
                    <a:pt x="61277" y="54450"/>
                  </a:lnTo>
                  <a:lnTo>
                    <a:pt x="60855" y="54683"/>
                  </a:lnTo>
                  <a:lnTo>
                    <a:pt x="60338" y="55250"/>
                  </a:lnTo>
                  <a:lnTo>
                    <a:pt x="60255" y="56055"/>
                  </a:lnTo>
                  <a:lnTo>
                    <a:pt x="60255" y="56738"/>
                  </a:lnTo>
                  <a:lnTo>
                    <a:pt x="60511" y="57538"/>
                  </a:lnTo>
                  <a:lnTo>
                    <a:pt x="60683" y="58111"/>
                  </a:lnTo>
                  <a:lnTo>
                    <a:pt x="61022" y="59027"/>
                  </a:lnTo>
                  <a:lnTo>
                    <a:pt x="61022" y="59600"/>
                  </a:lnTo>
                  <a:lnTo>
                    <a:pt x="60683" y="60172"/>
                  </a:lnTo>
                  <a:lnTo>
                    <a:pt x="60511" y="60627"/>
                  </a:lnTo>
                  <a:lnTo>
                    <a:pt x="59744" y="60627"/>
                  </a:lnTo>
                  <a:lnTo>
                    <a:pt x="58977" y="59600"/>
                  </a:lnTo>
                  <a:lnTo>
                    <a:pt x="58377" y="59372"/>
                  </a:lnTo>
                  <a:lnTo>
                    <a:pt x="57783" y="59600"/>
                  </a:lnTo>
                  <a:lnTo>
                    <a:pt x="57100" y="60172"/>
                  </a:lnTo>
                  <a:lnTo>
                    <a:pt x="56927" y="61088"/>
                  </a:lnTo>
                  <a:lnTo>
                    <a:pt x="56927" y="61661"/>
                  </a:lnTo>
                  <a:lnTo>
                    <a:pt x="57100" y="62461"/>
                  </a:lnTo>
                  <a:lnTo>
                    <a:pt x="57100" y="64177"/>
                  </a:lnTo>
                  <a:lnTo>
                    <a:pt x="56844" y="64750"/>
                  </a:lnTo>
                  <a:lnTo>
                    <a:pt x="56500" y="65433"/>
                  </a:lnTo>
                  <a:lnTo>
                    <a:pt x="56500" y="65550"/>
                  </a:lnTo>
                  <a:lnTo>
                    <a:pt x="56672" y="66005"/>
                  </a:lnTo>
                  <a:lnTo>
                    <a:pt x="56672" y="66461"/>
                  </a:lnTo>
                  <a:lnTo>
                    <a:pt x="56500" y="66805"/>
                  </a:lnTo>
                  <a:lnTo>
                    <a:pt x="56161" y="67033"/>
                  </a:lnTo>
                  <a:lnTo>
                    <a:pt x="55561" y="67033"/>
                  </a:lnTo>
                  <a:lnTo>
                    <a:pt x="55305" y="67494"/>
                  </a:lnTo>
                  <a:lnTo>
                    <a:pt x="55133" y="67722"/>
                  </a:lnTo>
                  <a:lnTo>
                    <a:pt x="54966" y="68066"/>
                  </a:lnTo>
                  <a:lnTo>
                    <a:pt x="54794" y="68750"/>
                  </a:lnTo>
                  <a:lnTo>
                    <a:pt x="54194" y="69322"/>
                  </a:lnTo>
                  <a:lnTo>
                    <a:pt x="53600" y="69550"/>
                  </a:lnTo>
                  <a:lnTo>
                    <a:pt x="51294" y="69550"/>
                  </a:lnTo>
                  <a:lnTo>
                    <a:pt x="50438" y="69783"/>
                  </a:lnTo>
                  <a:lnTo>
                    <a:pt x="48905" y="70583"/>
                  </a:lnTo>
                  <a:lnTo>
                    <a:pt x="48477" y="70811"/>
                  </a:lnTo>
                  <a:lnTo>
                    <a:pt x="48138" y="70811"/>
                  </a:lnTo>
                  <a:lnTo>
                    <a:pt x="47366" y="70583"/>
                  </a:lnTo>
                  <a:lnTo>
                    <a:pt x="46772" y="70122"/>
                  </a:lnTo>
                  <a:lnTo>
                    <a:pt x="46172" y="69783"/>
                  </a:lnTo>
                  <a:lnTo>
                    <a:pt x="45577" y="69783"/>
                  </a:lnTo>
                  <a:lnTo>
                    <a:pt x="45405" y="69894"/>
                  </a:lnTo>
                  <a:lnTo>
                    <a:pt x="45233" y="70350"/>
                  </a:lnTo>
                  <a:lnTo>
                    <a:pt x="44894" y="70811"/>
                  </a:lnTo>
                  <a:lnTo>
                    <a:pt x="44638" y="70922"/>
                  </a:lnTo>
                  <a:lnTo>
                    <a:pt x="44294" y="70922"/>
                  </a:lnTo>
                  <a:lnTo>
                    <a:pt x="43700" y="70583"/>
                  </a:lnTo>
                  <a:lnTo>
                    <a:pt x="42761" y="69550"/>
                  </a:lnTo>
                  <a:lnTo>
                    <a:pt x="42416" y="69094"/>
                  </a:lnTo>
                  <a:lnTo>
                    <a:pt x="42416" y="68066"/>
                  </a:lnTo>
                  <a:lnTo>
                    <a:pt x="42761" y="67494"/>
                  </a:lnTo>
                  <a:lnTo>
                    <a:pt x="42927" y="66805"/>
                  </a:lnTo>
                  <a:lnTo>
                    <a:pt x="42761" y="66233"/>
                  </a:lnTo>
                  <a:lnTo>
                    <a:pt x="42588" y="65550"/>
                  </a:lnTo>
                  <a:lnTo>
                    <a:pt x="42588" y="64516"/>
                  </a:lnTo>
                  <a:lnTo>
                    <a:pt x="42927" y="63372"/>
                  </a:lnTo>
                  <a:lnTo>
                    <a:pt x="42761" y="62461"/>
                  </a:lnTo>
                  <a:lnTo>
                    <a:pt x="42761" y="61661"/>
                  </a:lnTo>
                  <a:lnTo>
                    <a:pt x="42927" y="61088"/>
                  </a:lnTo>
                  <a:lnTo>
                    <a:pt x="43100" y="60172"/>
                  </a:lnTo>
                  <a:lnTo>
                    <a:pt x="43100" y="60055"/>
                  </a:lnTo>
                  <a:lnTo>
                    <a:pt x="42927" y="59600"/>
                  </a:lnTo>
                  <a:lnTo>
                    <a:pt x="42588" y="59600"/>
                  </a:lnTo>
                  <a:lnTo>
                    <a:pt x="42333" y="59827"/>
                  </a:lnTo>
                  <a:lnTo>
                    <a:pt x="42161" y="60055"/>
                  </a:lnTo>
                  <a:lnTo>
                    <a:pt x="41988" y="60400"/>
                  </a:lnTo>
                  <a:lnTo>
                    <a:pt x="41988" y="60627"/>
                  </a:lnTo>
                  <a:lnTo>
                    <a:pt x="41822" y="61088"/>
                  </a:lnTo>
                  <a:lnTo>
                    <a:pt x="41394" y="61088"/>
                  </a:lnTo>
                  <a:lnTo>
                    <a:pt x="41050" y="60855"/>
                  </a:lnTo>
                  <a:lnTo>
                    <a:pt x="40711" y="60855"/>
                  </a:lnTo>
                  <a:lnTo>
                    <a:pt x="40627" y="61088"/>
                  </a:lnTo>
                  <a:lnTo>
                    <a:pt x="40627" y="61200"/>
                  </a:lnTo>
                  <a:lnTo>
                    <a:pt x="40883" y="61661"/>
                  </a:lnTo>
                  <a:lnTo>
                    <a:pt x="41477" y="62233"/>
                  </a:lnTo>
                  <a:lnTo>
                    <a:pt x="41650" y="62461"/>
                  </a:lnTo>
                  <a:lnTo>
                    <a:pt x="41650" y="62688"/>
                  </a:lnTo>
                  <a:lnTo>
                    <a:pt x="40111" y="63144"/>
                  </a:lnTo>
                  <a:lnTo>
                    <a:pt x="39688" y="63716"/>
                  </a:lnTo>
                  <a:lnTo>
                    <a:pt x="39516" y="64177"/>
                  </a:lnTo>
                  <a:lnTo>
                    <a:pt x="39688" y="64750"/>
                  </a:lnTo>
                  <a:lnTo>
                    <a:pt x="39944" y="65205"/>
                  </a:lnTo>
                  <a:lnTo>
                    <a:pt x="40111" y="65205"/>
                  </a:lnTo>
                  <a:lnTo>
                    <a:pt x="40283" y="65550"/>
                  </a:lnTo>
                  <a:lnTo>
                    <a:pt x="40455" y="66005"/>
                  </a:lnTo>
                  <a:lnTo>
                    <a:pt x="40283" y="66233"/>
                  </a:lnTo>
                  <a:lnTo>
                    <a:pt x="40111" y="66577"/>
                  </a:lnTo>
                  <a:lnTo>
                    <a:pt x="39944" y="67033"/>
                  </a:lnTo>
                  <a:lnTo>
                    <a:pt x="39944" y="67494"/>
                  </a:lnTo>
                  <a:lnTo>
                    <a:pt x="40111" y="67833"/>
                  </a:lnTo>
                  <a:lnTo>
                    <a:pt x="40627" y="68750"/>
                  </a:lnTo>
                  <a:lnTo>
                    <a:pt x="41050" y="69322"/>
                  </a:lnTo>
                  <a:lnTo>
                    <a:pt x="41222" y="69783"/>
                  </a:lnTo>
                  <a:lnTo>
                    <a:pt x="41394" y="70122"/>
                  </a:lnTo>
                  <a:lnTo>
                    <a:pt x="41394" y="71155"/>
                  </a:lnTo>
                  <a:lnTo>
                    <a:pt x="41222" y="71611"/>
                  </a:lnTo>
                  <a:lnTo>
                    <a:pt x="40883" y="71838"/>
                  </a:lnTo>
                  <a:lnTo>
                    <a:pt x="39516" y="71838"/>
                  </a:lnTo>
                  <a:lnTo>
                    <a:pt x="38916" y="72638"/>
                  </a:lnTo>
                  <a:lnTo>
                    <a:pt x="38405" y="72866"/>
                  </a:lnTo>
                  <a:lnTo>
                    <a:pt x="37811" y="72638"/>
                  </a:lnTo>
                  <a:lnTo>
                    <a:pt x="37211" y="72638"/>
                  </a:lnTo>
                  <a:lnTo>
                    <a:pt x="36616" y="72866"/>
                  </a:lnTo>
                  <a:lnTo>
                    <a:pt x="36100" y="73211"/>
                  </a:lnTo>
                  <a:lnTo>
                    <a:pt x="35844" y="73900"/>
                  </a:lnTo>
                  <a:lnTo>
                    <a:pt x="35505" y="74700"/>
                  </a:lnTo>
                  <a:lnTo>
                    <a:pt x="35505" y="76188"/>
                  </a:lnTo>
                  <a:lnTo>
                    <a:pt x="35333" y="76988"/>
                  </a:lnTo>
                  <a:lnTo>
                    <a:pt x="34994" y="77444"/>
                  </a:lnTo>
                  <a:lnTo>
                    <a:pt x="34738" y="77561"/>
                  </a:lnTo>
                  <a:lnTo>
                    <a:pt x="33200" y="78016"/>
                  </a:lnTo>
                  <a:lnTo>
                    <a:pt x="32433" y="77788"/>
                  </a:lnTo>
                  <a:lnTo>
                    <a:pt x="31922" y="77788"/>
                  </a:lnTo>
                  <a:lnTo>
                    <a:pt x="31494" y="78016"/>
                  </a:lnTo>
                  <a:lnTo>
                    <a:pt x="31150" y="78472"/>
                  </a:lnTo>
                  <a:lnTo>
                    <a:pt x="31150" y="79277"/>
                  </a:lnTo>
                  <a:lnTo>
                    <a:pt x="31322" y="80077"/>
                  </a:lnTo>
                  <a:lnTo>
                    <a:pt x="31494" y="80533"/>
                  </a:lnTo>
                  <a:lnTo>
                    <a:pt x="31494" y="81105"/>
                  </a:lnTo>
                  <a:lnTo>
                    <a:pt x="31150" y="81794"/>
                  </a:lnTo>
                  <a:lnTo>
                    <a:pt x="30727" y="81905"/>
                  </a:lnTo>
                  <a:lnTo>
                    <a:pt x="30211" y="82133"/>
                  </a:lnTo>
                  <a:lnTo>
                    <a:pt x="29788" y="82133"/>
                  </a:lnTo>
                  <a:lnTo>
                    <a:pt x="29361" y="81905"/>
                  </a:lnTo>
                  <a:lnTo>
                    <a:pt x="29016" y="81794"/>
                  </a:lnTo>
                  <a:lnTo>
                    <a:pt x="28250" y="81105"/>
                  </a:lnTo>
                  <a:lnTo>
                    <a:pt x="27738" y="80877"/>
                  </a:lnTo>
                  <a:lnTo>
                    <a:pt x="27655" y="81105"/>
                  </a:lnTo>
                  <a:lnTo>
                    <a:pt x="27483" y="81105"/>
                  </a:lnTo>
                  <a:lnTo>
                    <a:pt x="27311" y="81561"/>
                  </a:lnTo>
                  <a:lnTo>
                    <a:pt x="27483" y="82133"/>
                  </a:lnTo>
                  <a:lnTo>
                    <a:pt x="27738" y="82822"/>
                  </a:lnTo>
                  <a:lnTo>
                    <a:pt x="27738" y="83622"/>
                  </a:lnTo>
                  <a:lnTo>
                    <a:pt x="27655" y="83850"/>
                  </a:lnTo>
                  <a:lnTo>
                    <a:pt x="27311" y="83966"/>
                  </a:lnTo>
                  <a:lnTo>
                    <a:pt x="24066" y="83966"/>
                  </a:lnTo>
                  <a:lnTo>
                    <a:pt x="23638" y="84194"/>
                  </a:lnTo>
                  <a:lnTo>
                    <a:pt x="23472" y="84422"/>
                  </a:lnTo>
                  <a:lnTo>
                    <a:pt x="23300" y="85111"/>
                  </a:lnTo>
                  <a:lnTo>
                    <a:pt x="23472" y="85455"/>
                  </a:lnTo>
                  <a:lnTo>
                    <a:pt x="23638" y="85911"/>
                  </a:lnTo>
                  <a:lnTo>
                    <a:pt x="24066" y="86255"/>
                  </a:lnTo>
                  <a:lnTo>
                    <a:pt x="25433" y="86711"/>
                  </a:lnTo>
                  <a:lnTo>
                    <a:pt x="26033" y="87511"/>
                  </a:lnTo>
                  <a:lnTo>
                    <a:pt x="26200" y="88311"/>
                  </a:lnTo>
                  <a:lnTo>
                    <a:pt x="26372" y="89227"/>
                  </a:lnTo>
                  <a:lnTo>
                    <a:pt x="26544" y="89572"/>
                  </a:lnTo>
                  <a:lnTo>
                    <a:pt x="26883" y="90027"/>
                  </a:lnTo>
                  <a:lnTo>
                    <a:pt x="27738" y="90488"/>
                  </a:lnTo>
                  <a:lnTo>
                    <a:pt x="28505" y="91055"/>
                  </a:lnTo>
                  <a:lnTo>
                    <a:pt x="28850" y="91288"/>
                  </a:lnTo>
                  <a:lnTo>
                    <a:pt x="29016" y="91861"/>
                  </a:lnTo>
                  <a:lnTo>
                    <a:pt x="29016" y="92316"/>
                  </a:lnTo>
                  <a:lnTo>
                    <a:pt x="28850" y="93116"/>
                  </a:lnTo>
                  <a:lnTo>
                    <a:pt x="28422" y="93916"/>
                  </a:lnTo>
                  <a:lnTo>
                    <a:pt x="27911" y="94833"/>
                  </a:lnTo>
                  <a:lnTo>
                    <a:pt x="27738" y="95405"/>
                  </a:lnTo>
                  <a:lnTo>
                    <a:pt x="27738" y="96661"/>
                  </a:lnTo>
                  <a:lnTo>
                    <a:pt x="27483" y="97233"/>
                  </a:lnTo>
                  <a:lnTo>
                    <a:pt x="27138" y="97694"/>
                  </a:lnTo>
                  <a:lnTo>
                    <a:pt x="26883" y="98150"/>
                  </a:lnTo>
                  <a:lnTo>
                    <a:pt x="25944" y="98266"/>
                  </a:lnTo>
                  <a:lnTo>
                    <a:pt x="25177" y="98494"/>
                  </a:lnTo>
                  <a:lnTo>
                    <a:pt x="23127" y="98494"/>
                  </a:lnTo>
                  <a:lnTo>
                    <a:pt x="22022" y="98266"/>
                  </a:lnTo>
                  <a:lnTo>
                    <a:pt x="21594" y="98150"/>
                  </a:lnTo>
                  <a:lnTo>
                    <a:pt x="21166" y="97922"/>
                  </a:lnTo>
                  <a:lnTo>
                    <a:pt x="20483" y="97233"/>
                  </a:lnTo>
                  <a:lnTo>
                    <a:pt x="20055" y="97005"/>
                  </a:lnTo>
                  <a:lnTo>
                    <a:pt x="19716" y="97005"/>
                  </a:lnTo>
                  <a:lnTo>
                    <a:pt x="19288" y="97466"/>
                  </a:lnTo>
                  <a:lnTo>
                    <a:pt x="19116" y="97694"/>
                  </a:lnTo>
                  <a:lnTo>
                    <a:pt x="18688" y="97922"/>
                  </a:lnTo>
                  <a:lnTo>
                    <a:pt x="18177" y="98150"/>
                  </a:lnTo>
                  <a:lnTo>
                    <a:pt x="17750" y="98494"/>
                  </a:lnTo>
                  <a:lnTo>
                    <a:pt x="17411" y="98950"/>
                  </a:lnTo>
                  <a:lnTo>
                    <a:pt x="17411" y="99750"/>
                  </a:lnTo>
                  <a:lnTo>
                    <a:pt x="17583" y="101238"/>
                  </a:lnTo>
                  <a:lnTo>
                    <a:pt x="17922" y="102266"/>
                  </a:lnTo>
                  <a:lnTo>
                    <a:pt x="18011" y="103527"/>
                  </a:lnTo>
                  <a:lnTo>
                    <a:pt x="17922" y="104100"/>
                  </a:lnTo>
                  <a:lnTo>
                    <a:pt x="17750" y="104672"/>
                  </a:lnTo>
                  <a:lnTo>
                    <a:pt x="17155" y="105927"/>
                  </a:lnTo>
                  <a:lnTo>
                    <a:pt x="16983" y="106616"/>
                  </a:lnTo>
                  <a:lnTo>
                    <a:pt x="16983" y="107416"/>
                  </a:lnTo>
                  <a:lnTo>
                    <a:pt x="17238" y="108672"/>
                  </a:lnTo>
                  <a:lnTo>
                    <a:pt x="17583" y="110050"/>
                  </a:lnTo>
                  <a:lnTo>
                    <a:pt x="18177" y="111188"/>
                  </a:lnTo>
                  <a:lnTo>
                    <a:pt x="18777" y="111994"/>
                  </a:lnTo>
                  <a:lnTo>
                    <a:pt x="19544" y="112333"/>
                  </a:lnTo>
                  <a:lnTo>
                    <a:pt x="20400" y="112794"/>
                  </a:lnTo>
                  <a:lnTo>
                    <a:pt x="21422" y="113366"/>
                  </a:lnTo>
                  <a:lnTo>
                    <a:pt x="22022" y="113594"/>
                  </a:lnTo>
                  <a:lnTo>
                    <a:pt x="22700" y="113822"/>
                  </a:lnTo>
                  <a:lnTo>
                    <a:pt x="23472" y="113594"/>
                  </a:lnTo>
                  <a:lnTo>
                    <a:pt x="23900" y="113594"/>
                  </a:lnTo>
                  <a:lnTo>
                    <a:pt x="24411" y="113366"/>
                  </a:lnTo>
                  <a:lnTo>
                    <a:pt x="25177" y="113822"/>
                  </a:lnTo>
                  <a:lnTo>
                    <a:pt x="25433" y="114050"/>
                  </a:lnTo>
                  <a:lnTo>
                    <a:pt x="25944" y="114050"/>
                  </a:lnTo>
                  <a:lnTo>
                    <a:pt x="26200" y="113822"/>
                  </a:lnTo>
                  <a:lnTo>
                    <a:pt x="26544" y="113366"/>
                  </a:lnTo>
                  <a:lnTo>
                    <a:pt x="26972" y="112566"/>
                  </a:lnTo>
                  <a:lnTo>
                    <a:pt x="27483" y="111761"/>
                  </a:lnTo>
                  <a:lnTo>
                    <a:pt x="28077" y="111188"/>
                  </a:lnTo>
                  <a:lnTo>
                    <a:pt x="29016" y="110277"/>
                  </a:lnTo>
                  <a:lnTo>
                    <a:pt x="29361" y="109933"/>
                  </a:lnTo>
                  <a:lnTo>
                    <a:pt x="29444" y="109244"/>
                  </a:lnTo>
                  <a:lnTo>
                    <a:pt x="29616" y="108444"/>
                  </a:lnTo>
                  <a:lnTo>
                    <a:pt x="29616" y="106844"/>
                  </a:lnTo>
                  <a:lnTo>
                    <a:pt x="29788" y="105927"/>
                  </a:lnTo>
                  <a:lnTo>
                    <a:pt x="30555" y="104327"/>
                  </a:lnTo>
                  <a:lnTo>
                    <a:pt x="31666" y="102838"/>
                  </a:lnTo>
                  <a:lnTo>
                    <a:pt x="32688" y="102266"/>
                  </a:lnTo>
                  <a:lnTo>
                    <a:pt x="33372" y="101811"/>
                  </a:lnTo>
                  <a:lnTo>
                    <a:pt x="33627" y="101355"/>
                  </a:lnTo>
                  <a:lnTo>
                    <a:pt x="33800" y="100555"/>
                  </a:lnTo>
                  <a:lnTo>
                    <a:pt x="33627" y="99750"/>
                  </a:lnTo>
                  <a:lnTo>
                    <a:pt x="33627" y="99177"/>
                  </a:lnTo>
                  <a:lnTo>
                    <a:pt x="33800" y="98722"/>
                  </a:lnTo>
                  <a:lnTo>
                    <a:pt x="34138" y="98266"/>
                  </a:lnTo>
                  <a:lnTo>
                    <a:pt x="34738" y="97694"/>
                  </a:lnTo>
                  <a:lnTo>
                    <a:pt x="35505" y="97694"/>
                  </a:lnTo>
                  <a:lnTo>
                    <a:pt x="36272" y="98150"/>
                  </a:lnTo>
                  <a:lnTo>
                    <a:pt x="37211" y="98266"/>
                  </a:lnTo>
                  <a:lnTo>
                    <a:pt x="37811" y="98266"/>
                  </a:lnTo>
                  <a:lnTo>
                    <a:pt x="38405" y="97922"/>
                  </a:lnTo>
                  <a:lnTo>
                    <a:pt x="39172" y="97005"/>
                  </a:lnTo>
                  <a:lnTo>
                    <a:pt x="39944" y="95977"/>
                  </a:lnTo>
                  <a:lnTo>
                    <a:pt x="40111" y="95633"/>
                  </a:lnTo>
                  <a:lnTo>
                    <a:pt x="41050" y="95633"/>
                  </a:lnTo>
                  <a:lnTo>
                    <a:pt x="41650" y="95861"/>
                  </a:lnTo>
                  <a:lnTo>
                    <a:pt x="42333" y="96433"/>
                  </a:lnTo>
                  <a:lnTo>
                    <a:pt x="42761" y="97005"/>
                  </a:lnTo>
                  <a:lnTo>
                    <a:pt x="43100" y="97922"/>
                  </a:lnTo>
                  <a:lnTo>
                    <a:pt x="43188" y="98950"/>
                  </a:lnTo>
                  <a:lnTo>
                    <a:pt x="43527" y="99750"/>
                  </a:lnTo>
                  <a:lnTo>
                    <a:pt x="44466" y="101238"/>
                  </a:lnTo>
                  <a:lnTo>
                    <a:pt x="45066" y="102038"/>
                  </a:lnTo>
                  <a:lnTo>
                    <a:pt x="45577" y="102500"/>
                  </a:lnTo>
                  <a:lnTo>
                    <a:pt x="46772" y="103527"/>
                  </a:lnTo>
                  <a:lnTo>
                    <a:pt x="48138" y="104327"/>
                  </a:lnTo>
                  <a:lnTo>
                    <a:pt x="48816" y="104900"/>
                  </a:lnTo>
                  <a:lnTo>
                    <a:pt x="49244" y="105927"/>
                  </a:lnTo>
                  <a:lnTo>
                    <a:pt x="49672" y="107416"/>
                  </a:lnTo>
                  <a:lnTo>
                    <a:pt x="49672" y="108905"/>
                  </a:lnTo>
                  <a:lnTo>
                    <a:pt x="49588" y="109933"/>
                  </a:lnTo>
                  <a:lnTo>
                    <a:pt x="49588" y="110961"/>
                  </a:lnTo>
                  <a:lnTo>
                    <a:pt x="49244" y="111188"/>
                  </a:lnTo>
                  <a:lnTo>
                    <a:pt x="48650" y="111188"/>
                  </a:lnTo>
                  <a:lnTo>
                    <a:pt x="47711" y="110961"/>
                  </a:lnTo>
                  <a:lnTo>
                    <a:pt x="46427" y="110961"/>
                  </a:lnTo>
                  <a:lnTo>
                    <a:pt x="46344" y="111188"/>
                  </a:lnTo>
                  <a:lnTo>
                    <a:pt x="46172" y="111305"/>
                  </a:lnTo>
                  <a:lnTo>
                    <a:pt x="46172" y="112333"/>
                  </a:lnTo>
                  <a:lnTo>
                    <a:pt x="46600" y="113022"/>
                  </a:lnTo>
                  <a:lnTo>
                    <a:pt x="47111" y="113366"/>
                  </a:lnTo>
                  <a:lnTo>
                    <a:pt x="47711" y="113594"/>
                  </a:lnTo>
                  <a:lnTo>
                    <a:pt x="48138" y="113594"/>
                  </a:lnTo>
                  <a:lnTo>
                    <a:pt x="48650" y="113366"/>
                  </a:lnTo>
                  <a:lnTo>
                    <a:pt x="48816" y="113250"/>
                  </a:lnTo>
                  <a:lnTo>
                    <a:pt x="48905" y="112794"/>
                  </a:lnTo>
                  <a:lnTo>
                    <a:pt x="49244" y="111994"/>
                  </a:lnTo>
                  <a:lnTo>
                    <a:pt x="49588" y="111533"/>
                  </a:lnTo>
                  <a:lnTo>
                    <a:pt x="50016" y="111305"/>
                  </a:lnTo>
                  <a:lnTo>
                    <a:pt x="50355" y="110733"/>
                  </a:lnTo>
                  <a:lnTo>
                    <a:pt x="50783" y="110050"/>
                  </a:lnTo>
                  <a:lnTo>
                    <a:pt x="51294" y="109244"/>
                  </a:lnTo>
                  <a:lnTo>
                    <a:pt x="51377" y="108672"/>
                  </a:lnTo>
                  <a:lnTo>
                    <a:pt x="51377" y="108216"/>
                  </a:lnTo>
                  <a:lnTo>
                    <a:pt x="51122" y="107416"/>
                  </a:lnTo>
                  <a:lnTo>
                    <a:pt x="50955" y="106961"/>
                  </a:lnTo>
                  <a:lnTo>
                    <a:pt x="50955" y="106388"/>
                  </a:lnTo>
                  <a:lnTo>
                    <a:pt x="51122" y="105588"/>
                  </a:lnTo>
                  <a:lnTo>
                    <a:pt x="51294" y="105355"/>
                  </a:lnTo>
                  <a:lnTo>
                    <a:pt x="51550" y="105355"/>
                  </a:lnTo>
                  <a:lnTo>
                    <a:pt x="52061" y="105588"/>
                  </a:lnTo>
                  <a:lnTo>
                    <a:pt x="52488" y="105927"/>
                  </a:lnTo>
                  <a:lnTo>
                    <a:pt x="52833" y="105927"/>
                  </a:lnTo>
                  <a:lnTo>
                    <a:pt x="52916" y="105700"/>
                  </a:lnTo>
                  <a:lnTo>
                    <a:pt x="52916" y="105588"/>
                  </a:lnTo>
                  <a:lnTo>
                    <a:pt x="52661" y="104900"/>
                  </a:lnTo>
                  <a:lnTo>
                    <a:pt x="51894" y="104100"/>
                  </a:lnTo>
                  <a:lnTo>
                    <a:pt x="51294" y="103638"/>
                  </a:lnTo>
                  <a:lnTo>
                    <a:pt x="50611" y="103527"/>
                  </a:lnTo>
                  <a:lnTo>
                    <a:pt x="49672" y="102038"/>
                  </a:lnTo>
                  <a:lnTo>
                    <a:pt x="49244" y="101583"/>
                  </a:lnTo>
                  <a:lnTo>
                    <a:pt x="48650" y="101011"/>
                  </a:lnTo>
                  <a:lnTo>
                    <a:pt x="48050" y="100555"/>
                  </a:lnTo>
                  <a:lnTo>
                    <a:pt x="47366" y="99983"/>
                  </a:lnTo>
                  <a:lnTo>
                    <a:pt x="46772" y="98722"/>
                  </a:lnTo>
                  <a:lnTo>
                    <a:pt x="46344" y="97694"/>
                  </a:lnTo>
                  <a:lnTo>
                    <a:pt x="45833" y="96661"/>
                  </a:lnTo>
                  <a:lnTo>
                    <a:pt x="45405" y="95861"/>
                  </a:lnTo>
                  <a:lnTo>
                    <a:pt x="45233" y="94950"/>
                  </a:lnTo>
                  <a:lnTo>
                    <a:pt x="45233" y="93916"/>
                  </a:lnTo>
                  <a:lnTo>
                    <a:pt x="45577" y="93805"/>
                  </a:lnTo>
                  <a:lnTo>
                    <a:pt x="45661" y="93572"/>
                  </a:lnTo>
                  <a:lnTo>
                    <a:pt x="46172" y="93572"/>
                  </a:lnTo>
                  <a:lnTo>
                    <a:pt x="46427" y="93805"/>
                  </a:lnTo>
                  <a:lnTo>
                    <a:pt x="46944" y="93916"/>
                  </a:lnTo>
                  <a:lnTo>
                    <a:pt x="47366" y="94833"/>
                  </a:lnTo>
                  <a:lnTo>
                    <a:pt x="47877" y="95977"/>
                  </a:lnTo>
                  <a:lnTo>
                    <a:pt x="48477" y="97005"/>
                  </a:lnTo>
                  <a:lnTo>
                    <a:pt x="49077" y="97694"/>
                  </a:lnTo>
                  <a:lnTo>
                    <a:pt x="49672" y="98266"/>
                  </a:lnTo>
                  <a:lnTo>
                    <a:pt x="51122" y="99294"/>
                  </a:lnTo>
                  <a:lnTo>
                    <a:pt x="52316" y="100211"/>
                  </a:lnTo>
                  <a:lnTo>
                    <a:pt x="52916" y="100322"/>
                  </a:lnTo>
                  <a:lnTo>
                    <a:pt x="53427" y="100783"/>
                  </a:lnTo>
                  <a:lnTo>
                    <a:pt x="54027" y="101583"/>
                  </a:lnTo>
                  <a:lnTo>
                    <a:pt x="54366" y="102500"/>
                  </a:lnTo>
                  <a:lnTo>
                    <a:pt x="54538" y="103872"/>
                  </a:lnTo>
                  <a:lnTo>
                    <a:pt x="54622" y="105588"/>
                  </a:lnTo>
                  <a:lnTo>
                    <a:pt x="54794" y="106155"/>
                  </a:lnTo>
                  <a:lnTo>
                    <a:pt x="54966" y="106961"/>
                  </a:lnTo>
                  <a:lnTo>
                    <a:pt x="55733" y="108216"/>
                  </a:lnTo>
                  <a:lnTo>
                    <a:pt x="56500" y="109016"/>
                  </a:lnTo>
                  <a:lnTo>
                    <a:pt x="57100" y="109933"/>
                  </a:lnTo>
                  <a:lnTo>
                    <a:pt x="57866" y="110277"/>
                  </a:lnTo>
                  <a:lnTo>
                    <a:pt x="58205" y="110505"/>
                  </a:lnTo>
                  <a:lnTo>
                    <a:pt x="58550" y="110961"/>
                  </a:lnTo>
                  <a:lnTo>
                    <a:pt x="58377" y="111188"/>
                  </a:lnTo>
                  <a:lnTo>
                    <a:pt x="58205" y="111305"/>
                  </a:lnTo>
                  <a:lnTo>
                    <a:pt x="57611" y="111305"/>
                  </a:lnTo>
                  <a:lnTo>
                    <a:pt x="57266" y="111533"/>
                  </a:lnTo>
                  <a:lnTo>
                    <a:pt x="57266" y="112566"/>
                  </a:lnTo>
                  <a:lnTo>
                    <a:pt x="57438" y="113250"/>
                  </a:lnTo>
                  <a:lnTo>
                    <a:pt x="57783" y="113594"/>
                  </a:lnTo>
                  <a:lnTo>
                    <a:pt x="58205" y="113822"/>
                  </a:lnTo>
                  <a:lnTo>
                    <a:pt x="58977" y="113822"/>
                  </a:lnTo>
                  <a:lnTo>
                    <a:pt x="59144" y="113594"/>
                  </a:lnTo>
                  <a:lnTo>
                    <a:pt x="59316" y="113250"/>
                  </a:lnTo>
                  <a:lnTo>
                    <a:pt x="59400" y="112794"/>
                  </a:lnTo>
                  <a:lnTo>
                    <a:pt x="59400" y="112222"/>
                  </a:lnTo>
                  <a:lnTo>
                    <a:pt x="59744" y="111761"/>
                  </a:lnTo>
                  <a:lnTo>
                    <a:pt x="60255" y="111533"/>
                  </a:lnTo>
                  <a:lnTo>
                    <a:pt x="60511" y="111305"/>
                  </a:lnTo>
                  <a:lnTo>
                    <a:pt x="60855" y="111188"/>
                  </a:lnTo>
                  <a:lnTo>
                    <a:pt x="60855" y="110505"/>
                  </a:lnTo>
                  <a:lnTo>
                    <a:pt x="60683" y="110050"/>
                  </a:lnTo>
                  <a:lnTo>
                    <a:pt x="60338" y="109477"/>
                  </a:lnTo>
                  <a:lnTo>
                    <a:pt x="59916" y="108905"/>
                  </a:lnTo>
                  <a:lnTo>
                    <a:pt x="59400" y="107988"/>
                  </a:lnTo>
                  <a:lnTo>
                    <a:pt x="59316" y="107416"/>
                  </a:lnTo>
                  <a:lnTo>
                    <a:pt x="59400" y="106961"/>
                  </a:lnTo>
                  <a:lnTo>
                    <a:pt x="59572" y="106616"/>
                  </a:lnTo>
                  <a:lnTo>
                    <a:pt x="59916" y="106388"/>
                  </a:lnTo>
                  <a:lnTo>
                    <a:pt x="60683" y="106388"/>
                  </a:lnTo>
                  <a:lnTo>
                    <a:pt x="61022" y="106155"/>
                  </a:lnTo>
                  <a:lnTo>
                    <a:pt x="61111" y="105700"/>
                  </a:lnTo>
                  <a:lnTo>
                    <a:pt x="61277" y="105127"/>
                  </a:lnTo>
                  <a:lnTo>
                    <a:pt x="61450" y="104672"/>
                  </a:lnTo>
                  <a:lnTo>
                    <a:pt x="61622" y="104327"/>
                  </a:lnTo>
                  <a:lnTo>
                    <a:pt x="61794" y="104100"/>
                  </a:lnTo>
                  <a:lnTo>
                    <a:pt x="62216" y="104100"/>
                  </a:lnTo>
                  <a:lnTo>
                    <a:pt x="62644" y="104327"/>
                  </a:lnTo>
                  <a:lnTo>
                    <a:pt x="63500" y="104672"/>
                  </a:lnTo>
                  <a:lnTo>
                    <a:pt x="63755" y="104900"/>
                  </a:lnTo>
                  <a:lnTo>
                    <a:pt x="63927" y="105588"/>
                  </a:lnTo>
                  <a:lnTo>
                    <a:pt x="64350" y="106844"/>
                  </a:lnTo>
                  <a:lnTo>
                    <a:pt x="64522" y="107416"/>
                  </a:lnTo>
                  <a:lnTo>
                    <a:pt x="64694" y="108216"/>
                  </a:lnTo>
                  <a:lnTo>
                    <a:pt x="64522" y="110733"/>
                  </a:lnTo>
                  <a:lnTo>
                    <a:pt x="64522" y="111188"/>
                  </a:lnTo>
                  <a:lnTo>
                    <a:pt x="64694" y="111761"/>
                  </a:lnTo>
                  <a:lnTo>
                    <a:pt x="64866" y="112222"/>
                  </a:lnTo>
                  <a:lnTo>
                    <a:pt x="65288" y="112794"/>
                  </a:lnTo>
                  <a:lnTo>
                    <a:pt x="66400" y="113822"/>
                  </a:lnTo>
                  <a:lnTo>
                    <a:pt x="67000" y="114850"/>
                  </a:lnTo>
                  <a:lnTo>
                    <a:pt x="67338" y="115538"/>
                  </a:lnTo>
                  <a:lnTo>
                    <a:pt x="67594" y="115883"/>
                  </a:lnTo>
                  <a:lnTo>
                    <a:pt x="68105" y="116111"/>
                  </a:lnTo>
                  <a:lnTo>
                    <a:pt x="68366" y="116338"/>
                  </a:lnTo>
                  <a:lnTo>
                    <a:pt x="69044" y="115883"/>
                  </a:lnTo>
                  <a:lnTo>
                    <a:pt x="69472" y="115538"/>
                  </a:lnTo>
                  <a:lnTo>
                    <a:pt x="70072" y="114850"/>
                  </a:lnTo>
                  <a:lnTo>
                    <a:pt x="70755" y="114850"/>
                  </a:lnTo>
                  <a:lnTo>
                    <a:pt x="71183" y="115083"/>
                  </a:lnTo>
                  <a:lnTo>
                    <a:pt x="71605" y="115538"/>
                  </a:lnTo>
                  <a:lnTo>
                    <a:pt x="72122" y="115883"/>
                  </a:lnTo>
                  <a:lnTo>
                    <a:pt x="72716" y="116111"/>
                  </a:lnTo>
                  <a:lnTo>
                    <a:pt x="73655" y="116111"/>
                  </a:lnTo>
                  <a:lnTo>
                    <a:pt x="74422" y="115883"/>
                  </a:lnTo>
                  <a:lnTo>
                    <a:pt x="75022" y="115538"/>
                  </a:lnTo>
                  <a:lnTo>
                    <a:pt x="75705" y="114394"/>
                  </a:lnTo>
                  <a:lnTo>
                    <a:pt x="75788" y="114277"/>
                  </a:lnTo>
                  <a:lnTo>
                    <a:pt x="76133" y="114277"/>
                  </a:lnTo>
                  <a:lnTo>
                    <a:pt x="76300" y="114394"/>
                  </a:lnTo>
                  <a:lnTo>
                    <a:pt x="76555" y="114622"/>
                  </a:lnTo>
                  <a:lnTo>
                    <a:pt x="76727" y="115311"/>
                  </a:lnTo>
                  <a:lnTo>
                    <a:pt x="76900" y="115655"/>
                  </a:lnTo>
                  <a:lnTo>
                    <a:pt x="76727" y="116338"/>
                  </a:lnTo>
                  <a:lnTo>
                    <a:pt x="76555" y="117138"/>
                  </a:lnTo>
                  <a:lnTo>
                    <a:pt x="76133" y="118627"/>
                  </a:lnTo>
                  <a:lnTo>
                    <a:pt x="75533" y="119883"/>
                  </a:lnTo>
                  <a:lnTo>
                    <a:pt x="76727" y="119200"/>
                  </a:lnTo>
                  <a:lnTo>
                    <a:pt x="78011" y="118627"/>
                  </a:lnTo>
                  <a:lnTo>
                    <a:pt x="79205" y="118400"/>
                  </a:lnTo>
                  <a:lnTo>
                    <a:pt x="80311" y="118172"/>
                  </a:lnTo>
                  <a:lnTo>
                    <a:pt x="81505" y="118400"/>
                  </a:lnTo>
                  <a:lnTo>
                    <a:pt x="82616" y="118400"/>
                  </a:lnTo>
                  <a:lnTo>
                    <a:pt x="84922" y="118972"/>
                  </a:lnTo>
                  <a:lnTo>
                    <a:pt x="87227" y="119655"/>
                  </a:lnTo>
                  <a:lnTo>
                    <a:pt x="89533" y="120000"/>
                  </a:lnTo>
                  <a:lnTo>
                    <a:pt x="92005" y="120000"/>
                  </a:lnTo>
                  <a:lnTo>
                    <a:pt x="93455" y="119883"/>
                  </a:lnTo>
                  <a:lnTo>
                    <a:pt x="94650" y="119427"/>
                  </a:lnTo>
                  <a:close/>
                </a:path>
              </a:pathLst>
            </a:custGeom>
            <a:solidFill>
              <a:srgbClr val="FFFFFF"/>
            </a:solidFill>
            <a:ln cap="flat" cmpd="sng" w="9525">
              <a:solidFill>
                <a:srgbClr val="FFFFFF"/>
              </a:solidFill>
              <a:prstDash val="solid"/>
              <a:round/>
              <a:headEnd len="sm" w="sm" type="none"/>
              <a:tailEnd len="sm" w="sm" type="none"/>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764" name="Google Shape;2764;p187"/>
            <p:cNvSpPr/>
            <p:nvPr/>
          </p:nvSpPr>
          <p:spPr>
            <a:xfrm>
              <a:off x="2907233" y="1555179"/>
              <a:ext cx="1331700" cy="1759500"/>
            </a:xfrm>
            <a:custGeom>
              <a:rect b="b" l="l" r="r" t="t"/>
              <a:pathLst>
                <a:path extrusionOk="0" h="120000" w="120000">
                  <a:moveTo>
                    <a:pt x="115655" y="88483"/>
                  </a:moveTo>
                  <a:lnTo>
                    <a:pt x="115538" y="89266"/>
                  </a:lnTo>
                  <a:lnTo>
                    <a:pt x="115538" y="90044"/>
                  </a:lnTo>
                  <a:lnTo>
                    <a:pt x="115655" y="91166"/>
                  </a:lnTo>
                  <a:lnTo>
                    <a:pt x="115655" y="92294"/>
                  </a:lnTo>
                  <a:lnTo>
                    <a:pt x="115538" y="93244"/>
                  </a:lnTo>
                  <a:lnTo>
                    <a:pt x="115083" y="94283"/>
                  </a:lnTo>
                  <a:lnTo>
                    <a:pt x="113822" y="96188"/>
                  </a:lnTo>
                  <a:lnTo>
                    <a:pt x="113250" y="97144"/>
                  </a:lnTo>
                  <a:lnTo>
                    <a:pt x="113022" y="98266"/>
                  </a:lnTo>
                  <a:lnTo>
                    <a:pt x="112566" y="99305"/>
                  </a:lnTo>
                  <a:lnTo>
                    <a:pt x="111994" y="100261"/>
                  </a:lnTo>
                  <a:lnTo>
                    <a:pt x="111305" y="101211"/>
                  </a:lnTo>
                  <a:lnTo>
                    <a:pt x="110961" y="102338"/>
                  </a:lnTo>
                  <a:lnTo>
                    <a:pt x="110505" y="103894"/>
                  </a:lnTo>
                  <a:lnTo>
                    <a:pt x="110161" y="104677"/>
                  </a:lnTo>
                  <a:lnTo>
                    <a:pt x="109705" y="104933"/>
                  </a:lnTo>
                  <a:lnTo>
                    <a:pt x="109244" y="105105"/>
                  </a:lnTo>
                  <a:lnTo>
                    <a:pt x="108905" y="105283"/>
                  </a:lnTo>
                  <a:lnTo>
                    <a:pt x="108216" y="105283"/>
                  </a:lnTo>
                  <a:lnTo>
                    <a:pt x="107188" y="105105"/>
                  </a:lnTo>
                  <a:lnTo>
                    <a:pt x="106155" y="104677"/>
                  </a:lnTo>
                  <a:lnTo>
                    <a:pt x="105588" y="103894"/>
                  </a:lnTo>
                  <a:lnTo>
                    <a:pt x="105127" y="103205"/>
                  </a:lnTo>
                  <a:lnTo>
                    <a:pt x="104900" y="102600"/>
                  </a:lnTo>
                  <a:lnTo>
                    <a:pt x="103638" y="101383"/>
                  </a:lnTo>
                  <a:lnTo>
                    <a:pt x="103527" y="100694"/>
                  </a:lnTo>
                  <a:lnTo>
                    <a:pt x="103300" y="99827"/>
                  </a:lnTo>
                  <a:lnTo>
                    <a:pt x="103527" y="99050"/>
                  </a:lnTo>
                  <a:lnTo>
                    <a:pt x="103872" y="98266"/>
                  </a:lnTo>
                  <a:lnTo>
                    <a:pt x="104327" y="97577"/>
                  </a:lnTo>
                  <a:lnTo>
                    <a:pt x="105127" y="96972"/>
                  </a:lnTo>
                  <a:lnTo>
                    <a:pt x="105816" y="96188"/>
                  </a:lnTo>
                  <a:lnTo>
                    <a:pt x="106155" y="95583"/>
                  </a:lnTo>
                  <a:lnTo>
                    <a:pt x="106155" y="94805"/>
                  </a:lnTo>
                  <a:lnTo>
                    <a:pt x="105927" y="94027"/>
                  </a:lnTo>
                  <a:lnTo>
                    <a:pt x="105588" y="92466"/>
                  </a:lnTo>
                  <a:lnTo>
                    <a:pt x="105588" y="91688"/>
                  </a:lnTo>
                  <a:lnTo>
                    <a:pt x="105816" y="90822"/>
                  </a:lnTo>
                  <a:lnTo>
                    <a:pt x="106155" y="90388"/>
                  </a:lnTo>
                  <a:lnTo>
                    <a:pt x="106616" y="90044"/>
                  </a:lnTo>
                  <a:lnTo>
                    <a:pt x="107872" y="89611"/>
                  </a:lnTo>
                  <a:lnTo>
                    <a:pt x="109244" y="89177"/>
                  </a:lnTo>
                  <a:lnTo>
                    <a:pt x="110277" y="88655"/>
                  </a:lnTo>
                  <a:lnTo>
                    <a:pt x="111188" y="88050"/>
                  </a:lnTo>
                  <a:lnTo>
                    <a:pt x="111533" y="87444"/>
                  </a:lnTo>
                  <a:lnTo>
                    <a:pt x="111994" y="86755"/>
                  </a:lnTo>
                  <a:lnTo>
                    <a:pt x="112450" y="86494"/>
                  </a:lnTo>
                  <a:lnTo>
                    <a:pt x="112794" y="86322"/>
                  </a:lnTo>
                  <a:lnTo>
                    <a:pt x="114050" y="86322"/>
                  </a:lnTo>
                  <a:lnTo>
                    <a:pt x="115083" y="86666"/>
                  </a:lnTo>
                  <a:lnTo>
                    <a:pt x="115538" y="86927"/>
                  </a:lnTo>
                  <a:lnTo>
                    <a:pt x="115655" y="87533"/>
                  </a:lnTo>
                  <a:lnTo>
                    <a:pt x="115655" y="88483"/>
                  </a:lnTo>
                  <a:close/>
                  <a:moveTo>
                    <a:pt x="84883" y="10044"/>
                  </a:moveTo>
                  <a:lnTo>
                    <a:pt x="83850" y="10477"/>
                  </a:lnTo>
                  <a:lnTo>
                    <a:pt x="82822" y="10650"/>
                  </a:lnTo>
                  <a:lnTo>
                    <a:pt x="81905" y="10650"/>
                  </a:lnTo>
                  <a:lnTo>
                    <a:pt x="80305" y="10216"/>
                  </a:lnTo>
                  <a:lnTo>
                    <a:pt x="79733" y="10044"/>
                  </a:lnTo>
                  <a:lnTo>
                    <a:pt x="79044" y="10044"/>
                  </a:lnTo>
                  <a:lnTo>
                    <a:pt x="78588" y="10216"/>
                  </a:lnTo>
                  <a:lnTo>
                    <a:pt x="78244" y="10477"/>
                  </a:lnTo>
                  <a:lnTo>
                    <a:pt x="77788" y="10477"/>
                  </a:lnTo>
                  <a:lnTo>
                    <a:pt x="77444" y="10305"/>
                  </a:lnTo>
                  <a:lnTo>
                    <a:pt x="76761" y="10216"/>
                  </a:lnTo>
                  <a:lnTo>
                    <a:pt x="74127" y="10305"/>
                  </a:lnTo>
                  <a:lnTo>
                    <a:pt x="72866" y="10216"/>
                  </a:lnTo>
                  <a:lnTo>
                    <a:pt x="72183" y="9872"/>
                  </a:lnTo>
                  <a:lnTo>
                    <a:pt x="71611" y="9522"/>
                  </a:lnTo>
                  <a:lnTo>
                    <a:pt x="69550" y="8311"/>
                  </a:lnTo>
                  <a:lnTo>
                    <a:pt x="68522" y="7966"/>
                  </a:lnTo>
                  <a:lnTo>
                    <a:pt x="67833" y="7794"/>
                  </a:lnTo>
                  <a:lnTo>
                    <a:pt x="67266" y="7794"/>
                  </a:lnTo>
                  <a:lnTo>
                    <a:pt x="66005" y="7966"/>
                  </a:lnTo>
                  <a:lnTo>
                    <a:pt x="65205" y="8311"/>
                  </a:lnTo>
                  <a:lnTo>
                    <a:pt x="64516" y="8916"/>
                  </a:lnTo>
                  <a:lnTo>
                    <a:pt x="64405" y="9266"/>
                  </a:lnTo>
                  <a:lnTo>
                    <a:pt x="64177" y="9694"/>
                  </a:lnTo>
                  <a:lnTo>
                    <a:pt x="64177" y="10822"/>
                  </a:lnTo>
                  <a:lnTo>
                    <a:pt x="63944" y="11427"/>
                  </a:lnTo>
                  <a:lnTo>
                    <a:pt x="63372" y="11772"/>
                  </a:lnTo>
                  <a:lnTo>
                    <a:pt x="62688" y="11950"/>
                  </a:lnTo>
                  <a:lnTo>
                    <a:pt x="61888" y="11950"/>
                  </a:lnTo>
                  <a:lnTo>
                    <a:pt x="60172" y="11600"/>
                  </a:lnTo>
                  <a:lnTo>
                    <a:pt x="58338" y="11083"/>
                  </a:lnTo>
                  <a:lnTo>
                    <a:pt x="57083" y="10305"/>
                  </a:lnTo>
                  <a:lnTo>
                    <a:pt x="55022" y="9088"/>
                  </a:lnTo>
                  <a:lnTo>
                    <a:pt x="53994" y="8655"/>
                  </a:lnTo>
                  <a:lnTo>
                    <a:pt x="52505" y="8311"/>
                  </a:lnTo>
                  <a:lnTo>
                    <a:pt x="51133" y="8138"/>
                  </a:lnTo>
                  <a:lnTo>
                    <a:pt x="49877" y="7705"/>
                  </a:lnTo>
                  <a:lnTo>
                    <a:pt x="48616" y="7011"/>
                  </a:lnTo>
                  <a:lnTo>
                    <a:pt x="48044" y="6577"/>
                  </a:lnTo>
                  <a:lnTo>
                    <a:pt x="47816" y="6144"/>
                  </a:lnTo>
                  <a:lnTo>
                    <a:pt x="47588" y="5366"/>
                  </a:lnTo>
                  <a:lnTo>
                    <a:pt x="47588" y="4500"/>
                  </a:lnTo>
                  <a:lnTo>
                    <a:pt x="48044" y="2944"/>
                  </a:lnTo>
                  <a:lnTo>
                    <a:pt x="48161" y="2077"/>
                  </a:lnTo>
                  <a:lnTo>
                    <a:pt x="48161" y="1383"/>
                  </a:lnTo>
                  <a:lnTo>
                    <a:pt x="48044" y="777"/>
                  </a:lnTo>
                  <a:lnTo>
                    <a:pt x="47588" y="433"/>
                  </a:lnTo>
                  <a:lnTo>
                    <a:pt x="47133" y="344"/>
                  </a:lnTo>
                  <a:lnTo>
                    <a:pt x="45872" y="0"/>
                  </a:lnTo>
                  <a:lnTo>
                    <a:pt x="44500" y="0"/>
                  </a:lnTo>
                  <a:lnTo>
                    <a:pt x="43011" y="172"/>
                  </a:lnTo>
                  <a:lnTo>
                    <a:pt x="41755" y="344"/>
                  </a:lnTo>
                  <a:lnTo>
                    <a:pt x="40150" y="605"/>
                  </a:lnTo>
                  <a:lnTo>
                    <a:pt x="38666" y="950"/>
                  </a:lnTo>
                  <a:lnTo>
                    <a:pt x="35350" y="950"/>
                  </a:lnTo>
                  <a:lnTo>
                    <a:pt x="33977" y="777"/>
                  </a:lnTo>
                  <a:lnTo>
                    <a:pt x="32488" y="950"/>
                  </a:lnTo>
                  <a:lnTo>
                    <a:pt x="31227" y="1383"/>
                  </a:lnTo>
                  <a:lnTo>
                    <a:pt x="29972" y="2077"/>
                  </a:lnTo>
                  <a:lnTo>
                    <a:pt x="28483" y="2855"/>
                  </a:lnTo>
                  <a:lnTo>
                    <a:pt x="27338" y="3461"/>
                  </a:lnTo>
                  <a:lnTo>
                    <a:pt x="26655" y="3638"/>
                  </a:lnTo>
                  <a:lnTo>
                    <a:pt x="25166" y="3638"/>
                  </a:lnTo>
                  <a:lnTo>
                    <a:pt x="24366" y="3461"/>
                  </a:lnTo>
                  <a:lnTo>
                    <a:pt x="23794" y="3288"/>
                  </a:lnTo>
                  <a:lnTo>
                    <a:pt x="21277" y="3288"/>
                  </a:lnTo>
                  <a:lnTo>
                    <a:pt x="20822" y="2944"/>
                  </a:lnTo>
                  <a:lnTo>
                    <a:pt x="20250" y="2683"/>
                  </a:lnTo>
                  <a:lnTo>
                    <a:pt x="19677" y="2511"/>
                  </a:lnTo>
                  <a:lnTo>
                    <a:pt x="18761" y="2683"/>
                  </a:lnTo>
                  <a:lnTo>
                    <a:pt x="18416" y="2855"/>
                  </a:lnTo>
                  <a:lnTo>
                    <a:pt x="18188" y="3288"/>
                  </a:lnTo>
                  <a:lnTo>
                    <a:pt x="18188" y="4500"/>
                  </a:lnTo>
                  <a:lnTo>
                    <a:pt x="17961" y="5366"/>
                  </a:lnTo>
                  <a:lnTo>
                    <a:pt x="17733" y="5627"/>
                  </a:lnTo>
                  <a:lnTo>
                    <a:pt x="17388" y="5972"/>
                  </a:lnTo>
                  <a:lnTo>
                    <a:pt x="16361" y="6233"/>
                  </a:lnTo>
                  <a:lnTo>
                    <a:pt x="15327" y="6577"/>
                  </a:lnTo>
                  <a:lnTo>
                    <a:pt x="14644" y="6755"/>
                  </a:lnTo>
                  <a:lnTo>
                    <a:pt x="14300" y="7011"/>
                  </a:lnTo>
                  <a:lnTo>
                    <a:pt x="13844" y="7705"/>
                  </a:lnTo>
                  <a:lnTo>
                    <a:pt x="13272" y="8311"/>
                  </a:lnTo>
                  <a:lnTo>
                    <a:pt x="12355" y="11083"/>
                  </a:lnTo>
                  <a:lnTo>
                    <a:pt x="12127" y="12555"/>
                  </a:lnTo>
                  <a:lnTo>
                    <a:pt x="12011" y="13594"/>
                  </a:lnTo>
                  <a:lnTo>
                    <a:pt x="11555" y="14544"/>
                  </a:lnTo>
                  <a:lnTo>
                    <a:pt x="10983" y="15672"/>
                  </a:lnTo>
                  <a:lnTo>
                    <a:pt x="9950" y="16450"/>
                  </a:lnTo>
                  <a:lnTo>
                    <a:pt x="8466" y="17055"/>
                  </a:lnTo>
                  <a:lnTo>
                    <a:pt x="7205" y="17661"/>
                  </a:lnTo>
                  <a:lnTo>
                    <a:pt x="5950" y="18527"/>
                  </a:lnTo>
                  <a:lnTo>
                    <a:pt x="5605" y="18961"/>
                  </a:lnTo>
                  <a:lnTo>
                    <a:pt x="5377" y="19566"/>
                  </a:lnTo>
                  <a:lnTo>
                    <a:pt x="4916" y="20522"/>
                  </a:lnTo>
                  <a:lnTo>
                    <a:pt x="4344" y="21300"/>
                  </a:lnTo>
                  <a:lnTo>
                    <a:pt x="3661" y="22077"/>
                  </a:lnTo>
                  <a:lnTo>
                    <a:pt x="1600" y="23638"/>
                  </a:lnTo>
                  <a:lnTo>
                    <a:pt x="1372" y="23983"/>
                  </a:lnTo>
                  <a:lnTo>
                    <a:pt x="1261" y="24416"/>
                  </a:lnTo>
                  <a:lnTo>
                    <a:pt x="800" y="25538"/>
                  </a:lnTo>
                  <a:lnTo>
                    <a:pt x="344" y="26494"/>
                  </a:lnTo>
                  <a:lnTo>
                    <a:pt x="116" y="27444"/>
                  </a:lnTo>
                  <a:lnTo>
                    <a:pt x="344" y="28050"/>
                  </a:lnTo>
                  <a:lnTo>
                    <a:pt x="800" y="28483"/>
                  </a:lnTo>
                  <a:lnTo>
                    <a:pt x="1027" y="29005"/>
                  </a:lnTo>
                  <a:lnTo>
                    <a:pt x="1027" y="29611"/>
                  </a:lnTo>
                  <a:lnTo>
                    <a:pt x="1261" y="30822"/>
                  </a:lnTo>
                  <a:lnTo>
                    <a:pt x="1600" y="31772"/>
                  </a:lnTo>
                  <a:lnTo>
                    <a:pt x="1827" y="32900"/>
                  </a:lnTo>
                  <a:lnTo>
                    <a:pt x="1600" y="33677"/>
                  </a:lnTo>
                  <a:lnTo>
                    <a:pt x="1372" y="34283"/>
                  </a:lnTo>
                  <a:lnTo>
                    <a:pt x="800" y="35755"/>
                  </a:lnTo>
                  <a:lnTo>
                    <a:pt x="344" y="36622"/>
                  </a:lnTo>
                  <a:lnTo>
                    <a:pt x="116" y="37750"/>
                  </a:lnTo>
                  <a:lnTo>
                    <a:pt x="0" y="38872"/>
                  </a:lnTo>
                  <a:lnTo>
                    <a:pt x="0" y="39827"/>
                  </a:lnTo>
                  <a:lnTo>
                    <a:pt x="116" y="40433"/>
                  </a:lnTo>
                  <a:lnTo>
                    <a:pt x="572" y="41038"/>
                  </a:lnTo>
                  <a:lnTo>
                    <a:pt x="1600" y="41988"/>
                  </a:lnTo>
                  <a:lnTo>
                    <a:pt x="2861" y="43116"/>
                  </a:lnTo>
                  <a:lnTo>
                    <a:pt x="3888" y="43983"/>
                  </a:lnTo>
                  <a:lnTo>
                    <a:pt x="4461" y="44933"/>
                  </a:lnTo>
                  <a:lnTo>
                    <a:pt x="5377" y="46061"/>
                  </a:lnTo>
                  <a:lnTo>
                    <a:pt x="6633" y="48572"/>
                  </a:lnTo>
                  <a:lnTo>
                    <a:pt x="7205" y="49783"/>
                  </a:lnTo>
                  <a:lnTo>
                    <a:pt x="8005" y="50911"/>
                  </a:lnTo>
                  <a:lnTo>
                    <a:pt x="9038" y="51688"/>
                  </a:lnTo>
                  <a:lnTo>
                    <a:pt x="10294" y="52466"/>
                  </a:lnTo>
                  <a:lnTo>
                    <a:pt x="12355" y="53244"/>
                  </a:lnTo>
                  <a:lnTo>
                    <a:pt x="14644" y="54027"/>
                  </a:lnTo>
                  <a:lnTo>
                    <a:pt x="15672" y="54372"/>
                  </a:lnTo>
                  <a:lnTo>
                    <a:pt x="16927" y="54544"/>
                  </a:lnTo>
                  <a:lnTo>
                    <a:pt x="18188" y="54544"/>
                  </a:lnTo>
                  <a:lnTo>
                    <a:pt x="19216" y="54372"/>
                  </a:lnTo>
                  <a:lnTo>
                    <a:pt x="21733" y="53766"/>
                  </a:lnTo>
                  <a:lnTo>
                    <a:pt x="24366" y="53422"/>
                  </a:lnTo>
                  <a:lnTo>
                    <a:pt x="25394" y="53244"/>
                  </a:lnTo>
                  <a:lnTo>
                    <a:pt x="26311" y="53244"/>
                  </a:lnTo>
                  <a:lnTo>
                    <a:pt x="27111" y="53422"/>
                  </a:lnTo>
                  <a:lnTo>
                    <a:pt x="27911" y="53766"/>
                  </a:lnTo>
                  <a:lnTo>
                    <a:pt x="28711" y="53855"/>
                  </a:lnTo>
                  <a:lnTo>
                    <a:pt x="29627" y="53855"/>
                  </a:lnTo>
                  <a:lnTo>
                    <a:pt x="31000" y="53594"/>
                  </a:lnTo>
                  <a:lnTo>
                    <a:pt x="33744" y="52811"/>
                  </a:lnTo>
                  <a:lnTo>
                    <a:pt x="35116" y="52466"/>
                  </a:lnTo>
                  <a:lnTo>
                    <a:pt x="37061" y="52466"/>
                  </a:lnTo>
                  <a:lnTo>
                    <a:pt x="37405" y="52638"/>
                  </a:lnTo>
                  <a:lnTo>
                    <a:pt x="38322" y="53072"/>
                  </a:lnTo>
                  <a:lnTo>
                    <a:pt x="40150" y="54200"/>
                  </a:lnTo>
                  <a:lnTo>
                    <a:pt x="41183" y="54633"/>
                  </a:lnTo>
                  <a:lnTo>
                    <a:pt x="42211" y="54977"/>
                  </a:lnTo>
                  <a:lnTo>
                    <a:pt x="43011" y="55150"/>
                  </a:lnTo>
                  <a:lnTo>
                    <a:pt x="43700" y="55500"/>
                  </a:lnTo>
                  <a:lnTo>
                    <a:pt x="44844" y="56361"/>
                  </a:lnTo>
                  <a:lnTo>
                    <a:pt x="45527" y="57316"/>
                  </a:lnTo>
                  <a:lnTo>
                    <a:pt x="45872" y="58616"/>
                  </a:lnTo>
                  <a:lnTo>
                    <a:pt x="45872" y="59827"/>
                  </a:lnTo>
                  <a:lnTo>
                    <a:pt x="45755" y="61127"/>
                  </a:lnTo>
                  <a:lnTo>
                    <a:pt x="45072" y="63638"/>
                  </a:lnTo>
                  <a:lnTo>
                    <a:pt x="44844" y="64677"/>
                  </a:lnTo>
                  <a:lnTo>
                    <a:pt x="45072" y="65972"/>
                  </a:lnTo>
                  <a:lnTo>
                    <a:pt x="45755" y="67188"/>
                  </a:lnTo>
                  <a:lnTo>
                    <a:pt x="46561" y="68311"/>
                  </a:lnTo>
                  <a:lnTo>
                    <a:pt x="48844" y="70044"/>
                  </a:lnTo>
                  <a:lnTo>
                    <a:pt x="50905" y="71950"/>
                  </a:lnTo>
                  <a:lnTo>
                    <a:pt x="51477" y="73161"/>
                  </a:lnTo>
                  <a:lnTo>
                    <a:pt x="52166" y="74372"/>
                  </a:lnTo>
                  <a:lnTo>
                    <a:pt x="52166" y="76794"/>
                  </a:lnTo>
                  <a:lnTo>
                    <a:pt x="51933" y="77661"/>
                  </a:lnTo>
                  <a:lnTo>
                    <a:pt x="51933" y="79133"/>
                  </a:lnTo>
                  <a:lnTo>
                    <a:pt x="52394" y="79566"/>
                  </a:lnTo>
                  <a:lnTo>
                    <a:pt x="52966" y="80344"/>
                  </a:lnTo>
                  <a:lnTo>
                    <a:pt x="52966" y="81300"/>
                  </a:lnTo>
                  <a:lnTo>
                    <a:pt x="52733" y="82422"/>
                  </a:lnTo>
                  <a:lnTo>
                    <a:pt x="52394" y="83377"/>
                  </a:lnTo>
                  <a:lnTo>
                    <a:pt x="51133" y="85194"/>
                  </a:lnTo>
                  <a:lnTo>
                    <a:pt x="50677" y="86144"/>
                  </a:lnTo>
                  <a:lnTo>
                    <a:pt x="50333" y="87272"/>
                  </a:lnTo>
                  <a:lnTo>
                    <a:pt x="49877" y="88400"/>
                  </a:lnTo>
                  <a:lnTo>
                    <a:pt x="49650" y="89783"/>
                  </a:lnTo>
                  <a:lnTo>
                    <a:pt x="49650" y="91166"/>
                  </a:lnTo>
                  <a:lnTo>
                    <a:pt x="49877" y="91772"/>
                  </a:lnTo>
                  <a:lnTo>
                    <a:pt x="50333" y="92294"/>
                  </a:lnTo>
                  <a:lnTo>
                    <a:pt x="51133" y="92900"/>
                  </a:lnTo>
                  <a:lnTo>
                    <a:pt x="51705" y="93072"/>
                  </a:lnTo>
                  <a:lnTo>
                    <a:pt x="51933" y="93333"/>
                  </a:lnTo>
                  <a:lnTo>
                    <a:pt x="52505" y="94027"/>
                  </a:lnTo>
                  <a:lnTo>
                    <a:pt x="52733" y="94805"/>
                  </a:lnTo>
                  <a:lnTo>
                    <a:pt x="53194" y="96016"/>
                  </a:lnTo>
                  <a:lnTo>
                    <a:pt x="53538" y="97144"/>
                  </a:lnTo>
                  <a:lnTo>
                    <a:pt x="53766" y="98266"/>
                  </a:lnTo>
                  <a:lnTo>
                    <a:pt x="54683" y="99477"/>
                  </a:lnTo>
                  <a:lnTo>
                    <a:pt x="55022" y="99911"/>
                  </a:lnTo>
                  <a:lnTo>
                    <a:pt x="55483" y="100694"/>
                  </a:lnTo>
                  <a:lnTo>
                    <a:pt x="55711" y="102422"/>
                  </a:lnTo>
                  <a:lnTo>
                    <a:pt x="55711" y="104155"/>
                  </a:lnTo>
                  <a:lnTo>
                    <a:pt x="55822" y="106061"/>
                  </a:lnTo>
                  <a:lnTo>
                    <a:pt x="56055" y="106838"/>
                  </a:lnTo>
                  <a:lnTo>
                    <a:pt x="56511" y="107794"/>
                  </a:lnTo>
                  <a:lnTo>
                    <a:pt x="59144" y="111688"/>
                  </a:lnTo>
                  <a:lnTo>
                    <a:pt x="59827" y="112811"/>
                  </a:lnTo>
                  <a:lnTo>
                    <a:pt x="60172" y="114200"/>
                  </a:lnTo>
                  <a:lnTo>
                    <a:pt x="60172" y="116277"/>
                  </a:lnTo>
                  <a:lnTo>
                    <a:pt x="60055" y="117316"/>
                  </a:lnTo>
                  <a:lnTo>
                    <a:pt x="60055" y="118266"/>
                  </a:lnTo>
                  <a:lnTo>
                    <a:pt x="60172" y="118872"/>
                  </a:lnTo>
                  <a:lnTo>
                    <a:pt x="60627" y="119394"/>
                  </a:lnTo>
                  <a:lnTo>
                    <a:pt x="61088" y="119827"/>
                  </a:lnTo>
                  <a:lnTo>
                    <a:pt x="61661" y="120000"/>
                  </a:lnTo>
                  <a:lnTo>
                    <a:pt x="62916" y="120000"/>
                  </a:lnTo>
                  <a:lnTo>
                    <a:pt x="64516" y="119655"/>
                  </a:lnTo>
                  <a:lnTo>
                    <a:pt x="65550" y="119394"/>
                  </a:lnTo>
                  <a:lnTo>
                    <a:pt x="66577" y="119050"/>
                  </a:lnTo>
                  <a:lnTo>
                    <a:pt x="68866" y="119050"/>
                  </a:lnTo>
                  <a:lnTo>
                    <a:pt x="70811" y="119394"/>
                  </a:lnTo>
                  <a:lnTo>
                    <a:pt x="73900" y="119394"/>
                  </a:lnTo>
                  <a:lnTo>
                    <a:pt x="74927" y="119222"/>
                  </a:lnTo>
                  <a:lnTo>
                    <a:pt x="75955" y="118872"/>
                  </a:lnTo>
                  <a:lnTo>
                    <a:pt x="76761" y="118616"/>
                  </a:lnTo>
                  <a:lnTo>
                    <a:pt x="78588" y="117316"/>
                  </a:lnTo>
                  <a:lnTo>
                    <a:pt x="80305" y="115933"/>
                  </a:lnTo>
                  <a:lnTo>
                    <a:pt x="80761" y="115500"/>
                  </a:lnTo>
                  <a:lnTo>
                    <a:pt x="80877" y="114977"/>
                  </a:lnTo>
                  <a:lnTo>
                    <a:pt x="81561" y="113766"/>
                  </a:lnTo>
                  <a:lnTo>
                    <a:pt x="81905" y="113072"/>
                  </a:lnTo>
                  <a:lnTo>
                    <a:pt x="82594" y="112466"/>
                  </a:lnTo>
                  <a:lnTo>
                    <a:pt x="84077" y="111516"/>
                  </a:lnTo>
                  <a:lnTo>
                    <a:pt x="85455" y="110477"/>
                  </a:lnTo>
                  <a:lnTo>
                    <a:pt x="85911" y="109783"/>
                  </a:lnTo>
                  <a:lnTo>
                    <a:pt x="86255" y="109177"/>
                  </a:lnTo>
                  <a:lnTo>
                    <a:pt x="86483" y="108400"/>
                  </a:lnTo>
                  <a:lnTo>
                    <a:pt x="86711" y="107794"/>
                  </a:lnTo>
                  <a:lnTo>
                    <a:pt x="86938" y="106405"/>
                  </a:lnTo>
                  <a:lnTo>
                    <a:pt x="87166" y="105716"/>
                  </a:lnTo>
                  <a:lnTo>
                    <a:pt x="87511" y="105283"/>
                  </a:lnTo>
                  <a:lnTo>
                    <a:pt x="88538" y="104677"/>
                  </a:lnTo>
                  <a:lnTo>
                    <a:pt x="90027" y="103550"/>
                  </a:lnTo>
                  <a:lnTo>
                    <a:pt x="90255" y="103116"/>
                  </a:lnTo>
                  <a:lnTo>
                    <a:pt x="90827" y="101644"/>
                  </a:lnTo>
                  <a:lnTo>
                    <a:pt x="91516" y="99305"/>
                  </a:lnTo>
                  <a:lnTo>
                    <a:pt x="91516" y="98527"/>
                  </a:lnTo>
                  <a:lnTo>
                    <a:pt x="90600" y="97316"/>
                  </a:lnTo>
                  <a:lnTo>
                    <a:pt x="90027" y="96972"/>
                  </a:lnTo>
                  <a:lnTo>
                    <a:pt x="89572" y="96622"/>
                  </a:lnTo>
                  <a:lnTo>
                    <a:pt x="89455" y="96188"/>
                  </a:lnTo>
                  <a:lnTo>
                    <a:pt x="89572" y="95583"/>
                  </a:lnTo>
                  <a:lnTo>
                    <a:pt x="90027" y="94977"/>
                  </a:lnTo>
                  <a:lnTo>
                    <a:pt x="90600" y="94283"/>
                  </a:lnTo>
                  <a:lnTo>
                    <a:pt x="92316" y="93505"/>
                  </a:lnTo>
                  <a:lnTo>
                    <a:pt x="93572" y="93072"/>
                  </a:lnTo>
                  <a:lnTo>
                    <a:pt x="94950" y="92555"/>
                  </a:lnTo>
                  <a:lnTo>
                    <a:pt x="96205" y="92122"/>
                  </a:lnTo>
                  <a:lnTo>
                    <a:pt x="97233" y="91344"/>
                  </a:lnTo>
                  <a:lnTo>
                    <a:pt x="97922" y="90561"/>
                  </a:lnTo>
                  <a:lnTo>
                    <a:pt x="98266" y="89611"/>
                  </a:lnTo>
                  <a:lnTo>
                    <a:pt x="98722" y="87533"/>
                  </a:lnTo>
                  <a:lnTo>
                    <a:pt x="99177" y="86494"/>
                  </a:lnTo>
                  <a:lnTo>
                    <a:pt x="99522" y="85538"/>
                  </a:lnTo>
                  <a:lnTo>
                    <a:pt x="99750" y="84416"/>
                  </a:lnTo>
                  <a:lnTo>
                    <a:pt x="99983" y="83377"/>
                  </a:lnTo>
                  <a:lnTo>
                    <a:pt x="99983" y="80866"/>
                  </a:lnTo>
                  <a:lnTo>
                    <a:pt x="99522" y="79566"/>
                  </a:lnTo>
                  <a:lnTo>
                    <a:pt x="99177" y="78527"/>
                  </a:lnTo>
                  <a:lnTo>
                    <a:pt x="98266" y="76450"/>
                  </a:lnTo>
                  <a:lnTo>
                    <a:pt x="97466" y="74372"/>
                  </a:lnTo>
                  <a:lnTo>
                    <a:pt x="96894" y="73505"/>
                  </a:lnTo>
                  <a:lnTo>
                    <a:pt x="96661" y="72555"/>
                  </a:lnTo>
                  <a:lnTo>
                    <a:pt x="96894" y="71772"/>
                  </a:lnTo>
                  <a:lnTo>
                    <a:pt x="96894" y="70994"/>
                  </a:lnTo>
                  <a:lnTo>
                    <a:pt x="97233" y="70216"/>
                  </a:lnTo>
                  <a:lnTo>
                    <a:pt x="97694" y="69438"/>
                  </a:lnTo>
                  <a:lnTo>
                    <a:pt x="98150" y="68916"/>
                  </a:lnTo>
                  <a:lnTo>
                    <a:pt x="98494" y="68655"/>
                  </a:lnTo>
                  <a:lnTo>
                    <a:pt x="99294" y="67966"/>
                  </a:lnTo>
                  <a:lnTo>
                    <a:pt x="99750" y="67361"/>
                  </a:lnTo>
                  <a:lnTo>
                    <a:pt x="100211" y="66577"/>
                  </a:lnTo>
                  <a:lnTo>
                    <a:pt x="100783" y="65972"/>
                  </a:lnTo>
                  <a:lnTo>
                    <a:pt x="101811" y="65366"/>
                  </a:lnTo>
                  <a:lnTo>
                    <a:pt x="102838" y="64677"/>
                  </a:lnTo>
                  <a:lnTo>
                    <a:pt x="103638" y="64066"/>
                  </a:lnTo>
                  <a:lnTo>
                    <a:pt x="105816" y="62338"/>
                  </a:lnTo>
                  <a:lnTo>
                    <a:pt x="107644" y="60344"/>
                  </a:lnTo>
                  <a:lnTo>
                    <a:pt x="107988" y="59566"/>
                  </a:lnTo>
                  <a:lnTo>
                    <a:pt x="109133" y="58266"/>
                  </a:lnTo>
                  <a:lnTo>
                    <a:pt x="109933" y="57833"/>
                  </a:lnTo>
                  <a:lnTo>
                    <a:pt x="111305" y="56883"/>
                  </a:lnTo>
                  <a:lnTo>
                    <a:pt x="112794" y="56105"/>
                  </a:lnTo>
                  <a:lnTo>
                    <a:pt x="114050" y="54977"/>
                  </a:lnTo>
                  <a:lnTo>
                    <a:pt x="114622" y="54544"/>
                  </a:lnTo>
                  <a:lnTo>
                    <a:pt x="115083" y="53855"/>
                  </a:lnTo>
                  <a:lnTo>
                    <a:pt x="115083" y="51688"/>
                  </a:lnTo>
                  <a:lnTo>
                    <a:pt x="115538" y="50911"/>
                  </a:lnTo>
                  <a:lnTo>
                    <a:pt x="115655" y="50127"/>
                  </a:lnTo>
                  <a:lnTo>
                    <a:pt x="116338" y="49350"/>
                  </a:lnTo>
                  <a:lnTo>
                    <a:pt x="117366" y="48050"/>
                  </a:lnTo>
                  <a:lnTo>
                    <a:pt x="118172" y="47011"/>
                  </a:lnTo>
                  <a:lnTo>
                    <a:pt x="118855" y="46061"/>
                  </a:lnTo>
                  <a:lnTo>
                    <a:pt x="119200" y="45105"/>
                  </a:lnTo>
                  <a:lnTo>
                    <a:pt x="119883" y="43894"/>
                  </a:lnTo>
                  <a:lnTo>
                    <a:pt x="120000" y="43205"/>
                  </a:lnTo>
                  <a:lnTo>
                    <a:pt x="120000" y="42944"/>
                  </a:lnTo>
                  <a:lnTo>
                    <a:pt x="119883" y="42600"/>
                  </a:lnTo>
                  <a:lnTo>
                    <a:pt x="119427" y="42338"/>
                  </a:lnTo>
                  <a:lnTo>
                    <a:pt x="118972" y="42338"/>
                  </a:lnTo>
                  <a:lnTo>
                    <a:pt x="118400" y="42422"/>
                  </a:lnTo>
                  <a:lnTo>
                    <a:pt x="117938" y="42600"/>
                  </a:lnTo>
                  <a:lnTo>
                    <a:pt x="116794" y="43205"/>
                  </a:lnTo>
                  <a:lnTo>
                    <a:pt x="116338" y="43377"/>
                  </a:lnTo>
                  <a:lnTo>
                    <a:pt x="114622" y="43377"/>
                  </a:lnTo>
                  <a:lnTo>
                    <a:pt x="113822" y="43550"/>
                  </a:lnTo>
                  <a:lnTo>
                    <a:pt x="113250" y="43894"/>
                  </a:lnTo>
                  <a:lnTo>
                    <a:pt x="112794" y="44155"/>
                  </a:lnTo>
                  <a:lnTo>
                    <a:pt x="111994" y="44500"/>
                  </a:lnTo>
                  <a:lnTo>
                    <a:pt x="110961" y="44500"/>
                  </a:lnTo>
                  <a:lnTo>
                    <a:pt x="109133" y="44327"/>
                  </a:lnTo>
                  <a:lnTo>
                    <a:pt x="106844" y="44327"/>
                  </a:lnTo>
                  <a:lnTo>
                    <a:pt x="106388" y="43983"/>
                  </a:lnTo>
                  <a:lnTo>
                    <a:pt x="105927" y="43722"/>
                  </a:lnTo>
                  <a:lnTo>
                    <a:pt x="105588" y="42772"/>
                  </a:lnTo>
                  <a:lnTo>
                    <a:pt x="105127" y="42166"/>
                  </a:lnTo>
                  <a:lnTo>
                    <a:pt x="104783" y="41472"/>
                  </a:lnTo>
                  <a:lnTo>
                    <a:pt x="103527" y="40433"/>
                  </a:lnTo>
                  <a:lnTo>
                    <a:pt x="102266" y="39477"/>
                  </a:lnTo>
                  <a:lnTo>
                    <a:pt x="101238" y="38183"/>
                  </a:lnTo>
                  <a:lnTo>
                    <a:pt x="100211" y="36794"/>
                  </a:lnTo>
                  <a:lnTo>
                    <a:pt x="98950" y="35411"/>
                  </a:lnTo>
                  <a:lnTo>
                    <a:pt x="97922" y="33855"/>
                  </a:lnTo>
                  <a:lnTo>
                    <a:pt x="97122" y="32294"/>
                  </a:lnTo>
                  <a:lnTo>
                    <a:pt x="96661" y="30388"/>
                  </a:lnTo>
                  <a:lnTo>
                    <a:pt x="96205" y="29611"/>
                  </a:lnTo>
                  <a:lnTo>
                    <a:pt x="95861" y="28655"/>
                  </a:lnTo>
                  <a:lnTo>
                    <a:pt x="94833" y="27272"/>
                  </a:lnTo>
                  <a:lnTo>
                    <a:pt x="93572" y="25972"/>
                  </a:lnTo>
                  <a:lnTo>
                    <a:pt x="92544" y="24761"/>
                  </a:lnTo>
                  <a:lnTo>
                    <a:pt x="91744" y="23377"/>
                  </a:lnTo>
                  <a:lnTo>
                    <a:pt x="91516" y="22600"/>
                  </a:lnTo>
                  <a:lnTo>
                    <a:pt x="91516" y="21127"/>
                  </a:lnTo>
                  <a:lnTo>
                    <a:pt x="91288" y="20344"/>
                  </a:lnTo>
                  <a:lnTo>
                    <a:pt x="90255" y="19133"/>
                  </a:lnTo>
                  <a:lnTo>
                    <a:pt x="89227" y="17661"/>
                  </a:lnTo>
                  <a:lnTo>
                    <a:pt x="87972" y="16277"/>
                  </a:lnTo>
                  <a:lnTo>
                    <a:pt x="87166" y="15500"/>
                  </a:lnTo>
                  <a:lnTo>
                    <a:pt x="87166" y="15238"/>
                  </a:lnTo>
                  <a:lnTo>
                    <a:pt x="86938" y="14894"/>
                  </a:lnTo>
                  <a:lnTo>
                    <a:pt x="87283" y="14544"/>
                  </a:lnTo>
                  <a:lnTo>
                    <a:pt x="86255" y="13505"/>
                  </a:lnTo>
                  <a:lnTo>
                    <a:pt x="85222" y="12205"/>
                  </a:lnTo>
                  <a:lnTo>
                    <a:pt x="84883" y="11083"/>
                  </a:lnTo>
                  <a:lnTo>
                    <a:pt x="84650" y="10477"/>
                  </a:lnTo>
                  <a:lnTo>
                    <a:pt x="84883" y="10044"/>
                  </a:lnTo>
                  <a:close/>
                </a:path>
              </a:pathLst>
            </a:custGeom>
            <a:solidFill>
              <a:srgbClr val="FFFFFF"/>
            </a:solidFill>
            <a:ln cap="flat" cmpd="sng" w="9525">
              <a:solidFill>
                <a:srgbClr val="FFFFFF"/>
              </a:solidFill>
              <a:prstDash val="solid"/>
              <a:round/>
              <a:headEnd len="sm" w="sm" type="none"/>
              <a:tailEnd len="sm" w="sm" type="none"/>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sp>
        <p:nvSpPr>
          <p:cNvPr id="2765" name="Google Shape;2765;p187"/>
          <p:cNvSpPr/>
          <p:nvPr/>
        </p:nvSpPr>
        <p:spPr>
          <a:xfrm>
            <a:off x="3339907" y="3510534"/>
            <a:ext cx="1228200" cy="540000"/>
          </a:xfrm>
          <a:prstGeom prst="rect">
            <a:avLst/>
          </a:prstGeom>
          <a:noFill/>
          <a:ln>
            <a:noFill/>
          </a:ln>
        </p:spPr>
        <p:txBody>
          <a:bodyPr anchorCtr="0" anchor="t" bIns="34250" lIns="34250" spcFirstLastPara="1" rIns="34250" wrap="square" tIns="34250">
            <a:noAutofit/>
          </a:bodyPr>
          <a:lstStyle/>
          <a:p>
            <a:pPr indent="0" lvl="0" marL="0" marR="0" rtl="0" algn="ctr">
              <a:lnSpc>
                <a:spcPct val="100000"/>
              </a:lnSpc>
              <a:spcBef>
                <a:spcPts val="0"/>
              </a:spcBef>
              <a:spcAft>
                <a:spcPts val="0"/>
              </a:spcAft>
              <a:buClr>
                <a:srgbClr val="2D2D2D"/>
              </a:buClr>
              <a:buFont typeface="Helvetica Neue"/>
              <a:buNone/>
            </a:pPr>
            <a:r>
              <a:rPr i="0" lang="en" sz="1900" u="none" cap="none" strike="noStrike">
                <a:solidFill>
                  <a:schemeClr val="accent1"/>
                </a:solidFill>
                <a:latin typeface="Roboto"/>
                <a:ea typeface="Roboto"/>
                <a:cs typeface="Roboto"/>
                <a:sym typeface="Roboto"/>
              </a:rPr>
              <a:t>&gt;99.9</a:t>
            </a:r>
            <a:r>
              <a:rPr lang="en" sz="1900">
                <a:solidFill>
                  <a:schemeClr val="accent1"/>
                </a:solidFill>
                <a:latin typeface="Roboto"/>
                <a:ea typeface="Roboto"/>
                <a:cs typeface="Roboto"/>
                <a:sym typeface="Roboto"/>
              </a:rPr>
              <a:t>99</a:t>
            </a:r>
            <a:r>
              <a:rPr i="0" lang="en" sz="1900" u="none" cap="none" strike="noStrike">
                <a:solidFill>
                  <a:schemeClr val="accent1"/>
                </a:solidFill>
                <a:latin typeface="Roboto"/>
                <a:ea typeface="Roboto"/>
                <a:cs typeface="Roboto"/>
                <a:sym typeface="Roboto"/>
              </a:rPr>
              <a:t>%</a:t>
            </a:r>
            <a:br>
              <a:rPr b="1" i="0" lang="en" sz="1900" u="none" cap="none" strike="noStrike">
                <a:solidFill>
                  <a:srgbClr val="2D2D2D"/>
                </a:solidFill>
                <a:latin typeface="Roboto"/>
                <a:ea typeface="Roboto"/>
                <a:cs typeface="Roboto"/>
                <a:sym typeface="Roboto"/>
              </a:rPr>
            </a:br>
            <a:r>
              <a:rPr b="0" i="0" lang="en" sz="1200" u="none" cap="none" strike="noStrike">
                <a:solidFill>
                  <a:srgbClr val="666666"/>
                </a:solidFill>
                <a:latin typeface="Roboto"/>
                <a:ea typeface="Roboto"/>
                <a:cs typeface="Roboto"/>
                <a:sym typeface="Roboto"/>
              </a:rPr>
              <a:t>API availability</a:t>
            </a:r>
            <a:endParaRPr sz="500">
              <a:solidFill>
                <a:srgbClr val="666666"/>
              </a:solidFill>
              <a:latin typeface="Roboto"/>
              <a:ea typeface="Roboto"/>
              <a:cs typeface="Roboto"/>
              <a:sym typeface="Roboto"/>
            </a:endParaRPr>
          </a:p>
        </p:txBody>
      </p:sp>
      <p:sp>
        <p:nvSpPr>
          <p:cNvPr id="2766" name="Google Shape;2766;p187"/>
          <p:cNvSpPr/>
          <p:nvPr/>
        </p:nvSpPr>
        <p:spPr>
          <a:xfrm>
            <a:off x="799654" y="1189754"/>
            <a:ext cx="764400" cy="540000"/>
          </a:xfrm>
          <a:prstGeom prst="rect">
            <a:avLst/>
          </a:prstGeom>
          <a:noFill/>
          <a:ln>
            <a:noFill/>
          </a:ln>
        </p:spPr>
        <p:txBody>
          <a:bodyPr anchorCtr="0" anchor="t" bIns="34250" lIns="34250" spcFirstLastPara="1" rIns="34250" wrap="square" tIns="34250">
            <a:noAutofit/>
          </a:bodyPr>
          <a:lstStyle/>
          <a:p>
            <a:pPr indent="0" lvl="0" marL="0" marR="0" rtl="0" algn="ctr">
              <a:lnSpc>
                <a:spcPct val="100000"/>
              </a:lnSpc>
              <a:spcBef>
                <a:spcPts val="0"/>
              </a:spcBef>
              <a:spcAft>
                <a:spcPts val="0"/>
              </a:spcAft>
              <a:buClr>
                <a:srgbClr val="2D2D2D"/>
              </a:buClr>
              <a:buFont typeface="Helvetica Neue"/>
              <a:buNone/>
            </a:pPr>
            <a:r>
              <a:rPr i="0" lang="en" sz="1900" u="none" cap="none" strike="noStrike">
                <a:solidFill>
                  <a:schemeClr val="accent1"/>
                </a:solidFill>
                <a:latin typeface="Roboto"/>
                <a:ea typeface="Roboto"/>
                <a:cs typeface="Roboto"/>
                <a:sym typeface="Roboto"/>
              </a:rPr>
              <a:t>3,000</a:t>
            </a:r>
            <a:r>
              <a:rPr baseline="30000" i="0" lang="en" sz="1900" u="none" cap="none" strike="noStrike">
                <a:solidFill>
                  <a:schemeClr val="accent1"/>
                </a:solidFill>
                <a:latin typeface="Roboto"/>
                <a:ea typeface="Roboto"/>
                <a:cs typeface="Roboto"/>
                <a:sym typeface="Roboto"/>
              </a:rPr>
              <a:t>+</a:t>
            </a:r>
            <a:br>
              <a:rPr b="1" baseline="30000" i="0" lang="en" sz="1900" u="none" cap="none" strike="noStrike">
                <a:solidFill>
                  <a:srgbClr val="2D2D2D"/>
                </a:solidFill>
                <a:latin typeface="Roboto"/>
                <a:ea typeface="Roboto"/>
                <a:cs typeface="Roboto"/>
                <a:sym typeface="Roboto"/>
              </a:rPr>
            </a:br>
            <a:r>
              <a:rPr b="0" i="0" lang="en" sz="1200" u="none" cap="none" strike="noStrike">
                <a:solidFill>
                  <a:srgbClr val="2D2D2D"/>
                </a:solidFill>
                <a:latin typeface="Roboto"/>
                <a:ea typeface="Roboto"/>
                <a:cs typeface="Roboto"/>
                <a:sym typeface="Roboto"/>
              </a:rPr>
              <a:t>servers</a:t>
            </a:r>
            <a:endParaRPr sz="500">
              <a:latin typeface="Roboto"/>
              <a:ea typeface="Roboto"/>
              <a:cs typeface="Roboto"/>
              <a:sym typeface="Roboto"/>
            </a:endParaRPr>
          </a:p>
        </p:txBody>
      </p:sp>
      <p:sp>
        <p:nvSpPr>
          <p:cNvPr id="2767" name="Google Shape;2767;p187"/>
          <p:cNvSpPr/>
          <p:nvPr/>
        </p:nvSpPr>
        <p:spPr>
          <a:xfrm>
            <a:off x="1830345" y="3703238"/>
            <a:ext cx="1427400" cy="540000"/>
          </a:xfrm>
          <a:prstGeom prst="rect">
            <a:avLst/>
          </a:prstGeom>
          <a:noFill/>
          <a:ln>
            <a:noFill/>
          </a:ln>
        </p:spPr>
        <p:txBody>
          <a:bodyPr anchorCtr="0" anchor="t" bIns="34250" lIns="34250" spcFirstLastPara="1" rIns="34250" wrap="square" tIns="34250">
            <a:noAutofit/>
          </a:bodyPr>
          <a:lstStyle/>
          <a:p>
            <a:pPr indent="0" lvl="0" marL="0" marR="0" rtl="0" algn="ctr">
              <a:lnSpc>
                <a:spcPct val="100000"/>
              </a:lnSpc>
              <a:spcBef>
                <a:spcPts val="0"/>
              </a:spcBef>
              <a:spcAft>
                <a:spcPts val="0"/>
              </a:spcAft>
              <a:buClr>
                <a:srgbClr val="2D2D2D"/>
              </a:buClr>
              <a:buFont typeface="Helvetica Neue"/>
              <a:buNone/>
            </a:pPr>
            <a:r>
              <a:rPr i="0" lang="en" sz="1900" u="none" cap="none" strike="noStrike">
                <a:solidFill>
                  <a:schemeClr val="accent1"/>
                </a:solidFill>
                <a:latin typeface="Roboto"/>
                <a:ea typeface="Roboto"/>
                <a:cs typeface="Roboto"/>
                <a:sym typeface="Roboto"/>
              </a:rPr>
              <a:t>~</a:t>
            </a:r>
            <a:r>
              <a:rPr lang="en" sz="1900">
                <a:solidFill>
                  <a:schemeClr val="accent1"/>
                </a:solidFill>
                <a:latin typeface="Roboto"/>
                <a:ea typeface="Roboto"/>
                <a:cs typeface="Roboto"/>
                <a:sym typeface="Roboto"/>
              </a:rPr>
              <a:t>2.7</a:t>
            </a:r>
            <a:r>
              <a:rPr i="0" lang="en" sz="1900" u="none" cap="none" strike="noStrike">
                <a:solidFill>
                  <a:schemeClr val="accent1"/>
                </a:solidFill>
                <a:latin typeface="Roboto"/>
                <a:ea typeface="Roboto"/>
                <a:cs typeface="Roboto"/>
                <a:sym typeface="Roboto"/>
              </a:rPr>
              <a:t> </a:t>
            </a:r>
            <a:r>
              <a:rPr i="0" lang="en" sz="1200" u="none" cap="none" strike="noStrike">
                <a:solidFill>
                  <a:schemeClr val="accent1"/>
                </a:solidFill>
                <a:latin typeface="Roboto"/>
                <a:ea typeface="Roboto"/>
                <a:cs typeface="Roboto"/>
                <a:sym typeface="Roboto"/>
              </a:rPr>
              <a:t>billion</a:t>
            </a:r>
            <a:br>
              <a:rPr b="1" i="0" lang="en" sz="1200" u="none" cap="none" strike="noStrike">
                <a:solidFill>
                  <a:srgbClr val="2D2D2D"/>
                </a:solidFill>
                <a:latin typeface="Roboto"/>
                <a:ea typeface="Roboto"/>
                <a:cs typeface="Roboto"/>
                <a:sym typeface="Roboto"/>
              </a:rPr>
            </a:br>
            <a:r>
              <a:rPr b="0" i="0" lang="en" sz="1200" u="none" cap="none" strike="noStrike">
                <a:solidFill>
                  <a:srgbClr val="666666"/>
                </a:solidFill>
                <a:latin typeface="Roboto"/>
                <a:ea typeface="Roboto"/>
                <a:cs typeface="Roboto"/>
                <a:sym typeface="Roboto"/>
              </a:rPr>
              <a:t>transactions / day</a:t>
            </a:r>
            <a:endParaRPr sz="500">
              <a:solidFill>
                <a:srgbClr val="666666"/>
              </a:solidFill>
              <a:latin typeface="Roboto"/>
              <a:ea typeface="Roboto"/>
              <a:cs typeface="Roboto"/>
              <a:sym typeface="Roboto"/>
            </a:endParaRPr>
          </a:p>
        </p:txBody>
      </p:sp>
      <p:sp>
        <p:nvSpPr>
          <p:cNvPr id="2768" name="Google Shape;2768;p187"/>
          <p:cNvSpPr/>
          <p:nvPr/>
        </p:nvSpPr>
        <p:spPr>
          <a:xfrm>
            <a:off x="335395" y="3510534"/>
            <a:ext cx="1578600" cy="540000"/>
          </a:xfrm>
          <a:prstGeom prst="rect">
            <a:avLst/>
          </a:prstGeom>
          <a:noFill/>
          <a:ln>
            <a:noFill/>
          </a:ln>
        </p:spPr>
        <p:txBody>
          <a:bodyPr anchorCtr="0" anchor="t" bIns="34250" lIns="34250" spcFirstLastPara="1" rIns="34250" wrap="square" tIns="34250">
            <a:noAutofit/>
          </a:bodyPr>
          <a:lstStyle/>
          <a:p>
            <a:pPr indent="0" lvl="0" marL="0" marR="0" rtl="0" algn="ctr">
              <a:lnSpc>
                <a:spcPct val="100000"/>
              </a:lnSpc>
              <a:spcBef>
                <a:spcPts val="0"/>
              </a:spcBef>
              <a:spcAft>
                <a:spcPts val="0"/>
              </a:spcAft>
              <a:buClr>
                <a:srgbClr val="2D2D2D"/>
              </a:buClr>
              <a:buFont typeface="Helvetica Neue"/>
              <a:buNone/>
            </a:pPr>
            <a:r>
              <a:rPr i="0" lang="en" sz="1900" u="none" cap="none" strike="noStrike">
                <a:solidFill>
                  <a:schemeClr val="accent1"/>
                </a:solidFill>
                <a:latin typeface="Roboto"/>
                <a:ea typeface="Roboto"/>
                <a:cs typeface="Roboto"/>
                <a:sym typeface="Roboto"/>
              </a:rPr>
              <a:t>~20 ms</a:t>
            </a:r>
            <a:br>
              <a:rPr b="1" i="0" lang="en" sz="1900" u="none" cap="none" strike="noStrike">
                <a:solidFill>
                  <a:srgbClr val="2D2D2D"/>
                </a:solidFill>
                <a:latin typeface="Roboto"/>
                <a:ea typeface="Roboto"/>
                <a:cs typeface="Roboto"/>
                <a:sym typeface="Roboto"/>
              </a:rPr>
            </a:br>
            <a:r>
              <a:rPr b="0" i="0" lang="en" sz="1200" u="none" cap="none" strike="noStrike">
                <a:solidFill>
                  <a:srgbClr val="666666"/>
                </a:solidFill>
                <a:latin typeface="Roboto"/>
                <a:ea typeface="Roboto"/>
                <a:cs typeface="Roboto"/>
                <a:sym typeface="Roboto"/>
              </a:rPr>
              <a:t>average latency</a:t>
            </a:r>
            <a:endParaRPr sz="500">
              <a:solidFill>
                <a:srgbClr val="666666"/>
              </a:solidFill>
              <a:latin typeface="Roboto"/>
              <a:ea typeface="Roboto"/>
              <a:cs typeface="Roboto"/>
              <a:sym typeface="Roboto"/>
            </a:endParaRPr>
          </a:p>
        </p:txBody>
      </p:sp>
      <p:sp>
        <p:nvSpPr>
          <p:cNvPr id="2769" name="Google Shape;2769;p187"/>
          <p:cNvSpPr/>
          <p:nvPr/>
        </p:nvSpPr>
        <p:spPr>
          <a:xfrm>
            <a:off x="5279039" y="1442978"/>
            <a:ext cx="1994400" cy="549600"/>
          </a:xfrm>
          <a:prstGeom prst="rect">
            <a:avLst/>
          </a:prstGeom>
          <a:noFill/>
          <a:ln>
            <a:noFill/>
          </a:ln>
        </p:spPr>
        <p:txBody>
          <a:bodyPr anchorCtr="0" anchor="t" bIns="34250" lIns="34250" spcFirstLastPara="1" rIns="34250" wrap="square" tIns="34250">
            <a:noAutofit/>
          </a:bodyPr>
          <a:lstStyle/>
          <a:p>
            <a:pPr indent="0" lvl="0" marL="0" marR="0" rtl="0" algn="ctr">
              <a:lnSpc>
                <a:spcPct val="100000"/>
              </a:lnSpc>
              <a:spcBef>
                <a:spcPts val="0"/>
              </a:spcBef>
              <a:spcAft>
                <a:spcPts val="0"/>
              </a:spcAft>
              <a:buClr>
                <a:srgbClr val="FFFFFF"/>
              </a:buClr>
              <a:buFont typeface="Helvetica Neue"/>
              <a:buNone/>
            </a:pPr>
            <a:r>
              <a:rPr b="0" i="0" lang="en" sz="1600" u="none" cap="none" strike="noStrike">
                <a:solidFill>
                  <a:srgbClr val="666666"/>
                </a:solidFill>
                <a:latin typeface="Roboto Condensed"/>
                <a:ea typeface="Roboto Condensed"/>
                <a:cs typeface="Roboto Condensed"/>
                <a:sym typeface="Roboto Condensed"/>
              </a:rPr>
              <a:t>Private Cloud</a:t>
            </a:r>
            <a:br>
              <a:rPr b="0" i="0" lang="en" sz="1600" u="none" cap="none" strike="noStrike">
                <a:solidFill>
                  <a:srgbClr val="666666"/>
                </a:solidFill>
                <a:latin typeface="Roboto Condensed"/>
                <a:ea typeface="Roboto Condensed"/>
                <a:cs typeface="Roboto Condensed"/>
                <a:sym typeface="Roboto Condensed"/>
              </a:rPr>
            </a:br>
            <a:r>
              <a:rPr lang="en" sz="1500">
                <a:solidFill>
                  <a:srgbClr val="666666"/>
                </a:solidFill>
                <a:latin typeface="Roboto Condensed"/>
                <a:ea typeface="Roboto Condensed"/>
                <a:cs typeface="Roboto Condensed"/>
                <a:sym typeface="Roboto Condensed"/>
              </a:rPr>
              <a:t>L</a:t>
            </a:r>
            <a:r>
              <a:rPr b="0" i="0" lang="en" sz="1500" u="none" cap="none" strike="noStrike">
                <a:solidFill>
                  <a:srgbClr val="666666"/>
                </a:solidFill>
                <a:latin typeface="Roboto Condensed"/>
                <a:ea typeface="Roboto Condensed"/>
                <a:cs typeface="Roboto Condensed"/>
                <a:sym typeface="Roboto Condensed"/>
              </a:rPr>
              <a:t>eading Telco</a:t>
            </a:r>
            <a:endParaRPr sz="500">
              <a:solidFill>
                <a:srgbClr val="666666"/>
              </a:solidFill>
              <a:latin typeface="Roboto Condensed"/>
              <a:ea typeface="Roboto Condensed"/>
              <a:cs typeface="Roboto Condensed"/>
              <a:sym typeface="Roboto Condensed"/>
            </a:endParaRPr>
          </a:p>
        </p:txBody>
      </p:sp>
      <p:grpSp>
        <p:nvGrpSpPr>
          <p:cNvPr id="2770" name="Google Shape;2770;p187"/>
          <p:cNvGrpSpPr/>
          <p:nvPr/>
        </p:nvGrpSpPr>
        <p:grpSpPr>
          <a:xfrm>
            <a:off x="1477179" y="2330017"/>
            <a:ext cx="205988" cy="205988"/>
            <a:chOff x="0" y="0"/>
            <a:chExt cx="549300" cy="549300"/>
          </a:xfrm>
        </p:grpSpPr>
        <p:sp>
          <p:nvSpPr>
            <p:cNvPr id="2771" name="Google Shape;2771;p187"/>
            <p:cNvSpPr/>
            <p:nvPr/>
          </p:nvSpPr>
          <p:spPr>
            <a:xfrm>
              <a:off x="0" y="0"/>
              <a:ext cx="549300" cy="549300"/>
            </a:xfrm>
            <a:prstGeom prst="ellipse">
              <a:avLst/>
            </a:prstGeom>
            <a:solidFill>
              <a:srgbClr val="FF5252"/>
            </a:solidFill>
            <a:ln cap="flat" cmpd="sng" w="28575">
              <a:solidFill>
                <a:srgbClr val="FFA608"/>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nvGrpSpPr>
            <p:cNvPr id="2772" name="Google Shape;2772;p187"/>
            <p:cNvGrpSpPr/>
            <p:nvPr/>
          </p:nvGrpSpPr>
          <p:grpSpPr>
            <a:xfrm>
              <a:off x="86977" y="212441"/>
              <a:ext cx="375505" cy="124380"/>
              <a:chOff x="-3" y="0"/>
              <a:chExt cx="375505" cy="124380"/>
            </a:xfrm>
          </p:grpSpPr>
          <p:grpSp>
            <p:nvGrpSpPr>
              <p:cNvPr id="2773" name="Google Shape;2773;p187"/>
              <p:cNvGrpSpPr/>
              <p:nvPr/>
            </p:nvGrpSpPr>
            <p:grpSpPr>
              <a:xfrm>
                <a:off x="-3" y="24780"/>
                <a:ext cx="375505" cy="99600"/>
                <a:chOff x="-1" y="0"/>
                <a:chExt cx="375505" cy="99600"/>
              </a:xfrm>
            </p:grpSpPr>
            <p:sp>
              <p:nvSpPr>
                <p:cNvPr id="2774" name="Google Shape;2774;p187"/>
                <p:cNvSpPr/>
                <p:nvPr/>
              </p:nvSpPr>
              <p:spPr>
                <a:xfrm>
                  <a:off x="167188" y="0"/>
                  <a:ext cx="66900" cy="996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775" name="Google Shape;2775;p187"/>
                <p:cNvSpPr/>
                <p:nvPr/>
              </p:nvSpPr>
              <p:spPr>
                <a:xfrm>
                  <a:off x="72209" y="0"/>
                  <a:ext cx="67200" cy="996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776" name="Google Shape;2776;p187"/>
                <p:cNvSpPr/>
                <p:nvPr/>
              </p:nvSpPr>
              <p:spPr>
                <a:xfrm>
                  <a:off x="-1" y="0"/>
                  <a:ext cx="67200" cy="729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777" name="Google Shape;2777;p187"/>
                <p:cNvSpPr/>
                <p:nvPr/>
              </p:nvSpPr>
              <p:spPr>
                <a:xfrm>
                  <a:off x="307704" y="0"/>
                  <a:ext cx="67800" cy="729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778" name="Google Shape;2778;p187"/>
                <p:cNvSpPr/>
                <p:nvPr/>
              </p:nvSpPr>
              <p:spPr>
                <a:xfrm>
                  <a:off x="236795" y="0"/>
                  <a:ext cx="67200" cy="726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779" name="Google Shape;2779;p187"/>
                <p:cNvSpPr/>
                <p:nvPr/>
              </p:nvSpPr>
              <p:spPr>
                <a:xfrm>
                  <a:off x="143768" y="651"/>
                  <a:ext cx="18900" cy="711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grpSp>
          <p:sp>
            <p:nvSpPr>
              <p:cNvPr id="2780" name="Google Shape;2780;p187"/>
              <p:cNvSpPr/>
              <p:nvPr/>
            </p:nvSpPr>
            <p:spPr>
              <a:xfrm>
                <a:off x="143196" y="0"/>
                <a:ext cx="20700" cy="20700"/>
              </a:xfrm>
              <a:prstGeom prst="ellipse">
                <a:avLst/>
              </a:pr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grpSp>
      <p:grpSp>
        <p:nvGrpSpPr>
          <p:cNvPr id="2781" name="Google Shape;2781;p187"/>
          <p:cNvGrpSpPr/>
          <p:nvPr/>
        </p:nvGrpSpPr>
        <p:grpSpPr>
          <a:xfrm>
            <a:off x="1759493" y="2258323"/>
            <a:ext cx="205988" cy="205988"/>
            <a:chOff x="0" y="0"/>
            <a:chExt cx="549300" cy="549300"/>
          </a:xfrm>
        </p:grpSpPr>
        <p:sp>
          <p:nvSpPr>
            <p:cNvPr id="2782" name="Google Shape;2782;p187"/>
            <p:cNvSpPr/>
            <p:nvPr/>
          </p:nvSpPr>
          <p:spPr>
            <a:xfrm>
              <a:off x="0" y="0"/>
              <a:ext cx="549300" cy="549300"/>
            </a:xfrm>
            <a:prstGeom prst="ellipse">
              <a:avLst/>
            </a:prstGeom>
            <a:solidFill>
              <a:srgbClr val="FF5252"/>
            </a:solidFill>
            <a:ln cap="flat" cmpd="sng" w="28575">
              <a:solidFill>
                <a:srgbClr val="FFA608"/>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nvGrpSpPr>
            <p:cNvPr id="2783" name="Google Shape;2783;p187"/>
            <p:cNvGrpSpPr/>
            <p:nvPr/>
          </p:nvGrpSpPr>
          <p:grpSpPr>
            <a:xfrm>
              <a:off x="86977" y="212441"/>
              <a:ext cx="375505" cy="124380"/>
              <a:chOff x="-3" y="0"/>
              <a:chExt cx="375505" cy="124380"/>
            </a:xfrm>
          </p:grpSpPr>
          <p:grpSp>
            <p:nvGrpSpPr>
              <p:cNvPr id="2784" name="Google Shape;2784;p187"/>
              <p:cNvGrpSpPr/>
              <p:nvPr/>
            </p:nvGrpSpPr>
            <p:grpSpPr>
              <a:xfrm>
                <a:off x="-3" y="24780"/>
                <a:ext cx="375505" cy="99600"/>
                <a:chOff x="-1" y="0"/>
                <a:chExt cx="375505" cy="99600"/>
              </a:xfrm>
            </p:grpSpPr>
            <p:sp>
              <p:nvSpPr>
                <p:cNvPr id="2785" name="Google Shape;2785;p187"/>
                <p:cNvSpPr/>
                <p:nvPr/>
              </p:nvSpPr>
              <p:spPr>
                <a:xfrm>
                  <a:off x="167188" y="0"/>
                  <a:ext cx="66900" cy="996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786" name="Google Shape;2786;p187"/>
                <p:cNvSpPr/>
                <p:nvPr/>
              </p:nvSpPr>
              <p:spPr>
                <a:xfrm>
                  <a:off x="72209" y="0"/>
                  <a:ext cx="67200" cy="996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787" name="Google Shape;2787;p187"/>
                <p:cNvSpPr/>
                <p:nvPr/>
              </p:nvSpPr>
              <p:spPr>
                <a:xfrm>
                  <a:off x="-1" y="0"/>
                  <a:ext cx="67200" cy="729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788" name="Google Shape;2788;p187"/>
                <p:cNvSpPr/>
                <p:nvPr/>
              </p:nvSpPr>
              <p:spPr>
                <a:xfrm>
                  <a:off x="307704" y="0"/>
                  <a:ext cx="67800" cy="729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789" name="Google Shape;2789;p187"/>
                <p:cNvSpPr/>
                <p:nvPr/>
              </p:nvSpPr>
              <p:spPr>
                <a:xfrm>
                  <a:off x="236795" y="0"/>
                  <a:ext cx="67200" cy="726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790" name="Google Shape;2790;p187"/>
                <p:cNvSpPr/>
                <p:nvPr/>
              </p:nvSpPr>
              <p:spPr>
                <a:xfrm>
                  <a:off x="143768" y="651"/>
                  <a:ext cx="18900" cy="711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grpSp>
          <p:sp>
            <p:nvSpPr>
              <p:cNvPr id="2791" name="Google Shape;2791;p187"/>
              <p:cNvSpPr/>
              <p:nvPr/>
            </p:nvSpPr>
            <p:spPr>
              <a:xfrm>
                <a:off x="143196" y="0"/>
                <a:ext cx="20700" cy="20700"/>
              </a:xfrm>
              <a:prstGeom prst="ellipse">
                <a:avLst/>
              </a:pr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grpSp>
      <p:grpSp>
        <p:nvGrpSpPr>
          <p:cNvPr id="2792" name="Google Shape;2792;p187"/>
          <p:cNvGrpSpPr/>
          <p:nvPr/>
        </p:nvGrpSpPr>
        <p:grpSpPr>
          <a:xfrm>
            <a:off x="2278173" y="2102586"/>
            <a:ext cx="205988" cy="205988"/>
            <a:chOff x="0" y="0"/>
            <a:chExt cx="549300" cy="549300"/>
          </a:xfrm>
        </p:grpSpPr>
        <p:sp>
          <p:nvSpPr>
            <p:cNvPr id="2793" name="Google Shape;2793;p187"/>
            <p:cNvSpPr/>
            <p:nvPr/>
          </p:nvSpPr>
          <p:spPr>
            <a:xfrm>
              <a:off x="0" y="0"/>
              <a:ext cx="549300" cy="549300"/>
            </a:xfrm>
            <a:prstGeom prst="ellipse">
              <a:avLst/>
            </a:prstGeom>
            <a:solidFill>
              <a:srgbClr val="FF5252"/>
            </a:solidFill>
            <a:ln cap="flat" cmpd="sng" w="28575">
              <a:solidFill>
                <a:srgbClr val="FFA608"/>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nvGrpSpPr>
            <p:cNvPr id="2794" name="Google Shape;2794;p187"/>
            <p:cNvGrpSpPr/>
            <p:nvPr/>
          </p:nvGrpSpPr>
          <p:grpSpPr>
            <a:xfrm>
              <a:off x="86977" y="212441"/>
              <a:ext cx="375505" cy="124380"/>
              <a:chOff x="-3" y="0"/>
              <a:chExt cx="375505" cy="124380"/>
            </a:xfrm>
          </p:grpSpPr>
          <p:grpSp>
            <p:nvGrpSpPr>
              <p:cNvPr id="2795" name="Google Shape;2795;p187"/>
              <p:cNvGrpSpPr/>
              <p:nvPr/>
            </p:nvGrpSpPr>
            <p:grpSpPr>
              <a:xfrm>
                <a:off x="-3" y="24780"/>
                <a:ext cx="375505" cy="99600"/>
                <a:chOff x="-1" y="0"/>
                <a:chExt cx="375505" cy="99600"/>
              </a:xfrm>
            </p:grpSpPr>
            <p:sp>
              <p:nvSpPr>
                <p:cNvPr id="2796" name="Google Shape;2796;p187"/>
                <p:cNvSpPr/>
                <p:nvPr/>
              </p:nvSpPr>
              <p:spPr>
                <a:xfrm>
                  <a:off x="167188" y="0"/>
                  <a:ext cx="66900" cy="996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797" name="Google Shape;2797;p187"/>
                <p:cNvSpPr/>
                <p:nvPr/>
              </p:nvSpPr>
              <p:spPr>
                <a:xfrm>
                  <a:off x="72209" y="0"/>
                  <a:ext cx="67200" cy="996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798" name="Google Shape;2798;p187"/>
                <p:cNvSpPr/>
                <p:nvPr/>
              </p:nvSpPr>
              <p:spPr>
                <a:xfrm>
                  <a:off x="-1" y="0"/>
                  <a:ext cx="67200" cy="729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799" name="Google Shape;2799;p187"/>
                <p:cNvSpPr/>
                <p:nvPr/>
              </p:nvSpPr>
              <p:spPr>
                <a:xfrm>
                  <a:off x="307704" y="0"/>
                  <a:ext cx="67800" cy="729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00" name="Google Shape;2800;p187"/>
                <p:cNvSpPr/>
                <p:nvPr/>
              </p:nvSpPr>
              <p:spPr>
                <a:xfrm>
                  <a:off x="236795" y="0"/>
                  <a:ext cx="67200" cy="726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01" name="Google Shape;2801;p187"/>
                <p:cNvSpPr/>
                <p:nvPr/>
              </p:nvSpPr>
              <p:spPr>
                <a:xfrm>
                  <a:off x="143768" y="651"/>
                  <a:ext cx="18900" cy="711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grpSp>
          <p:sp>
            <p:nvSpPr>
              <p:cNvPr id="2802" name="Google Shape;2802;p187"/>
              <p:cNvSpPr/>
              <p:nvPr/>
            </p:nvSpPr>
            <p:spPr>
              <a:xfrm>
                <a:off x="143196" y="0"/>
                <a:ext cx="20700" cy="20700"/>
              </a:xfrm>
              <a:prstGeom prst="ellipse">
                <a:avLst/>
              </a:pr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grpSp>
      <p:grpSp>
        <p:nvGrpSpPr>
          <p:cNvPr id="2803" name="Google Shape;2803;p187"/>
          <p:cNvGrpSpPr/>
          <p:nvPr/>
        </p:nvGrpSpPr>
        <p:grpSpPr>
          <a:xfrm>
            <a:off x="2383710" y="2214631"/>
            <a:ext cx="205988" cy="205988"/>
            <a:chOff x="0" y="0"/>
            <a:chExt cx="549300" cy="549300"/>
          </a:xfrm>
        </p:grpSpPr>
        <p:sp>
          <p:nvSpPr>
            <p:cNvPr id="2804" name="Google Shape;2804;p187"/>
            <p:cNvSpPr/>
            <p:nvPr/>
          </p:nvSpPr>
          <p:spPr>
            <a:xfrm>
              <a:off x="0" y="0"/>
              <a:ext cx="549300" cy="549300"/>
            </a:xfrm>
            <a:prstGeom prst="ellipse">
              <a:avLst/>
            </a:prstGeom>
            <a:solidFill>
              <a:srgbClr val="FF5252"/>
            </a:solidFill>
            <a:ln cap="flat" cmpd="sng" w="28575">
              <a:solidFill>
                <a:srgbClr val="FFA608"/>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nvGrpSpPr>
            <p:cNvPr id="2805" name="Google Shape;2805;p187"/>
            <p:cNvGrpSpPr/>
            <p:nvPr/>
          </p:nvGrpSpPr>
          <p:grpSpPr>
            <a:xfrm>
              <a:off x="86977" y="212441"/>
              <a:ext cx="375505" cy="124380"/>
              <a:chOff x="-3" y="0"/>
              <a:chExt cx="375505" cy="124380"/>
            </a:xfrm>
          </p:grpSpPr>
          <p:grpSp>
            <p:nvGrpSpPr>
              <p:cNvPr id="2806" name="Google Shape;2806;p187"/>
              <p:cNvGrpSpPr/>
              <p:nvPr/>
            </p:nvGrpSpPr>
            <p:grpSpPr>
              <a:xfrm>
                <a:off x="-3" y="24780"/>
                <a:ext cx="375505" cy="99600"/>
                <a:chOff x="-1" y="0"/>
                <a:chExt cx="375505" cy="99600"/>
              </a:xfrm>
            </p:grpSpPr>
            <p:sp>
              <p:nvSpPr>
                <p:cNvPr id="2807" name="Google Shape;2807;p187"/>
                <p:cNvSpPr/>
                <p:nvPr/>
              </p:nvSpPr>
              <p:spPr>
                <a:xfrm>
                  <a:off x="167188" y="0"/>
                  <a:ext cx="66900" cy="996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08" name="Google Shape;2808;p187"/>
                <p:cNvSpPr/>
                <p:nvPr/>
              </p:nvSpPr>
              <p:spPr>
                <a:xfrm>
                  <a:off x="72209" y="0"/>
                  <a:ext cx="67200" cy="996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09" name="Google Shape;2809;p187"/>
                <p:cNvSpPr/>
                <p:nvPr/>
              </p:nvSpPr>
              <p:spPr>
                <a:xfrm>
                  <a:off x="-1" y="0"/>
                  <a:ext cx="67200" cy="729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10" name="Google Shape;2810;p187"/>
                <p:cNvSpPr/>
                <p:nvPr/>
              </p:nvSpPr>
              <p:spPr>
                <a:xfrm>
                  <a:off x="307704" y="0"/>
                  <a:ext cx="67800" cy="729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11" name="Google Shape;2811;p187"/>
                <p:cNvSpPr/>
                <p:nvPr/>
              </p:nvSpPr>
              <p:spPr>
                <a:xfrm>
                  <a:off x="236795" y="0"/>
                  <a:ext cx="67200" cy="726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12" name="Google Shape;2812;p187"/>
                <p:cNvSpPr/>
                <p:nvPr/>
              </p:nvSpPr>
              <p:spPr>
                <a:xfrm>
                  <a:off x="143768" y="651"/>
                  <a:ext cx="18900" cy="711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grpSp>
          <p:sp>
            <p:nvSpPr>
              <p:cNvPr id="2813" name="Google Shape;2813;p187"/>
              <p:cNvSpPr/>
              <p:nvPr/>
            </p:nvSpPr>
            <p:spPr>
              <a:xfrm>
                <a:off x="143196" y="0"/>
                <a:ext cx="20700" cy="20700"/>
              </a:xfrm>
              <a:prstGeom prst="ellipse">
                <a:avLst/>
              </a:pr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grpSp>
      <p:grpSp>
        <p:nvGrpSpPr>
          <p:cNvPr id="2814" name="Google Shape;2814;p187"/>
          <p:cNvGrpSpPr/>
          <p:nvPr/>
        </p:nvGrpSpPr>
        <p:grpSpPr>
          <a:xfrm>
            <a:off x="3373867" y="2327472"/>
            <a:ext cx="205988" cy="205988"/>
            <a:chOff x="0" y="0"/>
            <a:chExt cx="549300" cy="549300"/>
          </a:xfrm>
        </p:grpSpPr>
        <p:sp>
          <p:nvSpPr>
            <p:cNvPr id="2815" name="Google Shape;2815;p187"/>
            <p:cNvSpPr/>
            <p:nvPr/>
          </p:nvSpPr>
          <p:spPr>
            <a:xfrm>
              <a:off x="0" y="0"/>
              <a:ext cx="549300" cy="549300"/>
            </a:xfrm>
            <a:prstGeom prst="ellipse">
              <a:avLst/>
            </a:prstGeom>
            <a:solidFill>
              <a:srgbClr val="FF5252"/>
            </a:solidFill>
            <a:ln cap="flat" cmpd="sng" w="28575">
              <a:solidFill>
                <a:srgbClr val="FFA608"/>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nvGrpSpPr>
            <p:cNvPr id="2816" name="Google Shape;2816;p187"/>
            <p:cNvGrpSpPr/>
            <p:nvPr/>
          </p:nvGrpSpPr>
          <p:grpSpPr>
            <a:xfrm>
              <a:off x="86977" y="212441"/>
              <a:ext cx="375505" cy="124380"/>
              <a:chOff x="-3" y="0"/>
              <a:chExt cx="375505" cy="124380"/>
            </a:xfrm>
          </p:grpSpPr>
          <p:grpSp>
            <p:nvGrpSpPr>
              <p:cNvPr id="2817" name="Google Shape;2817;p187"/>
              <p:cNvGrpSpPr/>
              <p:nvPr/>
            </p:nvGrpSpPr>
            <p:grpSpPr>
              <a:xfrm>
                <a:off x="-3" y="24780"/>
                <a:ext cx="375505" cy="99600"/>
                <a:chOff x="-1" y="0"/>
                <a:chExt cx="375505" cy="99600"/>
              </a:xfrm>
            </p:grpSpPr>
            <p:sp>
              <p:nvSpPr>
                <p:cNvPr id="2818" name="Google Shape;2818;p187"/>
                <p:cNvSpPr/>
                <p:nvPr/>
              </p:nvSpPr>
              <p:spPr>
                <a:xfrm>
                  <a:off x="167188" y="0"/>
                  <a:ext cx="66900" cy="996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19" name="Google Shape;2819;p187"/>
                <p:cNvSpPr/>
                <p:nvPr/>
              </p:nvSpPr>
              <p:spPr>
                <a:xfrm>
                  <a:off x="72209" y="0"/>
                  <a:ext cx="67200" cy="996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20" name="Google Shape;2820;p187"/>
                <p:cNvSpPr/>
                <p:nvPr/>
              </p:nvSpPr>
              <p:spPr>
                <a:xfrm>
                  <a:off x="-1" y="0"/>
                  <a:ext cx="67200" cy="729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21" name="Google Shape;2821;p187"/>
                <p:cNvSpPr/>
                <p:nvPr/>
              </p:nvSpPr>
              <p:spPr>
                <a:xfrm>
                  <a:off x="307704" y="0"/>
                  <a:ext cx="67800" cy="729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22" name="Google Shape;2822;p187"/>
                <p:cNvSpPr/>
                <p:nvPr/>
              </p:nvSpPr>
              <p:spPr>
                <a:xfrm>
                  <a:off x="236795" y="0"/>
                  <a:ext cx="67200" cy="726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23" name="Google Shape;2823;p187"/>
                <p:cNvSpPr/>
                <p:nvPr/>
              </p:nvSpPr>
              <p:spPr>
                <a:xfrm>
                  <a:off x="143768" y="651"/>
                  <a:ext cx="18900" cy="711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grpSp>
          <p:sp>
            <p:nvSpPr>
              <p:cNvPr id="2824" name="Google Shape;2824;p187"/>
              <p:cNvSpPr/>
              <p:nvPr/>
            </p:nvSpPr>
            <p:spPr>
              <a:xfrm>
                <a:off x="143196" y="0"/>
                <a:ext cx="20700" cy="20700"/>
              </a:xfrm>
              <a:prstGeom prst="ellipse">
                <a:avLst/>
              </a:pr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grpSp>
      <p:grpSp>
        <p:nvGrpSpPr>
          <p:cNvPr id="2825" name="Google Shape;2825;p187"/>
          <p:cNvGrpSpPr/>
          <p:nvPr/>
        </p:nvGrpSpPr>
        <p:grpSpPr>
          <a:xfrm>
            <a:off x="3444245" y="2987620"/>
            <a:ext cx="205988" cy="205988"/>
            <a:chOff x="0" y="0"/>
            <a:chExt cx="549300" cy="549300"/>
          </a:xfrm>
        </p:grpSpPr>
        <p:sp>
          <p:nvSpPr>
            <p:cNvPr id="2826" name="Google Shape;2826;p187"/>
            <p:cNvSpPr/>
            <p:nvPr/>
          </p:nvSpPr>
          <p:spPr>
            <a:xfrm>
              <a:off x="0" y="0"/>
              <a:ext cx="549300" cy="549300"/>
            </a:xfrm>
            <a:prstGeom prst="ellipse">
              <a:avLst/>
            </a:prstGeom>
            <a:solidFill>
              <a:srgbClr val="FF5252"/>
            </a:solidFill>
            <a:ln cap="flat" cmpd="sng" w="28575">
              <a:solidFill>
                <a:srgbClr val="FFA608"/>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nvGrpSpPr>
            <p:cNvPr id="2827" name="Google Shape;2827;p187"/>
            <p:cNvGrpSpPr/>
            <p:nvPr/>
          </p:nvGrpSpPr>
          <p:grpSpPr>
            <a:xfrm>
              <a:off x="86977" y="212441"/>
              <a:ext cx="375505" cy="124380"/>
              <a:chOff x="-3" y="0"/>
              <a:chExt cx="375505" cy="124380"/>
            </a:xfrm>
          </p:grpSpPr>
          <p:grpSp>
            <p:nvGrpSpPr>
              <p:cNvPr id="2828" name="Google Shape;2828;p187"/>
              <p:cNvGrpSpPr/>
              <p:nvPr/>
            </p:nvGrpSpPr>
            <p:grpSpPr>
              <a:xfrm>
                <a:off x="-3" y="24780"/>
                <a:ext cx="375505" cy="99600"/>
                <a:chOff x="-1" y="0"/>
                <a:chExt cx="375505" cy="99600"/>
              </a:xfrm>
            </p:grpSpPr>
            <p:sp>
              <p:nvSpPr>
                <p:cNvPr id="2829" name="Google Shape;2829;p187"/>
                <p:cNvSpPr/>
                <p:nvPr/>
              </p:nvSpPr>
              <p:spPr>
                <a:xfrm>
                  <a:off x="167188" y="0"/>
                  <a:ext cx="66900" cy="996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30" name="Google Shape;2830;p187"/>
                <p:cNvSpPr/>
                <p:nvPr/>
              </p:nvSpPr>
              <p:spPr>
                <a:xfrm>
                  <a:off x="72209" y="0"/>
                  <a:ext cx="67200" cy="996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31" name="Google Shape;2831;p187"/>
                <p:cNvSpPr/>
                <p:nvPr/>
              </p:nvSpPr>
              <p:spPr>
                <a:xfrm>
                  <a:off x="-1" y="0"/>
                  <a:ext cx="67200" cy="729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32" name="Google Shape;2832;p187"/>
                <p:cNvSpPr/>
                <p:nvPr/>
              </p:nvSpPr>
              <p:spPr>
                <a:xfrm>
                  <a:off x="307704" y="0"/>
                  <a:ext cx="67800" cy="729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33" name="Google Shape;2833;p187"/>
                <p:cNvSpPr/>
                <p:nvPr/>
              </p:nvSpPr>
              <p:spPr>
                <a:xfrm>
                  <a:off x="236795" y="0"/>
                  <a:ext cx="67200" cy="726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34" name="Google Shape;2834;p187"/>
                <p:cNvSpPr/>
                <p:nvPr/>
              </p:nvSpPr>
              <p:spPr>
                <a:xfrm>
                  <a:off x="143768" y="651"/>
                  <a:ext cx="18900" cy="711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grpSp>
          <p:sp>
            <p:nvSpPr>
              <p:cNvPr id="2835" name="Google Shape;2835;p187"/>
              <p:cNvSpPr/>
              <p:nvPr/>
            </p:nvSpPr>
            <p:spPr>
              <a:xfrm>
                <a:off x="143196" y="0"/>
                <a:ext cx="20700" cy="20700"/>
              </a:xfrm>
              <a:prstGeom prst="ellipse">
                <a:avLst/>
              </a:pr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grpSp>
      <p:grpSp>
        <p:nvGrpSpPr>
          <p:cNvPr id="2836" name="Google Shape;2836;p187"/>
          <p:cNvGrpSpPr/>
          <p:nvPr/>
        </p:nvGrpSpPr>
        <p:grpSpPr>
          <a:xfrm>
            <a:off x="2930552" y="2539035"/>
            <a:ext cx="205988" cy="205988"/>
            <a:chOff x="0" y="0"/>
            <a:chExt cx="549300" cy="549300"/>
          </a:xfrm>
        </p:grpSpPr>
        <p:sp>
          <p:nvSpPr>
            <p:cNvPr id="2837" name="Google Shape;2837;p187"/>
            <p:cNvSpPr/>
            <p:nvPr/>
          </p:nvSpPr>
          <p:spPr>
            <a:xfrm>
              <a:off x="0" y="0"/>
              <a:ext cx="549300" cy="549300"/>
            </a:xfrm>
            <a:prstGeom prst="ellipse">
              <a:avLst/>
            </a:prstGeom>
            <a:solidFill>
              <a:srgbClr val="FF5252"/>
            </a:solidFill>
            <a:ln cap="flat" cmpd="sng" w="28575">
              <a:solidFill>
                <a:srgbClr val="FFA608"/>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nvGrpSpPr>
            <p:cNvPr id="2838" name="Google Shape;2838;p187"/>
            <p:cNvGrpSpPr/>
            <p:nvPr/>
          </p:nvGrpSpPr>
          <p:grpSpPr>
            <a:xfrm>
              <a:off x="86977" y="212441"/>
              <a:ext cx="375505" cy="124380"/>
              <a:chOff x="-3" y="0"/>
              <a:chExt cx="375505" cy="124380"/>
            </a:xfrm>
          </p:grpSpPr>
          <p:grpSp>
            <p:nvGrpSpPr>
              <p:cNvPr id="2839" name="Google Shape;2839;p187"/>
              <p:cNvGrpSpPr/>
              <p:nvPr/>
            </p:nvGrpSpPr>
            <p:grpSpPr>
              <a:xfrm>
                <a:off x="-3" y="24780"/>
                <a:ext cx="375505" cy="99600"/>
                <a:chOff x="-1" y="0"/>
                <a:chExt cx="375505" cy="99600"/>
              </a:xfrm>
            </p:grpSpPr>
            <p:sp>
              <p:nvSpPr>
                <p:cNvPr id="2840" name="Google Shape;2840;p187"/>
                <p:cNvSpPr/>
                <p:nvPr/>
              </p:nvSpPr>
              <p:spPr>
                <a:xfrm>
                  <a:off x="167188" y="0"/>
                  <a:ext cx="66900" cy="996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41" name="Google Shape;2841;p187"/>
                <p:cNvSpPr/>
                <p:nvPr/>
              </p:nvSpPr>
              <p:spPr>
                <a:xfrm>
                  <a:off x="72209" y="0"/>
                  <a:ext cx="67200" cy="996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42" name="Google Shape;2842;p187"/>
                <p:cNvSpPr/>
                <p:nvPr/>
              </p:nvSpPr>
              <p:spPr>
                <a:xfrm>
                  <a:off x="-1" y="0"/>
                  <a:ext cx="67200" cy="729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43" name="Google Shape;2843;p187"/>
                <p:cNvSpPr/>
                <p:nvPr/>
              </p:nvSpPr>
              <p:spPr>
                <a:xfrm>
                  <a:off x="307704" y="0"/>
                  <a:ext cx="67800" cy="729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44" name="Google Shape;2844;p187"/>
                <p:cNvSpPr/>
                <p:nvPr/>
              </p:nvSpPr>
              <p:spPr>
                <a:xfrm>
                  <a:off x="236795" y="0"/>
                  <a:ext cx="67200" cy="726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45" name="Google Shape;2845;p187"/>
                <p:cNvSpPr/>
                <p:nvPr/>
              </p:nvSpPr>
              <p:spPr>
                <a:xfrm>
                  <a:off x="143768" y="651"/>
                  <a:ext cx="18900" cy="711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grpSp>
          <p:sp>
            <p:nvSpPr>
              <p:cNvPr id="2846" name="Google Shape;2846;p187"/>
              <p:cNvSpPr/>
              <p:nvPr/>
            </p:nvSpPr>
            <p:spPr>
              <a:xfrm>
                <a:off x="143196" y="0"/>
                <a:ext cx="20700" cy="20700"/>
              </a:xfrm>
              <a:prstGeom prst="ellipse">
                <a:avLst/>
              </a:pr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grpSp>
      <p:grpSp>
        <p:nvGrpSpPr>
          <p:cNvPr id="2847" name="Google Shape;2847;p187"/>
          <p:cNvGrpSpPr/>
          <p:nvPr/>
        </p:nvGrpSpPr>
        <p:grpSpPr>
          <a:xfrm>
            <a:off x="5382927" y="2167899"/>
            <a:ext cx="365088" cy="387032"/>
            <a:chOff x="3284537" y="1914525"/>
            <a:chExt cx="3527420" cy="3651247"/>
          </a:xfrm>
        </p:grpSpPr>
        <p:sp>
          <p:nvSpPr>
            <p:cNvPr id="2848" name="Google Shape;2848;p187"/>
            <p:cNvSpPr/>
            <p:nvPr/>
          </p:nvSpPr>
          <p:spPr>
            <a:xfrm>
              <a:off x="4462462" y="3092450"/>
              <a:ext cx="1171578" cy="1169984"/>
            </a:xfrm>
            <a:custGeom>
              <a:rect b="b" l="l" r="r" t="t"/>
              <a:pathLst>
                <a:path extrusionOk="0" h="3250" w="3254">
                  <a:moveTo>
                    <a:pt x="1624" y="3249"/>
                  </a:moveTo>
                  <a:cubicBezTo>
                    <a:pt x="728" y="3249"/>
                    <a:pt x="0" y="2520"/>
                    <a:pt x="0" y="1624"/>
                  </a:cubicBezTo>
                  <a:cubicBezTo>
                    <a:pt x="0" y="729"/>
                    <a:pt x="729" y="0"/>
                    <a:pt x="1624" y="0"/>
                  </a:cubicBezTo>
                  <a:cubicBezTo>
                    <a:pt x="2519" y="0"/>
                    <a:pt x="3248" y="729"/>
                    <a:pt x="3248" y="1624"/>
                  </a:cubicBezTo>
                  <a:cubicBezTo>
                    <a:pt x="3253" y="2520"/>
                    <a:pt x="2523" y="3249"/>
                    <a:pt x="1624" y="3249"/>
                  </a:cubicBezTo>
                  <a:close/>
                  <a:moveTo>
                    <a:pt x="1624" y="878"/>
                  </a:moveTo>
                  <a:cubicBezTo>
                    <a:pt x="1213" y="878"/>
                    <a:pt x="878" y="1215"/>
                    <a:pt x="878" y="1624"/>
                  </a:cubicBezTo>
                  <a:cubicBezTo>
                    <a:pt x="878" y="2034"/>
                    <a:pt x="1213" y="2371"/>
                    <a:pt x="1624" y="2371"/>
                  </a:cubicBezTo>
                  <a:cubicBezTo>
                    <a:pt x="2034" y="2371"/>
                    <a:pt x="2370" y="2034"/>
                    <a:pt x="2370" y="1624"/>
                  </a:cubicBezTo>
                  <a:cubicBezTo>
                    <a:pt x="2370" y="1215"/>
                    <a:pt x="2038" y="878"/>
                    <a:pt x="1624" y="878"/>
                  </a:cubicBezTo>
                  <a:close/>
                </a:path>
              </a:pathLst>
            </a:custGeom>
            <a:solidFill>
              <a:schemeClr val="accent1"/>
            </a:solidFill>
            <a:ln>
              <a:noFill/>
            </a:ln>
          </p:spPr>
          <p:txBody>
            <a:bodyPr anchorCtr="0" anchor="ctr" bIns="34250" lIns="68500" spcFirstLastPara="1" rIns="68500" wrap="square" tIns="34250">
              <a:noAutofit/>
            </a:bodyPr>
            <a:lstStyle/>
            <a:p>
              <a:pPr indent="0" lvl="0" marL="0" marR="0" rtl="0" algn="l">
                <a:lnSpc>
                  <a:spcPct val="93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sp>
          <p:nvSpPr>
            <p:cNvPr id="2849" name="Google Shape;2849;p187"/>
            <p:cNvSpPr/>
            <p:nvPr/>
          </p:nvSpPr>
          <p:spPr>
            <a:xfrm>
              <a:off x="3284537" y="1914525"/>
              <a:ext cx="3527420" cy="3289297"/>
            </a:xfrm>
            <a:custGeom>
              <a:rect b="b" l="l" r="r" t="t"/>
              <a:pathLst>
                <a:path extrusionOk="0" h="9137" w="9799">
                  <a:moveTo>
                    <a:pt x="2454" y="9136"/>
                  </a:moveTo>
                  <a:lnTo>
                    <a:pt x="2868" y="8419"/>
                  </a:lnTo>
                  <a:cubicBezTo>
                    <a:pt x="1649" y="7714"/>
                    <a:pt x="828" y="6397"/>
                    <a:pt x="828" y="4891"/>
                  </a:cubicBezTo>
                  <a:cubicBezTo>
                    <a:pt x="828" y="2648"/>
                    <a:pt x="2653" y="821"/>
                    <a:pt x="4899" y="821"/>
                  </a:cubicBezTo>
                  <a:cubicBezTo>
                    <a:pt x="7146" y="821"/>
                    <a:pt x="8969" y="2645"/>
                    <a:pt x="8969" y="4891"/>
                  </a:cubicBezTo>
                  <a:cubicBezTo>
                    <a:pt x="8969" y="6392"/>
                    <a:pt x="8153" y="7705"/>
                    <a:pt x="6938" y="8415"/>
                  </a:cubicBezTo>
                  <a:lnTo>
                    <a:pt x="7352" y="9131"/>
                  </a:lnTo>
                  <a:cubicBezTo>
                    <a:pt x="8812" y="8282"/>
                    <a:pt x="9798" y="6702"/>
                    <a:pt x="9798" y="4895"/>
                  </a:cubicBezTo>
                  <a:cubicBezTo>
                    <a:pt x="9798" y="2197"/>
                    <a:pt x="7603" y="0"/>
                    <a:pt x="4904" y="0"/>
                  </a:cubicBezTo>
                  <a:cubicBezTo>
                    <a:pt x="2205" y="0"/>
                    <a:pt x="8" y="2197"/>
                    <a:pt x="8" y="4895"/>
                  </a:cubicBezTo>
                  <a:cubicBezTo>
                    <a:pt x="0" y="6706"/>
                    <a:pt x="990" y="8290"/>
                    <a:pt x="2454" y="9136"/>
                  </a:cubicBezTo>
                </a:path>
              </a:pathLst>
            </a:custGeom>
            <a:solidFill>
              <a:schemeClr val="accent1"/>
            </a:solidFill>
            <a:ln>
              <a:noFill/>
            </a:ln>
          </p:spPr>
          <p:txBody>
            <a:bodyPr anchorCtr="0" anchor="ctr" bIns="34250" lIns="68500" spcFirstLastPara="1" rIns="68500" wrap="square" tIns="34250">
              <a:noAutofit/>
            </a:bodyPr>
            <a:lstStyle/>
            <a:p>
              <a:pPr indent="0" lvl="0" marL="0" marR="0" rtl="0" algn="l">
                <a:lnSpc>
                  <a:spcPct val="93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sp>
          <p:nvSpPr>
            <p:cNvPr id="2850" name="Google Shape;2850;p187"/>
            <p:cNvSpPr/>
            <p:nvPr/>
          </p:nvSpPr>
          <p:spPr>
            <a:xfrm>
              <a:off x="3879850" y="2509837"/>
              <a:ext cx="2333624" cy="2178054"/>
            </a:xfrm>
            <a:custGeom>
              <a:rect b="b" l="l" r="r" t="t"/>
              <a:pathLst>
                <a:path extrusionOk="0" h="6052" w="6484">
                  <a:moveTo>
                    <a:pt x="1629" y="6051"/>
                  </a:moveTo>
                  <a:lnTo>
                    <a:pt x="1936" y="5517"/>
                  </a:lnTo>
                  <a:cubicBezTo>
                    <a:pt x="1149" y="5061"/>
                    <a:pt x="617" y="4211"/>
                    <a:pt x="617" y="3241"/>
                  </a:cubicBezTo>
                  <a:cubicBezTo>
                    <a:pt x="617" y="1795"/>
                    <a:pt x="1796" y="614"/>
                    <a:pt x="3246" y="614"/>
                  </a:cubicBezTo>
                  <a:cubicBezTo>
                    <a:pt x="4697" y="614"/>
                    <a:pt x="5874" y="1790"/>
                    <a:pt x="5874" y="3241"/>
                  </a:cubicBezTo>
                  <a:cubicBezTo>
                    <a:pt x="5874" y="4211"/>
                    <a:pt x="5347" y="5057"/>
                    <a:pt x="4564" y="5512"/>
                  </a:cubicBezTo>
                  <a:lnTo>
                    <a:pt x="4866" y="6044"/>
                  </a:lnTo>
                  <a:cubicBezTo>
                    <a:pt x="5833" y="5480"/>
                    <a:pt x="6483" y="4436"/>
                    <a:pt x="6483" y="3241"/>
                  </a:cubicBezTo>
                  <a:cubicBezTo>
                    <a:pt x="6483" y="1456"/>
                    <a:pt x="5028" y="0"/>
                    <a:pt x="3242" y="0"/>
                  </a:cubicBezTo>
                  <a:cubicBezTo>
                    <a:pt x="1456" y="0"/>
                    <a:pt x="0" y="1456"/>
                    <a:pt x="0" y="3241"/>
                  </a:cubicBezTo>
                  <a:cubicBezTo>
                    <a:pt x="0" y="4440"/>
                    <a:pt x="660" y="5489"/>
                    <a:pt x="1629" y="6051"/>
                  </a:cubicBezTo>
                </a:path>
              </a:pathLst>
            </a:custGeom>
            <a:solidFill>
              <a:schemeClr val="accent1"/>
            </a:solidFill>
            <a:ln>
              <a:noFill/>
            </a:ln>
          </p:spPr>
          <p:txBody>
            <a:bodyPr anchorCtr="0" anchor="ctr" bIns="34250" lIns="68500" spcFirstLastPara="1" rIns="68500" wrap="square" tIns="34250">
              <a:noAutofit/>
            </a:bodyPr>
            <a:lstStyle/>
            <a:p>
              <a:pPr indent="0" lvl="0" marL="0" marR="0" rtl="0" algn="l">
                <a:lnSpc>
                  <a:spcPct val="93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sp>
          <p:nvSpPr>
            <p:cNvPr id="2851" name="Google Shape;2851;p187"/>
            <p:cNvSpPr/>
            <p:nvPr/>
          </p:nvSpPr>
          <p:spPr>
            <a:xfrm>
              <a:off x="4527550" y="4371975"/>
              <a:ext cx="1044578" cy="1193797"/>
            </a:xfrm>
            <a:custGeom>
              <a:rect b="b" l="l" r="r" t="t"/>
              <a:pathLst>
                <a:path extrusionOk="0" h="3317" w="2901">
                  <a:moveTo>
                    <a:pt x="0" y="3316"/>
                  </a:moveTo>
                  <a:lnTo>
                    <a:pt x="1451" y="0"/>
                  </a:lnTo>
                  <a:lnTo>
                    <a:pt x="2900" y="3316"/>
                  </a:lnTo>
                  <a:lnTo>
                    <a:pt x="0" y="3316"/>
                  </a:lnTo>
                </a:path>
              </a:pathLst>
            </a:custGeom>
            <a:solidFill>
              <a:schemeClr val="accent1"/>
            </a:solidFill>
            <a:ln>
              <a:noFill/>
            </a:ln>
          </p:spPr>
          <p:txBody>
            <a:bodyPr anchorCtr="0" anchor="ctr" bIns="34250" lIns="68500" spcFirstLastPara="1" rIns="68500" wrap="square" tIns="34250">
              <a:noAutofit/>
            </a:bodyPr>
            <a:lstStyle/>
            <a:p>
              <a:pPr indent="0" lvl="0" marL="0" marR="0" rtl="0" algn="l">
                <a:lnSpc>
                  <a:spcPct val="93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grpSp>
      <p:grpSp>
        <p:nvGrpSpPr>
          <p:cNvPr id="2852" name="Google Shape;2852;p187"/>
          <p:cNvGrpSpPr/>
          <p:nvPr/>
        </p:nvGrpSpPr>
        <p:grpSpPr>
          <a:xfrm>
            <a:off x="7582738" y="2173309"/>
            <a:ext cx="365088" cy="387032"/>
            <a:chOff x="3284537" y="1914525"/>
            <a:chExt cx="3527420" cy="3651247"/>
          </a:xfrm>
        </p:grpSpPr>
        <p:sp>
          <p:nvSpPr>
            <p:cNvPr id="2853" name="Google Shape;2853;p187"/>
            <p:cNvSpPr/>
            <p:nvPr/>
          </p:nvSpPr>
          <p:spPr>
            <a:xfrm>
              <a:off x="4462462" y="3092450"/>
              <a:ext cx="1171578" cy="1169984"/>
            </a:xfrm>
            <a:custGeom>
              <a:rect b="b" l="l" r="r" t="t"/>
              <a:pathLst>
                <a:path extrusionOk="0" h="3250" w="3254">
                  <a:moveTo>
                    <a:pt x="1624" y="3249"/>
                  </a:moveTo>
                  <a:cubicBezTo>
                    <a:pt x="728" y="3249"/>
                    <a:pt x="0" y="2520"/>
                    <a:pt x="0" y="1624"/>
                  </a:cubicBezTo>
                  <a:cubicBezTo>
                    <a:pt x="0" y="729"/>
                    <a:pt x="729" y="0"/>
                    <a:pt x="1624" y="0"/>
                  </a:cubicBezTo>
                  <a:cubicBezTo>
                    <a:pt x="2519" y="0"/>
                    <a:pt x="3248" y="729"/>
                    <a:pt x="3248" y="1624"/>
                  </a:cubicBezTo>
                  <a:cubicBezTo>
                    <a:pt x="3253" y="2520"/>
                    <a:pt x="2523" y="3249"/>
                    <a:pt x="1624" y="3249"/>
                  </a:cubicBezTo>
                  <a:close/>
                  <a:moveTo>
                    <a:pt x="1624" y="878"/>
                  </a:moveTo>
                  <a:cubicBezTo>
                    <a:pt x="1213" y="878"/>
                    <a:pt x="878" y="1215"/>
                    <a:pt x="878" y="1624"/>
                  </a:cubicBezTo>
                  <a:cubicBezTo>
                    <a:pt x="878" y="2034"/>
                    <a:pt x="1213" y="2371"/>
                    <a:pt x="1624" y="2371"/>
                  </a:cubicBezTo>
                  <a:cubicBezTo>
                    <a:pt x="2034" y="2371"/>
                    <a:pt x="2370" y="2034"/>
                    <a:pt x="2370" y="1624"/>
                  </a:cubicBezTo>
                  <a:cubicBezTo>
                    <a:pt x="2370" y="1215"/>
                    <a:pt x="2038" y="878"/>
                    <a:pt x="1624" y="878"/>
                  </a:cubicBezTo>
                  <a:close/>
                </a:path>
              </a:pathLst>
            </a:custGeom>
            <a:solidFill>
              <a:schemeClr val="accent1"/>
            </a:solidFill>
            <a:ln>
              <a:noFill/>
            </a:ln>
          </p:spPr>
          <p:txBody>
            <a:bodyPr anchorCtr="0" anchor="ctr" bIns="34250" lIns="68500" spcFirstLastPara="1" rIns="68500" wrap="square" tIns="34250">
              <a:noAutofit/>
            </a:bodyPr>
            <a:lstStyle/>
            <a:p>
              <a:pPr indent="0" lvl="0" marL="0" marR="0" rtl="0" algn="l">
                <a:lnSpc>
                  <a:spcPct val="93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sp>
          <p:nvSpPr>
            <p:cNvPr id="2854" name="Google Shape;2854;p187"/>
            <p:cNvSpPr/>
            <p:nvPr/>
          </p:nvSpPr>
          <p:spPr>
            <a:xfrm>
              <a:off x="3284537" y="1914525"/>
              <a:ext cx="3527420" cy="3289297"/>
            </a:xfrm>
            <a:custGeom>
              <a:rect b="b" l="l" r="r" t="t"/>
              <a:pathLst>
                <a:path extrusionOk="0" h="9137" w="9799">
                  <a:moveTo>
                    <a:pt x="2454" y="9136"/>
                  </a:moveTo>
                  <a:lnTo>
                    <a:pt x="2868" y="8419"/>
                  </a:lnTo>
                  <a:cubicBezTo>
                    <a:pt x="1649" y="7714"/>
                    <a:pt x="828" y="6397"/>
                    <a:pt x="828" y="4891"/>
                  </a:cubicBezTo>
                  <a:cubicBezTo>
                    <a:pt x="828" y="2648"/>
                    <a:pt x="2653" y="821"/>
                    <a:pt x="4899" y="821"/>
                  </a:cubicBezTo>
                  <a:cubicBezTo>
                    <a:pt x="7146" y="821"/>
                    <a:pt x="8969" y="2645"/>
                    <a:pt x="8969" y="4891"/>
                  </a:cubicBezTo>
                  <a:cubicBezTo>
                    <a:pt x="8969" y="6392"/>
                    <a:pt x="8153" y="7705"/>
                    <a:pt x="6938" y="8415"/>
                  </a:cubicBezTo>
                  <a:lnTo>
                    <a:pt x="7352" y="9131"/>
                  </a:lnTo>
                  <a:cubicBezTo>
                    <a:pt x="8812" y="8282"/>
                    <a:pt x="9798" y="6702"/>
                    <a:pt x="9798" y="4895"/>
                  </a:cubicBezTo>
                  <a:cubicBezTo>
                    <a:pt x="9798" y="2197"/>
                    <a:pt x="7603" y="0"/>
                    <a:pt x="4904" y="0"/>
                  </a:cubicBezTo>
                  <a:cubicBezTo>
                    <a:pt x="2205" y="0"/>
                    <a:pt x="8" y="2197"/>
                    <a:pt x="8" y="4895"/>
                  </a:cubicBezTo>
                  <a:cubicBezTo>
                    <a:pt x="0" y="6706"/>
                    <a:pt x="990" y="8290"/>
                    <a:pt x="2454" y="9136"/>
                  </a:cubicBezTo>
                </a:path>
              </a:pathLst>
            </a:custGeom>
            <a:solidFill>
              <a:schemeClr val="accent1"/>
            </a:solidFill>
            <a:ln>
              <a:noFill/>
            </a:ln>
          </p:spPr>
          <p:txBody>
            <a:bodyPr anchorCtr="0" anchor="ctr" bIns="34250" lIns="68500" spcFirstLastPara="1" rIns="68500" wrap="square" tIns="34250">
              <a:noAutofit/>
            </a:bodyPr>
            <a:lstStyle/>
            <a:p>
              <a:pPr indent="0" lvl="0" marL="0" marR="0" rtl="0" algn="l">
                <a:lnSpc>
                  <a:spcPct val="93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sp>
          <p:nvSpPr>
            <p:cNvPr id="2855" name="Google Shape;2855;p187"/>
            <p:cNvSpPr/>
            <p:nvPr/>
          </p:nvSpPr>
          <p:spPr>
            <a:xfrm>
              <a:off x="3879850" y="2509837"/>
              <a:ext cx="2333624" cy="2178054"/>
            </a:xfrm>
            <a:custGeom>
              <a:rect b="b" l="l" r="r" t="t"/>
              <a:pathLst>
                <a:path extrusionOk="0" h="6052" w="6484">
                  <a:moveTo>
                    <a:pt x="1629" y="6051"/>
                  </a:moveTo>
                  <a:lnTo>
                    <a:pt x="1936" y="5517"/>
                  </a:lnTo>
                  <a:cubicBezTo>
                    <a:pt x="1149" y="5061"/>
                    <a:pt x="617" y="4211"/>
                    <a:pt x="617" y="3241"/>
                  </a:cubicBezTo>
                  <a:cubicBezTo>
                    <a:pt x="617" y="1795"/>
                    <a:pt x="1796" y="614"/>
                    <a:pt x="3246" y="614"/>
                  </a:cubicBezTo>
                  <a:cubicBezTo>
                    <a:pt x="4697" y="614"/>
                    <a:pt x="5874" y="1790"/>
                    <a:pt x="5874" y="3241"/>
                  </a:cubicBezTo>
                  <a:cubicBezTo>
                    <a:pt x="5874" y="4211"/>
                    <a:pt x="5347" y="5057"/>
                    <a:pt x="4564" y="5512"/>
                  </a:cubicBezTo>
                  <a:lnTo>
                    <a:pt x="4866" y="6044"/>
                  </a:lnTo>
                  <a:cubicBezTo>
                    <a:pt x="5833" y="5480"/>
                    <a:pt x="6483" y="4436"/>
                    <a:pt x="6483" y="3241"/>
                  </a:cubicBezTo>
                  <a:cubicBezTo>
                    <a:pt x="6483" y="1456"/>
                    <a:pt x="5028" y="0"/>
                    <a:pt x="3242" y="0"/>
                  </a:cubicBezTo>
                  <a:cubicBezTo>
                    <a:pt x="1456" y="0"/>
                    <a:pt x="0" y="1456"/>
                    <a:pt x="0" y="3241"/>
                  </a:cubicBezTo>
                  <a:cubicBezTo>
                    <a:pt x="0" y="4440"/>
                    <a:pt x="660" y="5489"/>
                    <a:pt x="1629" y="6051"/>
                  </a:cubicBezTo>
                </a:path>
              </a:pathLst>
            </a:custGeom>
            <a:solidFill>
              <a:schemeClr val="accent1"/>
            </a:solidFill>
            <a:ln>
              <a:noFill/>
            </a:ln>
          </p:spPr>
          <p:txBody>
            <a:bodyPr anchorCtr="0" anchor="ctr" bIns="34250" lIns="68500" spcFirstLastPara="1" rIns="68500" wrap="square" tIns="34250">
              <a:noAutofit/>
            </a:bodyPr>
            <a:lstStyle/>
            <a:p>
              <a:pPr indent="0" lvl="0" marL="0" marR="0" rtl="0" algn="l">
                <a:lnSpc>
                  <a:spcPct val="93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sp>
          <p:nvSpPr>
            <p:cNvPr id="2856" name="Google Shape;2856;p187"/>
            <p:cNvSpPr/>
            <p:nvPr/>
          </p:nvSpPr>
          <p:spPr>
            <a:xfrm>
              <a:off x="4527550" y="4371975"/>
              <a:ext cx="1044578" cy="1193797"/>
            </a:xfrm>
            <a:custGeom>
              <a:rect b="b" l="l" r="r" t="t"/>
              <a:pathLst>
                <a:path extrusionOk="0" h="3317" w="2901">
                  <a:moveTo>
                    <a:pt x="0" y="3316"/>
                  </a:moveTo>
                  <a:lnTo>
                    <a:pt x="1451" y="0"/>
                  </a:lnTo>
                  <a:lnTo>
                    <a:pt x="2900" y="3316"/>
                  </a:lnTo>
                  <a:lnTo>
                    <a:pt x="0" y="3316"/>
                  </a:lnTo>
                </a:path>
              </a:pathLst>
            </a:custGeom>
            <a:solidFill>
              <a:schemeClr val="accent1"/>
            </a:solidFill>
            <a:ln>
              <a:noFill/>
            </a:ln>
          </p:spPr>
          <p:txBody>
            <a:bodyPr anchorCtr="0" anchor="ctr" bIns="34250" lIns="68500" spcFirstLastPara="1" rIns="68500" wrap="square" tIns="34250">
              <a:noAutofit/>
            </a:bodyPr>
            <a:lstStyle/>
            <a:p>
              <a:pPr indent="0" lvl="0" marL="0" marR="0" rtl="0" algn="l">
                <a:lnSpc>
                  <a:spcPct val="93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grpSp>
      <p:grpSp>
        <p:nvGrpSpPr>
          <p:cNvPr id="2857" name="Google Shape;2857;p187"/>
          <p:cNvGrpSpPr/>
          <p:nvPr/>
        </p:nvGrpSpPr>
        <p:grpSpPr>
          <a:xfrm>
            <a:off x="6482832" y="2749562"/>
            <a:ext cx="365088" cy="387032"/>
            <a:chOff x="3284537" y="1914525"/>
            <a:chExt cx="3527420" cy="3651247"/>
          </a:xfrm>
        </p:grpSpPr>
        <p:sp>
          <p:nvSpPr>
            <p:cNvPr id="2858" name="Google Shape;2858;p187"/>
            <p:cNvSpPr/>
            <p:nvPr/>
          </p:nvSpPr>
          <p:spPr>
            <a:xfrm>
              <a:off x="4462462" y="3092450"/>
              <a:ext cx="1171578" cy="1169984"/>
            </a:xfrm>
            <a:custGeom>
              <a:rect b="b" l="l" r="r" t="t"/>
              <a:pathLst>
                <a:path extrusionOk="0" h="3250" w="3254">
                  <a:moveTo>
                    <a:pt x="1624" y="3249"/>
                  </a:moveTo>
                  <a:cubicBezTo>
                    <a:pt x="728" y="3249"/>
                    <a:pt x="0" y="2520"/>
                    <a:pt x="0" y="1624"/>
                  </a:cubicBezTo>
                  <a:cubicBezTo>
                    <a:pt x="0" y="729"/>
                    <a:pt x="729" y="0"/>
                    <a:pt x="1624" y="0"/>
                  </a:cubicBezTo>
                  <a:cubicBezTo>
                    <a:pt x="2519" y="0"/>
                    <a:pt x="3248" y="729"/>
                    <a:pt x="3248" y="1624"/>
                  </a:cubicBezTo>
                  <a:cubicBezTo>
                    <a:pt x="3253" y="2520"/>
                    <a:pt x="2523" y="3249"/>
                    <a:pt x="1624" y="3249"/>
                  </a:cubicBezTo>
                  <a:close/>
                  <a:moveTo>
                    <a:pt x="1624" y="878"/>
                  </a:moveTo>
                  <a:cubicBezTo>
                    <a:pt x="1213" y="878"/>
                    <a:pt x="878" y="1215"/>
                    <a:pt x="878" y="1624"/>
                  </a:cubicBezTo>
                  <a:cubicBezTo>
                    <a:pt x="878" y="2034"/>
                    <a:pt x="1213" y="2371"/>
                    <a:pt x="1624" y="2371"/>
                  </a:cubicBezTo>
                  <a:cubicBezTo>
                    <a:pt x="2034" y="2371"/>
                    <a:pt x="2370" y="2034"/>
                    <a:pt x="2370" y="1624"/>
                  </a:cubicBezTo>
                  <a:cubicBezTo>
                    <a:pt x="2370" y="1215"/>
                    <a:pt x="2038" y="878"/>
                    <a:pt x="1624" y="878"/>
                  </a:cubicBezTo>
                  <a:close/>
                </a:path>
              </a:pathLst>
            </a:custGeom>
            <a:solidFill>
              <a:schemeClr val="accent1"/>
            </a:solidFill>
            <a:ln>
              <a:noFill/>
            </a:ln>
          </p:spPr>
          <p:txBody>
            <a:bodyPr anchorCtr="0" anchor="ctr" bIns="34250" lIns="68500" spcFirstLastPara="1" rIns="68500" wrap="square" tIns="34250">
              <a:noAutofit/>
            </a:bodyPr>
            <a:lstStyle/>
            <a:p>
              <a:pPr indent="0" lvl="0" marL="0" marR="0" rtl="0" algn="l">
                <a:lnSpc>
                  <a:spcPct val="93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sp>
          <p:nvSpPr>
            <p:cNvPr id="2859" name="Google Shape;2859;p187"/>
            <p:cNvSpPr/>
            <p:nvPr/>
          </p:nvSpPr>
          <p:spPr>
            <a:xfrm>
              <a:off x="3284537" y="1914525"/>
              <a:ext cx="3527420" cy="3289297"/>
            </a:xfrm>
            <a:custGeom>
              <a:rect b="b" l="l" r="r" t="t"/>
              <a:pathLst>
                <a:path extrusionOk="0" h="9137" w="9799">
                  <a:moveTo>
                    <a:pt x="2454" y="9136"/>
                  </a:moveTo>
                  <a:lnTo>
                    <a:pt x="2868" y="8419"/>
                  </a:lnTo>
                  <a:cubicBezTo>
                    <a:pt x="1649" y="7714"/>
                    <a:pt x="828" y="6397"/>
                    <a:pt x="828" y="4891"/>
                  </a:cubicBezTo>
                  <a:cubicBezTo>
                    <a:pt x="828" y="2648"/>
                    <a:pt x="2653" y="821"/>
                    <a:pt x="4899" y="821"/>
                  </a:cubicBezTo>
                  <a:cubicBezTo>
                    <a:pt x="7146" y="821"/>
                    <a:pt x="8969" y="2645"/>
                    <a:pt x="8969" y="4891"/>
                  </a:cubicBezTo>
                  <a:cubicBezTo>
                    <a:pt x="8969" y="6392"/>
                    <a:pt x="8153" y="7705"/>
                    <a:pt x="6938" y="8415"/>
                  </a:cubicBezTo>
                  <a:lnTo>
                    <a:pt x="7352" y="9131"/>
                  </a:lnTo>
                  <a:cubicBezTo>
                    <a:pt x="8812" y="8282"/>
                    <a:pt x="9798" y="6702"/>
                    <a:pt x="9798" y="4895"/>
                  </a:cubicBezTo>
                  <a:cubicBezTo>
                    <a:pt x="9798" y="2197"/>
                    <a:pt x="7603" y="0"/>
                    <a:pt x="4904" y="0"/>
                  </a:cubicBezTo>
                  <a:cubicBezTo>
                    <a:pt x="2205" y="0"/>
                    <a:pt x="8" y="2197"/>
                    <a:pt x="8" y="4895"/>
                  </a:cubicBezTo>
                  <a:cubicBezTo>
                    <a:pt x="0" y="6706"/>
                    <a:pt x="990" y="8290"/>
                    <a:pt x="2454" y="9136"/>
                  </a:cubicBezTo>
                </a:path>
              </a:pathLst>
            </a:custGeom>
            <a:solidFill>
              <a:schemeClr val="accent1"/>
            </a:solidFill>
            <a:ln>
              <a:noFill/>
            </a:ln>
          </p:spPr>
          <p:txBody>
            <a:bodyPr anchorCtr="0" anchor="ctr" bIns="34250" lIns="68500" spcFirstLastPara="1" rIns="68500" wrap="square" tIns="34250">
              <a:noAutofit/>
            </a:bodyPr>
            <a:lstStyle/>
            <a:p>
              <a:pPr indent="0" lvl="0" marL="0" marR="0" rtl="0" algn="l">
                <a:lnSpc>
                  <a:spcPct val="93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sp>
          <p:nvSpPr>
            <p:cNvPr id="2860" name="Google Shape;2860;p187"/>
            <p:cNvSpPr/>
            <p:nvPr/>
          </p:nvSpPr>
          <p:spPr>
            <a:xfrm>
              <a:off x="3879850" y="2509837"/>
              <a:ext cx="2333624" cy="2178054"/>
            </a:xfrm>
            <a:custGeom>
              <a:rect b="b" l="l" r="r" t="t"/>
              <a:pathLst>
                <a:path extrusionOk="0" h="6052" w="6484">
                  <a:moveTo>
                    <a:pt x="1629" y="6051"/>
                  </a:moveTo>
                  <a:lnTo>
                    <a:pt x="1936" y="5517"/>
                  </a:lnTo>
                  <a:cubicBezTo>
                    <a:pt x="1149" y="5061"/>
                    <a:pt x="617" y="4211"/>
                    <a:pt x="617" y="3241"/>
                  </a:cubicBezTo>
                  <a:cubicBezTo>
                    <a:pt x="617" y="1795"/>
                    <a:pt x="1796" y="614"/>
                    <a:pt x="3246" y="614"/>
                  </a:cubicBezTo>
                  <a:cubicBezTo>
                    <a:pt x="4697" y="614"/>
                    <a:pt x="5874" y="1790"/>
                    <a:pt x="5874" y="3241"/>
                  </a:cubicBezTo>
                  <a:cubicBezTo>
                    <a:pt x="5874" y="4211"/>
                    <a:pt x="5347" y="5057"/>
                    <a:pt x="4564" y="5512"/>
                  </a:cubicBezTo>
                  <a:lnTo>
                    <a:pt x="4866" y="6044"/>
                  </a:lnTo>
                  <a:cubicBezTo>
                    <a:pt x="5833" y="5480"/>
                    <a:pt x="6483" y="4436"/>
                    <a:pt x="6483" y="3241"/>
                  </a:cubicBezTo>
                  <a:cubicBezTo>
                    <a:pt x="6483" y="1456"/>
                    <a:pt x="5028" y="0"/>
                    <a:pt x="3242" y="0"/>
                  </a:cubicBezTo>
                  <a:cubicBezTo>
                    <a:pt x="1456" y="0"/>
                    <a:pt x="0" y="1456"/>
                    <a:pt x="0" y="3241"/>
                  </a:cubicBezTo>
                  <a:cubicBezTo>
                    <a:pt x="0" y="4440"/>
                    <a:pt x="660" y="5489"/>
                    <a:pt x="1629" y="6051"/>
                  </a:cubicBezTo>
                </a:path>
              </a:pathLst>
            </a:custGeom>
            <a:solidFill>
              <a:schemeClr val="accent1"/>
            </a:solidFill>
            <a:ln>
              <a:noFill/>
            </a:ln>
          </p:spPr>
          <p:txBody>
            <a:bodyPr anchorCtr="0" anchor="ctr" bIns="34250" lIns="68500" spcFirstLastPara="1" rIns="68500" wrap="square" tIns="34250">
              <a:noAutofit/>
            </a:bodyPr>
            <a:lstStyle/>
            <a:p>
              <a:pPr indent="0" lvl="0" marL="0" marR="0" rtl="0" algn="l">
                <a:lnSpc>
                  <a:spcPct val="93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sp>
          <p:nvSpPr>
            <p:cNvPr id="2861" name="Google Shape;2861;p187"/>
            <p:cNvSpPr/>
            <p:nvPr/>
          </p:nvSpPr>
          <p:spPr>
            <a:xfrm>
              <a:off x="4527550" y="4371975"/>
              <a:ext cx="1044578" cy="1193797"/>
            </a:xfrm>
            <a:custGeom>
              <a:rect b="b" l="l" r="r" t="t"/>
              <a:pathLst>
                <a:path extrusionOk="0" h="3317" w="2901">
                  <a:moveTo>
                    <a:pt x="0" y="3316"/>
                  </a:moveTo>
                  <a:lnTo>
                    <a:pt x="1451" y="0"/>
                  </a:lnTo>
                  <a:lnTo>
                    <a:pt x="2900" y="3316"/>
                  </a:lnTo>
                  <a:lnTo>
                    <a:pt x="0" y="3316"/>
                  </a:lnTo>
                </a:path>
              </a:pathLst>
            </a:custGeom>
            <a:solidFill>
              <a:schemeClr val="accent1"/>
            </a:solidFill>
            <a:ln>
              <a:noFill/>
            </a:ln>
          </p:spPr>
          <p:txBody>
            <a:bodyPr anchorCtr="0" anchor="ctr" bIns="34250" lIns="68500" spcFirstLastPara="1" rIns="68500" wrap="square" tIns="34250">
              <a:noAutofit/>
            </a:bodyPr>
            <a:lstStyle/>
            <a:p>
              <a:pPr indent="0" lvl="0" marL="0" marR="0" rtl="0" algn="l">
                <a:lnSpc>
                  <a:spcPct val="93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grpSp>
      <p:grpSp>
        <p:nvGrpSpPr>
          <p:cNvPr id="2862" name="Google Shape;2862;p187"/>
          <p:cNvGrpSpPr/>
          <p:nvPr/>
        </p:nvGrpSpPr>
        <p:grpSpPr>
          <a:xfrm>
            <a:off x="2041238" y="2786131"/>
            <a:ext cx="205988" cy="205988"/>
            <a:chOff x="0" y="0"/>
            <a:chExt cx="549300" cy="549300"/>
          </a:xfrm>
        </p:grpSpPr>
        <p:sp>
          <p:nvSpPr>
            <p:cNvPr id="2863" name="Google Shape;2863;p187"/>
            <p:cNvSpPr/>
            <p:nvPr/>
          </p:nvSpPr>
          <p:spPr>
            <a:xfrm>
              <a:off x="0" y="0"/>
              <a:ext cx="549300" cy="549300"/>
            </a:xfrm>
            <a:prstGeom prst="ellipse">
              <a:avLst/>
            </a:prstGeom>
            <a:solidFill>
              <a:srgbClr val="FF5252"/>
            </a:solidFill>
            <a:ln cap="flat" cmpd="sng" w="28575">
              <a:solidFill>
                <a:srgbClr val="FFA608"/>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nvGrpSpPr>
            <p:cNvPr id="2864" name="Google Shape;2864;p187"/>
            <p:cNvGrpSpPr/>
            <p:nvPr/>
          </p:nvGrpSpPr>
          <p:grpSpPr>
            <a:xfrm>
              <a:off x="86977" y="212441"/>
              <a:ext cx="375505" cy="124380"/>
              <a:chOff x="-3" y="0"/>
              <a:chExt cx="375505" cy="124380"/>
            </a:xfrm>
          </p:grpSpPr>
          <p:grpSp>
            <p:nvGrpSpPr>
              <p:cNvPr id="2865" name="Google Shape;2865;p187"/>
              <p:cNvGrpSpPr/>
              <p:nvPr/>
            </p:nvGrpSpPr>
            <p:grpSpPr>
              <a:xfrm>
                <a:off x="-3" y="24780"/>
                <a:ext cx="375505" cy="99600"/>
                <a:chOff x="-1" y="0"/>
                <a:chExt cx="375505" cy="99600"/>
              </a:xfrm>
            </p:grpSpPr>
            <p:sp>
              <p:nvSpPr>
                <p:cNvPr id="2866" name="Google Shape;2866;p187"/>
                <p:cNvSpPr/>
                <p:nvPr/>
              </p:nvSpPr>
              <p:spPr>
                <a:xfrm>
                  <a:off x="167188" y="0"/>
                  <a:ext cx="66900" cy="996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67" name="Google Shape;2867;p187"/>
                <p:cNvSpPr/>
                <p:nvPr/>
              </p:nvSpPr>
              <p:spPr>
                <a:xfrm>
                  <a:off x="72209" y="0"/>
                  <a:ext cx="67200" cy="996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68" name="Google Shape;2868;p187"/>
                <p:cNvSpPr/>
                <p:nvPr/>
              </p:nvSpPr>
              <p:spPr>
                <a:xfrm>
                  <a:off x="-1" y="0"/>
                  <a:ext cx="67200" cy="729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69" name="Google Shape;2869;p187"/>
                <p:cNvSpPr/>
                <p:nvPr/>
              </p:nvSpPr>
              <p:spPr>
                <a:xfrm>
                  <a:off x="307704" y="0"/>
                  <a:ext cx="67800" cy="729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70" name="Google Shape;2870;p187"/>
                <p:cNvSpPr/>
                <p:nvPr/>
              </p:nvSpPr>
              <p:spPr>
                <a:xfrm>
                  <a:off x="236795" y="0"/>
                  <a:ext cx="67200" cy="726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71" name="Google Shape;2871;p187"/>
                <p:cNvSpPr/>
                <p:nvPr/>
              </p:nvSpPr>
              <p:spPr>
                <a:xfrm>
                  <a:off x="143768" y="651"/>
                  <a:ext cx="18900" cy="711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grpSp>
          <p:sp>
            <p:nvSpPr>
              <p:cNvPr id="2872" name="Google Shape;2872;p187"/>
              <p:cNvSpPr/>
              <p:nvPr/>
            </p:nvSpPr>
            <p:spPr>
              <a:xfrm>
                <a:off x="143196" y="0"/>
                <a:ext cx="20700" cy="20700"/>
              </a:xfrm>
              <a:prstGeom prst="ellipse">
                <a:avLst/>
              </a:pr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grpSp>
      <p:grpSp>
        <p:nvGrpSpPr>
          <p:cNvPr id="2873" name="Google Shape;2873;p187"/>
          <p:cNvGrpSpPr/>
          <p:nvPr/>
        </p:nvGrpSpPr>
        <p:grpSpPr>
          <a:xfrm>
            <a:off x="2440788" y="2214631"/>
            <a:ext cx="205988" cy="205988"/>
            <a:chOff x="0" y="0"/>
            <a:chExt cx="549300" cy="549300"/>
          </a:xfrm>
        </p:grpSpPr>
        <p:sp>
          <p:nvSpPr>
            <p:cNvPr id="2874" name="Google Shape;2874;p187"/>
            <p:cNvSpPr/>
            <p:nvPr/>
          </p:nvSpPr>
          <p:spPr>
            <a:xfrm>
              <a:off x="0" y="0"/>
              <a:ext cx="549300" cy="549300"/>
            </a:xfrm>
            <a:prstGeom prst="ellipse">
              <a:avLst/>
            </a:prstGeom>
            <a:solidFill>
              <a:srgbClr val="FF5252"/>
            </a:solidFill>
            <a:ln cap="flat" cmpd="sng" w="28575">
              <a:solidFill>
                <a:srgbClr val="FFA608"/>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nvGrpSpPr>
            <p:cNvPr id="2875" name="Google Shape;2875;p187"/>
            <p:cNvGrpSpPr/>
            <p:nvPr/>
          </p:nvGrpSpPr>
          <p:grpSpPr>
            <a:xfrm>
              <a:off x="86977" y="212441"/>
              <a:ext cx="375505" cy="124380"/>
              <a:chOff x="-3" y="0"/>
              <a:chExt cx="375505" cy="124380"/>
            </a:xfrm>
          </p:grpSpPr>
          <p:grpSp>
            <p:nvGrpSpPr>
              <p:cNvPr id="2876" name="Google Shape;2876;p187"/>
              <p:cNvGrpSpPr/>
              <p:nvPr/>
            </p:nvGrpSpPr>
            <p:grpSpPr>
              <a:xfrm>
                <a:off x="-3" y="24780"/>
                <a:ext cx="375505" cy="99600"/>
                <a:chOff x="-1" y="0"/>
                <a:chExt cx="375505" cy="99600"/>
              </a:xfrm>
            </p:grpSpPr>
            <p:sp>
              <p:nvSpPr>
                <p:cNvPr id="2877" name="Google Shape;2877;p187"/>
                <p:cNvSpPr/>
                <p:nvPr/>
              </p:nvSpPr>
              <p:spPr>
                <a:xfrm>
                  <a:off x="167188" y="0"/>
                  <a:ext cx="66900" cy="996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78" name="Google Shape;2878;p187"/>
                <p:cNvSpPr/>
                <p:nvPr/>
              </p:nvSpPr>
              <p:spPr>
                <a:xfrm>
                  <a:off x="72209" y="0"/>
                  <a:ext cx="67200" cy="996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79" name="Google Shape;2879;p187"/>
                <p:cNvSpPr/>
                <p:nvPr/>
              </p:nvSpPr>
              <p:spPr>
                <a:xfrm>
                  <a:off x="-1" y="0"/>
                  <a:ext cx="67200" cy="729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80" name="Google Shape;2880;p187"/>
                <p:cNvSpPr/>
                <p:nvPr/>
              </p:nvSpPr>
              <p:spPr>
                <a:xfrm>
                  <a:off x="307704" y="0"/>
                  <a:ext cx="67800" cy="729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81" name="Google Shape;2881;p187"/>
                <p:cNvSpPr/>
                <p:nvPr/>
              </p:nvSpPr>
              <p:spPr>
                <a:xfrm>
                  <a:off x="236795" y="0"/>
                  <a:ext cx="67200" cy="726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82" name="Google Shape;2882;p187"/>
                <p:cNvSpPr/>
                <p:nvPr/>
              </p:nvSpPr>
              <p:spPr>
                <a:xfrm>
                  <a:off x="143768" y="651"/>
                  <a:ext cx="18900" cy="711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grpSp>
          <p:sp>
            <p:nvSpPr>
              <p:cNvPr id="2883" name="Google Shape;2883;p187"/>
              <p:cNvSpPr/>
              <p:nvPr/>
            </p:nvSpPr>
            <p:spPr>
              <a:xfrm>
                <a:off x="143196" y="0"/>
                <a:ext cx="20700" cy="20700"/>
              </a:xfrm>
              <a:prstGeom prst="ellipse">
                <a:avLst/>
              </a:pr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grpSp>
      <p:grpSp>
        <p:nvGrpSpPr>
          <p:cNvPr id="2884" name="Google Shape;2884;p187"/>
          <p:cNvGrpSpPr/>
          <p:nvPr/>
        </p:nvGrpSpPr>
        <p:grpSpPr>
          <a:xfrm>
            <a:off x="1645336" y="2315473"/>
            <a:ext cx="205988" cy="205988"/>
            <a:chOff x="0" y="0"/>
            <a:chExt cx="549300" cy="549300"/>
          </a:xfrm>
        </p:grpSpPr>
        <p:sp>
          <p:nvSpPr>
            <p:cNvPr id="2885" name="Google Shape;2885;p187"/>
            <p:cNvSpPr/>
            <p:nvPr/>
          </p:nvSpPr>
          <p:spPr>
            <a:xfrm>
              <a:off x="0" y="0"/>
              <a:ext cx="549300" cy="549300"/>
            </a:xfrm>
            <a:prstGeom prst="ellipse">
              <a:avLst/>
            </a:prstGeom>
            <a:solidFill>
              <a:srgbClr val="FF5252"/>
            </a:solidFill>
            <a:ln cap="flat" cmpd="sng" w="28575">
              <a:solidFill>
                <a:srgbClr val="FFA608"/>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nvGrpSpPr>
            <p:cNvPr id="2886" name="Google Shape;2886;p187"/>
            <p:cNvGrpSpPr/>
            <p:nvPr/>
          </p:nvGrpSpPr>
          <p:grpSpPr>
            <a:xfrm>
              <a:off x="86977" y="212441"/>
              <a:ext cx="375505" cy="124380"/>
              <a:chOff x="-3" y="0"/>
              <a:chExt cx="375505" cy="124380"/>
            </a:xfrm>
          </p:grpSpPr>
          <p:grpSp>
            <p:nvGrpSpPr>
              <p:cNvPr id="2887" name="Google Shape;2887;p187"/>
              <p:cNvGrpSpPr/>
              <p:nvPr/>
            </p:nvGrpSpPr>
            <p:grpSpPr>
              <a:xfrm>
                <a:off x="-3" y="24780"/>
                <a:ext cx="375505" cy="99600"/>
                <a:chOff x="-1" y="0"/>
                <a:chExt cx="375505" cy="99600"/>
              </a:xfrm>
            </p:grpSpPr>
            <p:sp>
              <p:nvSpPr>
                <p:cNvPr id="2888" name="Google Shape;2888;p187"/>
                <p:cNvSpPr/>
                <p:nvPr/>
              </p:nvSpPr>
              <p:spPr>
                <a:xfrm>
                  <a:off x="167188" y="0"/>
                  <a:ext cx="66900" cy="99600"/>
                </a:xfrm>
                <a:custGeom>
                  <a:rect b="b" l="l" r="r" t="t"/>
                  <a:pathLst>
                    <a:path extrusionOk="0" h="120000" w="120000">
                      <a:moveTo>
                        <a:pt x="33663" y="43697"/>
                      </a:moveTo>
                      <a:cubicBezTo>
                        <a:pt x="33529" y="48323"/>
                        <a:pt x="34770" y="52766"/>
                        <a:pt x="37719" y="56919"/>
                      </a:cubicBezTo>
                      <a:cubicBezTo>
                        <a:pt x="41741" y="62591"/>
                        <a:pt x="48350" y="66232"/>
                        <a:pt x="57819" y="66704"/>
                      </a:cubicBezTo>
                      <a:cubicBezTo>
                        <a:pt x="67477" y="67188"/>
                        <a:pt x="75004" y="64406"/>
                        <a:pt x="80289" y="58876"/>
                      </a:cubicBezTo>
                      <a:cubicBezTo>
                        <a:pt x="83616" y="55394"/>
                        <a:pt x="85040" y="51560"/>
                        <a:pt x="85680" y="47515"/>
                      </a:cubicBezTo>
                      <a:cubicBezTo>
                        <a:pt x="86803" y="40432"/>
                        <a:pt x="84806" y="33770"/>
                        <a:pt x="78848" y="27893"/>
                      </a:cubicBezTo>
                      <a:cubicBezTo>
                        <a:pt x="69095" y="18279"/>
                        <a:pt x="50019" y="19286"/>
                        <a:pt x="41413" y="27336"/>
                      </a:cubicBezTo>
                      <a:cubicBezTo>
                        <a:pt x="36066" y="32336"/>
                        <a:pt x="33902" y="37752"/>
                        <a:pt x="33663" y="43697"/>
                      </a:cubicBezTo>
                      <a:close/>
                      <a:moveTo>
                        <a:pt x="85897" y="9261"/>
                      </a:moveTo>
                      <a:cubicBezTo>
                        <a:pt x="86564" y="8465"/>
                        <a:pt x="87093" y="7930"/>
                        <a:pt x="87482" y="7355"/>
                      </a:cubicBezTo>
                      <a:cubicBezTo>
                        <a:pt x="91566" y="1354"/>
                        <a:pt x="100611" y="-68"/>
                        <a:pt x="109101" y="1814"/>
                      </a:cubicBezTo>
                      <a:cubicBezTo>
                        <a:pt x="114592" y="3032"/>
                        <a:pt x="117574" y="5876"/>
                        <a:pt x="118970" y="9409"/>
                      </a:cubicBezTo>
                      <a:cubicBezTo>
                        <a:pt x="119755" y="11395"/>
                        <a:pt x="119944" y="13528"/>
                        <a:pt x="119949" y="15593"/>
                      </a:cubicBezTo>
                      <a:cubicBezTo>
                        <a:pt x="120016" y="36597"/>
                        <a:pt x="120000" y="57602"/>
                        <a:pt x="119988" y="78606"/>
                      </a:cubicBezTo>
                      <a:cubicBezTo>
                        <a:pt x="119983" y="84357"/>
                        <a:pt x="118926" y="90035"/>
                        <a:pt x="116016" y="95451"/>
                      </a:cubicBezTo>
                      <a:cubicBezTo>
                        <a:pt x="109335" y="107893"/>
                        <a:pt x="95493" y="115113"/>
                        <a:pt x="76934" y="118207"/>
                      </a:cubicBezTo>
                      <a:cubicBezTo>
                        <a:pt x="55504" y="121780"/>
                        <a:pt x="34636" y="119886"/>
                        <a:pt x="14709" y="113645"/>
                      </a:cubicBezTo>
                      <a:cubicBezTo>
                        <a:pt x="9034" y="111870"/>
                        <a:pt x="4033" y="109401"/>
                        <a:pt x="2286" y="104923"/>
                      </a:cubicBezTo>
                      <a:cubicBezTo>
                        <a:pt x="-44" y="98944"/>
                        <a:pt x="8600" y="92066"/>
                        <a:pt x="17613" y="93158"/>
                      </a:cubicBezTo>
                      <a:cubicBezTo>
                        <a:pt x="22870" y="93796"/>
                        <a:pt x="28033" y="95036"/>
                        <a:pt x="33040" y="96339"/>
                      </a:cubicBezTo>
                      <a:cubicBezTo>
                        <a:pt x="41796" y="98626"/>
                        <a:pt x="50720" y="100196"/>
                        <a:pt x="60166" y="99815"/>
                      </a:cubicBezTo>
                      <a:cubicBezTo>
                        <a:pt x="69808" y="99416"/>
                        <a:pt x="77707" y="96834"/>
                        <a:pt x="82737" y="91008"/>
                      </a:cubicBezTo>
                      <a:cubicBezTo>
                        <a:pt x="85379" y="87953"/>
                        <a:pt x="86242" y="83669"/>
                        <a:pt x="85123" y="78469"/>
                      </a:cubicBezTo>
                      <a:cubicBezTo>
                        <a:pt x="81874" y="80119"/>
                        <a:pt x="78748" y="81803"/>
                        <a:pt x="75482" y="83356"/>
                      </a:cubicBezTo>
                      <a:cubicBezTo>
                        <a:pt x="70114" y="85905"/>
                        <a:pt x="63983" y="86798"/>
                        <a:pt x="57524" y="87327"/>
                      </a:cubicBezTo>
                      <a:cubicBezTo>
                        <a:pt x="51248" y="87845"/>
                        <a:pt x="45240" y="87424"/>
                        <a:pt x="39159" y="86519"/>
                      </a:cubicBezTo>
                      <a:cubicBezTo>
                        <a:pt x="25335" y="84471"/>
                        <a:pt x="15794" y="78708"/>
                        <a:pt x="9057" y="70698"/>
                      </a:cubicBezTo>
                      <a:cubicBezTo>
                        <a:pt x="3154" y="63683"/>
                        <a:pt x="272" y="56048"/>
                        <a:pt x="61" y="47970"/>
                      </a:cubicBezTo>
                      <a:cubicBezTo>
                        <a:pt x="-100" y="41848"/>
                        <a:pt x="-150" y="35721"/>
                        <a:pt x="2547" y="29788"/>
                      </a:cubicBezTo>
                      <a:cubicBezTo>
                        <a:pt x="8105" y="17573"/>
                        <a:pt x="17941" y="7634"/>
                        <a:pt x="36255" y="2622"/>
                      </a:cubicBezTo>
                      <a:cubicBezTo>
                        <a:pt x="49880" y="-1103"/>
                        <a:pt x="63477" y="-1080"/>
                        <a:pt x="76389" y="4153"/>
                      </a:cubicBezTo>
                      <a:cubicBezTo>
                        <a:pt x="79643" y="5472"/>
                        <a:pt x="82392" y="7350"/>
                        <a:pt x="85897" y="9261"/>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89" name="Google Shape;2889;p187"/>
                <p:cNvSpPr/>
                <p:nvPr/>
              </p:nvSpPr>
              <p:spPr>
                <a:xfrm>
                  <a:off x="72209" y="0"/>
                  <a:ext cx="67200" cy="99600"/>
                </a:xfrm>
                <a:custGeom>
                  <a:rect b="b" l="l" r="r" t="t"/>
                  <a:pathLst>
                    <a:path extrusionOk="0" h="120000" w="120000">
                      <a:moveTo>
                        <a:pt x="85678" y="44531"/>
                      </a:moveTo>
                      <a:cubicBezTo>
                        <a:pt x="86097" y="37894"/>
                        <a:pt x="83440" y="32087"/>
                        <a:pt x="78505" y="27480"/>
                      </a:cubicBezTo>
                      <a:cubicBezTo>
                        <a:pt x="70473" y="19979"/>
                        <a:pt x="57139" y="19827"/>
                        <a:pt x="48011" y="23171"/>
                      </a:cubicBezTo>
                      <a:cubicBezTo>
                        <a:pt x="42878" y="25051"/>
                        <a:pt x="39351" y="28271"/>
                        <a:pt x="37119" y="32036"/>
                      </a:cubicBezTo>
                      <a:cubicBezTo>
                        <a:pt x="34016" y="37271"/>
                        <a:pt x="33428" y="42747"/>
                        <a:pt x="34643" y="48184"/>
                      </a:cubicBezTo>
                      <a:cubicBezTo>
                        <a:pt x="35756" y="53183"/>
                        <a:pt x="38000" y="58025"/>
                        <a:pt x="43534" y="61873"/>
                      </a:cubicBezTo>
                      <a:cubicBezTo>
                        <a:pt x="52736" y="68281"/>
                        <a:pt x="67353" y="68359"/>
                        <a:pt x="76318" y="61913"/>
                      </a:cubicBezTo>
                      <a:cubicBezTo>
                        <a:pt x="83163" y="56998"/>
                        <a:pt x="85921" y="51056"/>
                        <a:pt x="85678" y="44531"/>
                      </a:cubicBezTo>
                      <a:close/>
                      <a:moveTo>
                        <a:pt x="34569" y="80663"/>
                      </a:moveTo>
                      <a:cubicBezTo>
                        <a:pt x="34445" y="82128"/>
                        <a:pt x="34276" y="83233"/>
                        <a:pt x="34276" y="84333"/>
                      </a:cubicBezTo>
                      <a:cubicBezTo>
                        <a:pt x="34253" y="91784"/>
                        <a:pt x="34451" y="99235"/>
                        <a:pt x="34162" y="106680"/>
                      </a:cubicBezTo>
                      <a:cubicBezTo>
                        <a:pt x="34072" y="109081"/>
                        <a:pt x="33230" y="111606"/>
                        <a:pt x="31845" y="113822"/>
                      </a:cubicBezTo>
                      <a:cubicBezTo>
                        <a:pt x="28957" y="118440"/>
                        <a:pt x="22767" y="120471"/>
                        <a:pt x="14803" y="119910"/>
                      </a:cubicBezTo>
                      <a:cubicBezTo>
                        <a:pt x="7947" y="119422"/>
                        <a:pt x="2362" y="115994"/>
                        <a:pt x="1073" y="111202"/>
                      </a:cubicBezTo>
                      <a:cubicBezTo>
                        <a:pt x="423" y="108784"/>
                        <a:pt x="45" y="106298"/>
                        <a:pt x="39" y="103841"/>
                      </a:cubicBezTo>
                      <a:cubicBezTo>
                        <a:pt x="-16" y="74699"/>
                        <a:pt x="-28" y="45558"/>
                        <a:pt x="107" y="16416"/>
                      </a:cubicBezTo>
                      <a:cubicBezTo>
                        <a:pt x="118" y="13594"/>
                        <a:pt x="469" y="10592"/>
                        <a:pt x="1904" y="7989"/>
                      </a:cubicBezTo>
                      <a:cubicBezTo>
                        <a:pt x="4126" y="3983"/>
                        <a:pt x="8795" y="1481"/>
                        <a:pt x="15402" y="1049"/>
                      </a:cubicBezTo>
                      <a:cubicBezTo>
                        <a:pt x="22338" y="600"/>
                        <a:pt x="27917" y="2188"/>
                        <a:pt x="31760" y="6205"/>
                      </a:cubicBezTo>
                      <a:cubicBezTo>
                        <a:pt x="32580" y="7058"/>
                        <a:pt x="33122" y="8034"/>
                        <a:pt x="33982" y="9218"/>
                      </a:cubicBezTo>
                      <a:cubicBezTo>
                        <a:pt x="35084" y="8640"/>
                        <a:pt x="36016" y="8242"/>
                        <a:pt x="36780" y="7731"/>
                      </a:cubicBezTo>
                      <a:cubicBezTo>
                        <a:pt x="43455" y="3265"/>
                        <a:pt x="51442" y="763"/>
                        <a:pt x="60802" y="173"/>
                      </a:cubicBezTo>
                      <a:cubicBezTo>
                        <a:pt x="74967" y="-718"/>
                        <a:pt x="87577" y="1812"/>
                        <a:pt x="98311" y="8118"/>
                      </a:cubicBezTo>
                      <a:cubicBezTo>
                        <a:pt x="106338" y="12837"/>
                        <a:pt x="111662" y="18913"/>
                        <a:pt x="115054" y="25623"/>
                      </a:cubicBezTo>
                      <a:cubicBezTo>
                        <a:pt x="121141" y="37669"/>
                        <a:pt x="122063" y="49934"/>
                        <a:pt x="115274" y="61969"/>
                      </a:cubicBezTo>
                      <a:cubicBezTo>
                        <a:pt x="108491" y="73998"/>
                        <a:pt x="96678" y="82863"/>
                        <a:pt x="77731" y="86555"/>
                      </a:cubicBezTo>
                      <a:cubicBezTo>
                        <a:pt x="65878" y="88861"/>
                        <a:pt x="54477" y="87918"/>
                        <a:pt x="43551" y="84181"/>
                      </a:cubicBezTo>
                      <a:cubicBezTo>
                        <a:pt x="40691" y="83205"/>
                        <a:pt x="37989" y="82010"/>
                        <a:pt x="34569" y="80663"/>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90" name="Google Shape;2890;p187"/>
                <p:cNvSpPr/>
                <p:nvPr/>
              </p:nvSpPr>
              <p:spPr>
                <a:xfrm>
                  <a:off x="-1" y="0"/>
                  <a:ext cx="67200" cy="72900"/>
                </a:xfrm>
                <a:custGeom>
                  <a:rect b="b" l="l" r="r" t="t"/>
                  <a:pathLst>
                    <a:path extrusionOk="0" h="120000" w="120000">
                      <a:moveTo>
                        <a:pt x="34208" y="56341"/>
                      </a:moveTo>
                      <a:cubicBezTo>
                        <a:pt x="34214" y="72659"/>
                        <a:pt x="37771" y="79526"/>
                        <a:pt x="44920" y="85652"/>
                      </a:cubicBezTo>
                      <a:cubicBezTo>
                        <a:pt x="54409" y="93785"/>
                        <a:pt x="70221" y="92627"/>
                        <a:pt x="77839" y="83536"/>
                      </a:cubicBezTo>
                      <a:cubicBezTo>
                        <a:pt x="88890" y="70360"/>
                        <a:pt x="89093" y="51316"/>
                        <a:pt x="78953" y="37775"/>
                      </a:cubicBezTo>
                      <a:cubicBezTo>
                        <a:pt x="70538" y="26533"/>
                        <a:pt x="52594" y="25877"/>
                        <a:pt x="42963" y="36098"/>
                      </a:cubicBezTo>
                      <a:cubicBezTo>
                        <a:pt x="36499" y="42960"/>
                        <a:pt x="34316" y="50922"/>
                        <a:pt x="34208" y="56341"/>
                      </a:cubicBezTo>
                      <a:close/>
                      <a:moveTo>
                        <a:pt x="87238" y="105626"/>
                      </a:moveTo>
                      <a:cubicBezTo>
                        <a:pt x="81990" y="111798"/>
                        <a:pt x="75882" y="115459"/>
                        <a:pt x="68892" y="117781"/>
                      </a:cubicBezTo>
                      <a:cubicBezTo>
                        <a:pt x="56734" y="121813"/>
                        <a:pt x="44863" y="120005"/>
                        <a:pt x="33564" y="115186"/>
                      </a:cubicBezTo>
                      <a:cubicBezTo>
                        <a:pt x="16490" y="107902"/>
                        <a:pt x="6707" y="94601"/>
                        <a:pt x="2493" y="78414"/>
                      </a:cubicBezTo>
                      <a:cubicBezTo>
                        <a:pt x="-2109" y="60704"/>
                        <a:pt x="-633" y="42925"/>
                        <a:pt x="9331" y="26704"/>
                      </a:cubicBezTo>
                      <a:cubicBezTo>
                        <a:pt x="17542" y="13335"/>
                        <a:pt x="29684" y="3855"/>
                        <a:pt x="46447" y="906"/>
                      </a:cubicBezTo>
                      <a:cubicBezTo>
                        <a:pt x="59442" y="-1385"/>
                        <a:pt x="71839" y="490"/>
                        <a:pt x="82341" y="8726"/>
                      </a:cubicBezTo>
                      <a:cubicBezTo>
                        <a:pt x="83919" y="9964"/>
                        <a:pt x="85231" y="11498"/>
                        <a:pt x="87103" y="13318"/>
                      </a:cubicBezTo>
                      <a:cubicBezTo>
                        <a:pt x="88714" y="8863"/>
                        <a:pt x="91350" y="5669"/>
                        <a:pt x="95433" y="3445"/>
                      </a:cubicBezTo>
                      <a:cubicBezTo>
                        <a:pt x="103339" y="-866"/>
                        <a:pt x="114039" y="1346"/>
                        <a:pt x="117856" y="8692"/>
                      </a:cubicBezTo>
                      <a:cubicBezTo>
                        <a:pt x="119293" y="11458"/>
                        <a:pt x="119869" y="14846"/>
                        <a:pt x="119886" y="17955"/>
                      </a:cubicBezTo>
                      <a:cubicBezTo>
                        <a:pt x="120033" y="45931"/>
                        <a:pt x="120045" y="73908"/>
                        <a:pt x="119875" y="101885"/>
                      </a:cubicBezTo>
                      <a:cubicBezTo>
                        <a:pt x="119847" y="106442"/>
                        <a:pt x="119146" y="111016"/>
                        <a:pt x="115170" y="114615"/>
                      </a:cubicBezTo>
                      <a:cubicBezTo>
                        <a:pt x="107677" y="121397"/>
                        <a:pt x="93578" y="119269"/>
                        <a:pt x="89206" y="110509"/>
                      </a:cubicBezTo>
                      <a:cubicBezTo>
                        <a:pt x="88567" y="109231"/>
                        <a:pt x="88132" y="107873"/>
                        <a:pt x="87238" y="105626"/>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91" name="Google Shape;2891;p187"/>
                <p:cNvSpPr/>
                <p:nvPr/>
              </p:nvSpPr>
              <p:spPr>
                <a:xfrm>
                  <a:off x="307704" y="0"/>
                  <a:ext cx="67800" cy="72900"/>
                </a:xfrm>
                <a:custGeom>
                  <a:rect b="b" l="l" r="r" t="t"/>
                  <a:pathLst>
                    <a:path extrusionOk="0" h="120000" w="120000">
                      <a:moveTo>
                        <a:pt x="85397" y="48998"/>
                      </a:moveTo>
                      <a:cubicBezTo>
                        <a:pt x="85381" y="37791"/>
                        <a:pt x="74934" y="25543"/>
                        <a:pt x="59520" y="26234"/>
                      </a:cubicBezTo>
                      <a:cubicBezTo>
                        <a:pt x="45939" y="26838"/>
                        <a:pt x="34075" y="37106"/>
                        <a:pt x="34400" y="48998"/>
                      </a:cubicBezTo>
                      <a:cubicBezTo>
                        <a:pt x="51395" y="48998"/>
                        <a:pt x="68396" y="48998"/>
                        <a:pt x="85397" y="48998"/>
                      </a:cubicBezTo>
                      <a:close/>
                      <a:moveTo>
                        <a:pt x="34394" y="70489"/>
                      </a:moveTo>
                      <a:cubicBezTo>
                        <a:pt x="36043" y="78628"/>
                        <a:pt x="40074" y="84424"/>
                        <a:pt x="47156" y="88096"/>
                      </a:cubicBezTo>
                      <a:cubicBezTo>
                        <a:pt x="58320" y="93886"/>
                        <a:pt x="69888" y="93639"/>
                        <a:pt x="81366" y="88988"/>
                      </a:cubicBezTo>
                      <a:cubicBezTo>
                        <a:pt x="86620" y="86864"/>
                        <a:pt x="91582" y="84124"/>
                        <a:pt x="96640" y="81592"/>
                      </a:cubicBezTo>
                      <a:cubicBezTo>
                        <a:pt x="107664" y="76078"/>
                        <a:pt x="118121" y="86444"/>
                        <a:pt x="116826" y="94536"/>
                      </a:cubicBezTo>
                      <a:cubicBezTo>
                        <a:pt x="116231" y="98255"/>
                        <a:pt x="114230" y="101161"/>
                        <a:pt x="111493" y="103769"/>
                      </a:cubicBezTo>
                      <a:cubicBezTo>
                        <a:pt x="105864" y="109121"/>
                        <a:pt x="98793" y="112298"/>
                        <a:pt x="91408" y="114814"/>
                      </a:cubicBezTo>
                      <a:cubicBezTo>
                        <a:pt x="74379" y="120627"/>
                        <a:pt x="56930" y="122152"/>
                        <a:pt x="39699" y="116293"/>
                      </a:cubicBezTo>
                      <a:cubicBezTo>
                        <a:pt x="18391" y="109041"/>
                        <a:pt x="5943" y="94358"/>
                        <a:pt x="1513" y="73741"/>
                      </a:cubicBezTo>
                      <a:cubicBezTo>
                        <a:pt x="-1014" y="61971"/>
                        <a:pt x="-487" y="50316"/>
                        <a:pt x="3913" y="39034"/>
                      </a:cubicBezTo>
                      <a:cubicBezTo>
                        <a:pt x="11848" y="18700"/>
                        <a:pt x="26438" y="5082"/>
                        <a:pt x="49977" y="966"/>
                      </a:cubicBezTo>
                      <a:cubicBezTo>
                        <a:pt x="67937" y="-2169"/>
                        <a:pt x="83564" y="2434"/>
                        <a:pt x="97346" y="13307"/>
                      </a:cubicBezTo>
                      <a:cubicBezTo>
                        <a:pt x="110557" y="23724"/>
                        <a:pt x="117527" y="37152"/>
                        <a:pt x="119887" y="52877"/>
                      </a:cubicBezTo>
                      <a:cubicBezTo>
                        <a:pt x="119966" y="53406"/>
                        <a:pt x="119988" y="53947"/>
                        <a:pt x="119994" y="54483"/>
                      </a:cubicBezTo>
                      <a:cubicBezTo>
                        <a:pt x="120100" y="65493"/>
                        <a:pt x="116220" y="70489"/>
                        <a:pt x="103912" y="70495"/>
                      </a:cubicBezTo>
                      <a:cubicBezTo>
                        <a:pt x="82392" y="70501"/>
                        <a:pt x="60871" y="70489"/>
                        <a:pt x="39357" y="70489"/>
                      </a:cubicBezTo>
                      <a:cubicBezTo>
                        <a:pt x="38039" y="70489"/>
                        <a:pt x="36721" y="70489"/>
                        <a:pt x="34394" y="70489"/>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92" name="Google Shape;2892;p187"/>
                <p:cNvSpPr/>
                <p:nvPr/>
              </p:nvSpPr>
              <p:spPr>
                <a:xfrm>
                  <a:off x="236795" y="0"/>
                  <a:ext cx="67200" cy="72600"/>
                </a:xfrm>
                <a:custGeom>
                  <a:rect b="b" l="l" r="r" t="t"/>
                  <a:pathLst>
                    <a:path extrusionOk="0" h="120000" w="120000">
                      <a:moveTo>
                        <a:pt x="34368" y="49811"/>
                      </a:moveTo>
                      <a:cubicBezTo>
                        <a:pt x="51613" y="49834"/>
                        <a:pt x="68836" y="49811"/>
                        <a:pt x="86065" y="49817"/>
                      </a:cubicBezTo>
                      <a:cubicBezTo>
                        <a:pt x="85998" y="37257"/>
                        <a:pt x="75343" y="26777"/>
                        <a:pt x="61718" y="26120"/>
                      </a:cubicBezTo>
                      <a:cubicBezTo>
                        <a:pt x="47709" y="25445"/>
                        <a:pt x="34946" y="36062"/>
                        <a:pt x="34368" y="49811"/>
                      </a:cubicBezTo>
                      <a:close/>
                      <a:moveTo>
                        <a:pt x="34785" y="70297"/>
                      </a:moveTo>
                      <a:cubicBezTo>
                        <a:pt x="35324" y="72628"/>
                        <a:pt x="35475" y="74371"/>
                        <a:pt x="36131" y="75937"/>
                      </a:cubicBezTo>
                      <a:cubicBezTo>
                        <a:pt x="39857" y="84817"/>
                        <a:pt x="46986" y="89674"/>
                        <a:pt x="56958" y="91828"/>
                      </a:cubicBezTo>
                      <a:cubicBezTo>
                        <a:pt x="69148" y="94462"/>
                        <a:pt x="79653" y="90880"/>
                        <a:pt x="89974" y="85600"/>
                      </a:cubicBezTo>
                      <a:cubicBezTo>
                        <a:pt x="93489" y="83811"/>
                        <a:pt x="97115" y="82120"/>
                        <a:pt x="100869" y="80845"/>
                      </a:cubicBezTo>
                      <a:cubicBezTo>
                        <a:pt x="106035" y="79097"/>
                        <a:pt x="110423" y="81085"/>
                        <a:pt x="113710" y="84657"/>
                      </a:cubicBezTo>
                      <a:cubicBezTo>
                        <a:pt x="117247" y="88497"/>
                        <a:pt x="118943" y="93011"/>
                        <a:pt x="116590" y="98074"/>
                      </a:cubicBezTo>
                      <a:cubicBezTo>
                        <a:pt x="114438" y="102697"/>
                        <a:pt x="110534" y="106045"/>
                        <a:pt x="106147" y="108588"/>
                      </a:cubicBezTo>
                      <a:cubicBezTo>
                        <a:pt x="94729" y="115217"/>
                        <a:pt x="82272" y="118977"/>
                        <a:pt x="68703" y="119805"/>
                      </a:cubicBezTo>
                      <a:cubicBezTo>
                        <a:pt x="58581" y="120422"/>
                        <a:pt x="48771" y="119685"/>
                        <a:pt x="39273" y="116360"/>
                      </a:cubicBezTo>
                      <a:cubicBezTo>
                        <a:pt x="23101" y="110691"/>
                        <a:pt x="11867" y="100394"/>
                        <a:pt x="5216" y="85565"/>
                      </a:cubicBezTo>
                      <a:cubicBezTo>
                        <a:pt x="1751" y="77834"/>
                        <a:pt x="0" y="69742"/>
                        <a:pt x="0" y="61605"/>
                      </a:cubicBezTo>
                      <a:cubicBezTo>
                        <a:pt x="0" y="37525"/>
                        <a:pt x="13235" y="12520"/>
                        <a:pt x="40574" y="3434"/>
                      </a:cubicBezTo>
                      <a:cubicBezTo>
                        <a:pt x="59955" y="-3005"/>
                        <a:pt x="78207" y="-314"/>
                        <a:pt x="94713" y="10937"/>
                      </a:cubicBezTo>
                      <a:cubicBezTo>
                        <a:pt x="107604" y="19725"/>
                        <a:pt x="115823" y="31657"/>
                        <a:pt x="119049" y="46200"/>
                      </a:cubicBezTo>
                      <a:cubicBezTo>
                        <a:pt x="120122" y="51022"/>
                        <a:pt x="120111" y="56154"/>
                        <a:pt x="119860" y="61108"/>
                      </a:cubicBezTo>
                      <a:cubicBezTo>
                        <a:pt x="119594" y="66365"/>
                        <a:pt x="115289" y="69834"/>
                        <a:pt x="109650" y="70194"/>
                      </a:cubicBezTo>
                      <a:cubicBezTo>
                        <a:pt x="107720" y="70320"/>
                        <a:pt x="105785" y="70302"/>
                        <a:pt x="103855" y="70302"/>
                      </a:cubicBezTo>
                      <a:cubicBezTo>
                        <a:pt x="82990" y="70308"/>
                        <a:pt x="62124" y="70302"/>
                        <a:pt x="41258" y="70297"/>
                      </a:cubicBezTo>
                      <a:cubicBezTo>
                        <a:pt x="39373" y="70297"/>
                        <a:pt x="37493" y="70297"/>
                        <a:pt x="34785" y="70297"/>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sp>
              <p:nvSpPr>
                <p:cNvPr id="2893" name="Google Shape;2893;p187"/>
                <p:cNvSpPr/>
                <p:nvPr/>
              </p:nvSpPr>
              <p:spPr>
                <a:xfrm>
                  <a:off x="143768" y="651"/>
                  <a:ext cx="18900" cy="71100"/>
                </a:xfrm>
                <a:custGeom>
                  <a:rect b="b" l="l" r="r" t="t"/>
                  <a:pathLst>
                    <a:path extrusionOk="0" h="120000" w="120000">
                      <a:moveTo>
                        <a:pt x="119910" y="60271"/>
                      </a:moveTo>
                      <a:cubicBezTo>
                        <a:pt x="119910" y="74704"/>
                        <a:pt x="119726" y="89142"/>
                        <a:pt x="120000" y="103575"/>
                      </a:cubicBezTo>
                      <a:cubicBezTo>
                        <a:pt x="120105" y="109290"/>
                        <a:pt x="112656" y="113938"/>
                        <a:pt x="94619" y="117130"/>
                      </a:cubicBezTo>
                      <a:cubicBezTo>
                        <a:pt x="57000" y="123792"/>
                        <a:pt x="6874" y="118510"/>
                        <a:pt x="351" y="104943"/>
                      </a:cubicBezTo>
                      <a:cubicBezTo>
                        <a:pt x="-167" y="103864"/>
                        <a:pt x="44" y="102755"/>
                        <a:pt x="44" y="101658"/>
                      </a:cubicBezTo>
                      <a:cubicBezTo>
                        <a:pt x="44" y="74253"/>
                        <a:pt x="-55" y="46843"/>
                        <a:pt x="256" y="19438"/>
                      </a:cubicBezTo>
                      <a:cubicBezTo>
                        <a:pt x="289" y="16563"/>
                        <a:pt x="1343" y="13578"/>
                        <a:pt x="4415" y="10841"/>
                      </a:cubicBezTo>
                      <a:cubicBezTo>
                        <a:pt x="12718" y="3435"/>
                        <a:pt x="39604" y="-906"/>
                        <a:pt x="68240" y="161"/>
                      </a:cubicBezTo>
                      <a:cubicBezTo>
                        <a:pt x="97251" y="1241"/>
                        <a:pt x="119029" y="7100"/>
                        <a:pt x="119442" y="14779"/>
                      </a:cubicBezTo>
                      <a:cubicBezTo>
                        <a:pt x="120267" y="29939"/>
                        <a:pt x="119687" y="45105"/>
                        <a:pt x="119687" y="60271"/>
                      </a:cubicBezTo>
                      <a:cubicBezTo>
                        <a:pt x="119760" y="60271"/>
                        <a:pt x="119832" y="60271"/>
                        <a:pt x="119910" y="60271"/>
                      </a:cubicBezTo>
                      <a:close/>
                    </a:path>
                  </a:pathLst>
                </a:cu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Gill Sans"/>
                    <a:buNone/>
                  </a:pPr>
                  <a:r>
                    <a:t/>
                  </a:r>
                  <a:endParaRPr b="0" i="0" sz="1600" u="none" cap="none" strike="noStrike">
                    <a:solidFill>
                      <a:srgbClr val="5A5A5A"/>
                    </a:solidFill>
                    <a:latin typeface="Helvetica Neue"/>
                    <a:ea typeface="Helvetica Neue"/>
                    <a:cs typeface="Helvetica Neue"/>
                    <a:sym typeface="Helvetica Neue"/>
                  </a:endParaRPr>
                </a:p>
              </p:txBody>
            </p:sp>
          </p:grpSp>
          <p:sp>
            <p:nvSpPr>
              <p:cNvPr id="2894" name="Google Shape;2894;p187"/>
              <p:cNvSpPr/>
              <p:nvPr/>
            </p:nvSpPr>
            <p:spPr>
              <a:xfrm>
                <a:off x="143196" y="0"/>
                <a:ext cx="20700" cy="20700"/>
              </a:xfrm>
              <a:prstGeom prst="ellipse">
                <a:avLst/>
              </a:prstGeom>
              <a:solidFill>
                <a:srgbClr val="FF5252"/>
              </a:solidFill>
              <a:ln cap="flat" cmpd="sng" w="9525">
                <a:solidFill>
                  <a:srgbClr val="FFA608">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9" name="Shape 2899"/>
        <p:cNvGrpSpPr/>
        <p:nvPr/>
      </p:nvGrpSpPr>
      <p:grpSpPr>
        <a:xfrm>
          <a:off x="0" y="0"/>
          <a:ext cx="0" cy="0"/>
          <a:chOff x="0" y="0"/>
          <a:chExt cx="0" cy="0"/>
        </a:xfrm>
      </p:grpSpPr>
      <p:sp>
        <p:nvSpPr>
          <p:cNvPr id="2900" name="Google Shape;2900;p188"/>
          <p:cNvSpPr/>
          <p:nvPr/>
        </p:nvSpPr>
        <p:spPr>
          <a:xfrm>
            <a:off x="2367170" y="3859125"/>
            <a:ext cx="5578500" cy="750000"/>
          </a:xfrm>
          <a:prstGeom prst="roundRect">
            <a:avLst>
              <a:gd fmla="val 16667" name="adj"/>
            </a:avLst>
          </a:prstGeom>
          <a:noFill/>
          <a:ln cap="flat" cmpd="sng" w="19050">
            <a:solidFill>
              <a:schemeClr val="accent5"/>
            </a:solidFill>
            <a:prstDash val="dot"/>
            <a:round/>
            <a:headEnd len="sm" w="sm" type="none"/>
            <a:tailEnd len="sm" w="sm" type="none"/>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901" name="Google Shape;2901;p188"/>
          <p:cNvSpPr/>
          <p:nvPr/>
        </p:nvSpPr>
        <p:spPr>
          <a:xfrm>
            <a:off x="2367170" y="2941481"/>
            <a:ext cx="5578500" cy="696300"/>
          </a:xfrm>
          <a:prstGeom prst="roundRect">
            <a:avLst>
              <a:gd fmla="val 16667" name="adj"/>
            </a:avLst>
          </a:prstGeom>
          <a:noFill/>
          <a:ln cap="flat" cmpd="sng" w="19050">
            <a:solidFill>
              <a:schemeClr val="accent5"/>
            </a:solidFill>
            <a:prstDash val="dot"/>
            <a:round/>
            <a:headEnd len="sm" w="sm" type="none"/>
            <a:tailEnd len="sm" w="sm" type="none"/>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902" name="Google Shape;2902;p188"/>
          <p:cNvSpPr txBox="1"/>
          <p:nvPr>
            <p:ph idx="1" type="body"/>
          </p:nvPr>
        </p:nvSpPr>
        <p:spPr>
          <a:xfrm>
            <a:off x="325375" y="873338"/>
            <a:ext cx="6392400" cy="329100"/>
          </a:xfrm>
          <a:prstGeom prst="rect">
            <a:avLst/>
          </a:prstGeom>
          <a:noFill/>
          <a:ln>
            <a:noFill/>
          </a:ln>
        </p:spPr>
        <p:txBody>
          <a:bodyPr anchorCtr="0" anchor="t" bIns="34275" lIns="34275" spcFirstLastPara="1" rIns="34275" wrap="square" tIns="34275">
            <a:noAutofit/>
          </a:bodyPr>
          <a:lstStyle/>
          <a:p>
            <a:pPr indent="0" lvl="0" marL="0" marR="0" rtl="0">
              <a:lnSpc>
                <a:spcPct val="100000"/>
              </a:lnSpc>
              <a:spcBef>
                <a:spcPts val="0"/>
              </a:spcBef>
              <a:spcAft>
                <a:spcPts val="0"/>
              </a:spcAft>
              <a:buClr>
                <a:schemeClr val="dk1"/>
              </a:buClr>
              <a:buSzPts val="400"/>
              <a:buFont typeface="Arial"/>
              <a:buNone/>
            </a:pPr>
            <a:r>
              <a:rPr lang="en" sz="1300">
                <a:solidFill>
                  <a:srgbClr val="666666"/>
                </a:solidFill>
                <a:latin typeface="Roboto"/>
                <a:ea typeface="Roboto"/>
                <a:cs typeface="Roboto"/>
                <a:sym typeface="Roboto"/>
              </a:rPr>
              <a:t>Scale with state and without compromising latency</a:t>
            </a:r>
            <a:endParaRPr sz="1300">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400"/>
              <a:buFont typeface="Arial"/>
              <a:buNone/>
            </a:pPr>
            <a:r>
              <a:t/>
            </a:r>
            <a:endParaRPr sz="1300">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400"/>
              <a:buFont typeface="Arial"/>
              <a:buNone/>
            </a:pPr>
            <a:r>
              <a:t/>
            </a:r>
            <a:endParaRPr sz="1300">
              <a:solidFill>
                <a:srgbClr val="666666"/>
              </a:solidFill>
              <a:latin typeface="Roboto"/>
              <a:ea typeface="Roboto"/>
              <a:cs typeface="Roboto"/>
              <a:sym typeface="Roboto"/>
            </a:endParaRPr>
          </a:p>
        </p:txBody>
      </p:sp>
      <p:sp>
        <p:nvSpPr>
          <p:cNvPr id="2903" name="Google Shape;2903;p188"/>
          <p:cNvSpPr txBox="1"/>
          <p:nvPr/>
        </p:nvSpPr>
        <p:spPr>
          <a:xfrm>
            <a:off x="277847" y="398119"/>
            <a:ext cx="6487500" cy="566700"/>
          </a:xfrm>
          <a:prstGeom prst="rect">
            <a:avLst/>
          </a:prstGeom>
          <a:noFill/>
          <a:ln>
            <a:noFill/>
          </a:ln>
        </p:spPr>
        <p:txBody>
          <a:bodyPr anchorCtr="0" anchor="t" bIns="68625" lIns="68625" spcFirstLastPara="1" rIns="68625" wrap="square" tIns="68625">
            <a:noAutofit/>
          </a:bodyPr>
          <a:lstStyle/>
          <a:p>
            <a:pPr indent="0" lvl="0" marL="0" rtl="0">
              <a:spcBef>
                <a:spcPts val="0"/>
              </a:spcBef>
              <a:spcAft>
                <a:spcPts val="0"/>
              </a:spcAft>
              <a:buNone/>
            </a:pPr>
            <a:r>
              <a:rPr lang="en" sz="2100">
                <a:solidFill>
                  <a:schemeClr val="accent1"/>
                </a:solidFill>
                <a:latin typeface="Roboto"/>
                <a:ea typeface="Roboto"/>
                <a:cs typeface="Roboto"/>
                <a:sym typeface="Roboto"/>
              </a:rPr>
              <a:t>High Performance. Always.</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p:txBody>
      </p:sp>
      <p:sp>
        <p:nvSpPr>
          <p:cNvPr id="2904" name="Google Shape;2904;p188"/>
          <p:cNvSpPr/>
          <p:nvPr/>
        </p:nvSpPr>
        <p:spPr>
          <a:xfrm>
            <a:off x="2089633" y="1967025"/>
            <a:ext cx="913500" cy="329100"/>
          </a:xfrm>
          <a:prstGeom prst="rect">
            <a:avLst/>
          </a:prstGeom>
          <a:noFill/>
          <a:ln>
            <a:noFill/>
          </a:ln>
        </p:spPr>
        <p:txBody>
          <a:bodyPr anchorCtr="0" anchor="ctr" bIns="34225" lIns="34225" spcFirstLastPara="1" rIns="34225" wrap="square" tIns="34225">
            <a:noAutofit/>
          </a:bodyPr>
          <a:lstStyle/>
          <a:p>
            <a:pPr indent="0" lvl="0" marL="0" marR="0" rtl="0" algn="ctr">
              <a:lnSpc>
                <a:spcPct val="100000"/>
              </a:lnSpc>
              <a:spcBef>
                <a:spcPts val="0"/>
              </a:spcBef>
              <a:spcAft>
                <a:spcPts val="0"/>
              </a:spcAft>
              <a:buClr>
                <a:srgbClr val="000000"/>
              </a:buClr>
              <a:buFont typeface="Helvetica Neue"/>
              <a:buNone/>
            </a:pPr>
            <a:r>
              <a:rPr lang="en" sz="1000">
                <a:solidFill>
                  <a:srgbClr val="666666"/>
                </a:solidFill>
                <a:latin typeface="Roboto"/>
                <a:ea typeface="Roboto"/>
                <a:cs typeface="Roboto"/>
                <a:sym typeface="Roboto"/>
              </a:rPr>
              <a:t>C</a:t>
            </a:r>
            <a:r>
              <a:rPr b="0" i="0" lang="en" sz="1000" u="none" cap="none" strike="noStrike">
                <a:solidFill>
                  <a:srgbClr val="666666"/>
                </a:solidFill>
                <a:latin typeface="Roboto"/>
                <a:ea typeface="Roboto"/>
                <a:cs typeface="Roboto"/>
                <a:sym typeface="Roboto"/>
              </a:rPr>
              <a:t>lients</a:t>
            </a:r>
            <a:endParaRPr sz="1000">
              <a:solidFill>
                <a:srgbClr val="666666"/>
              </a:solidFill>
              <a:latin typeface="Roboto"/>
              <a:ea typeface="Roboto"/>
              <a:cs typeface="Roboto"/>
              <a:sym typeface="Roboto"/>
            </a:endParaRPr>
          </a:p>
        </p:txBody>
      </p:sp>
      <p:sp>
        <p:nvSpPr>
          <p:cNvPr id="2905" name="Google Shape;2905;p188"/>
          <p:cNvSpPr/>
          <p:nvPr/>
        </p:nvSpPr>
        <p:spPr>
          <a:xfrm>
            <a:off x="7465846" y="1922325"/>
            <a:ext cx="837900" cy="329100"/>
          </a:xfrm>
          <a:prstGeom prst="rect">
            <a:avLst/>
          </a:prstGeom>
          <a:noFill/>
          <a:ln>
            <a:noFill/>
          </a:ln>
        </p:spPr>
        <p:txBody>
          <a:bodyPr anchorCtr="0" anchor="ctr" bIns="34225" lIns="34225" spcFirstLastPara="1" rIns="34225" wrap="square" tIns="34225">
            <a:noAutofit/>
          </a:bodyPr>
          <a:lstStyle/>
          <a:p>
            <a:pPr indent="0" lvl="0" marL="0" marR="0" rtl="0" algn="ctr">
              <a:lnSpc>
                <a:spcPct val="100000"/>
              </a:lnSpc>
              <a:spcBef>
                <a:spcPts val="0"/>
              </a:spcBef>
              <a:spcAft>
                <a:spcPts val="0"/>
              </a:spcAft>
              <a:buClr>
                <a:srgbClr val="000000"/>
              </a:buClr>
              <a:buFont typeface="Helvetica Neue"/>
              <a:buNone/>
            </a:pPr>
            <a:r>
              <a:rPr lang="en" sz="1000">
                <a:solidFill>
                  <a:srgbClr val="666666"/>
                </a:solidFill>
                <a:latin typeface="Roboto"/>
                <a:ea typeface="Roboto"/>
                <a:cs typeface="Roboto"/>
                <a:sym typeface="Roboto"/>
              </a:rPr>
              <a:t>Targets</a:t>
            </a:r>
            <a:endParaRPr sz="1000">
              <a:solidFill>
                <a:srgbClr val="666666"/>
              </a:solidFill>
              <a:latin typeface="Roboto"/>
              <a:ea typeface="Roboto"/>
              <a:cs typeface="Roboto"/>
              <a:sym typeface="Roboto"/>
            </a:endParaRPr>
          </a:p>
        </p:txBody>
      </p:sp>
      <p:pic>
        <p:nvPicPr>
          <p:cNvPr id="2906" name="Google Shape;2906;p188"/>
          <p:cNvPicPr preferRelativeResize="0"/>
          <p:nvPr/>
        </p:nvPicPr>
        <p:blipFill rotWithShape="1">
          <a:blip r:embed="rId3">
            <a:alphaModFix amt="70000"/>
          </a:blip>
          <a:srcRect b="0" l="0" r="0" t="0"/>
          <a:stretch/>
        </p:blipFill>
        <p:spPr>
          <a:xfrm>
            <a:off x="3074979" y="3012682"/>
            <a:ext cx="314700" cy="312000"/>
          </a:xfrm>
          <a:prstGeom prst="rect">
            <a:avLst/>
          </a:prstGeom>
          <a:noFill/>
          <a:ln>
            <a:noFill/>
          </a:ln>
        </p:spPr>
      </p:pic>
      <p:sp>
        <p:nvSpPr>
          <p:cNvPr id="2907" name="Google Shape;2907;p188"/>
          <p:cNvSpPr/>
          <p:nvPr/>
        </p:nvSpPr>
        <p:spPr>
          <a:xfrm>
            <a:off x="5982682" y="4153744"/>
            <a:ext cx="1696500" cy="404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rPr b="0" i="0" lang="en" sz="1000" u="none" cap="none" strike="noStrike">
                <a:solidFill>
                  <a:srgbClr val="666666"/>
                </a:solidFill>
                <a:latin typeface="Roboto"/>
                <a:ea typeface="Roboto"/>
                <a:cs typeface="Roboto"/>
                <a:sym typeface="Roboto"/>
              </a:rPr>
              <a:t>Dimensional </a:t>
            </a:r>
            <a:endParaRPr b="0" i="0" sz="10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rPr b="0" i="0" lang="en" sz="1000" u="none" cap="none" strike="noStrike">
                <a:solidFill>
                  <a:srgbClr val="666666"/>
                </a:solidFill>
                <a:latin typeface="Roboto"/>
                <a:ea typeface="Roboto"/>
                <a:cs typeface="Roboto"/>
                <a:sym typeface="Roboto"/>
              </a:rPr>
              <a:t>&amp; Structured Analysis</a:t>
            </a:r>
            <a:endParaRPr sz="1000">
              <a:solidFill>
                <a:srgbClr val="666666"/>
              </a:solidFill>
              <a:latin typeface="Roboto"/>
              <a:ea typeface="Roboto"/>
              <a:cs typeface="Roboto"/>
              <a:sym typeface="Roboto"/>
            </a:endParaRPr>
          </a:p>
        </p:txBody>
      </p:sp>
      <p:sp>
        <p:nvSpPr>
          <p:cNvPr id="2908" name="Google Shape;2908;p188"/>
          <p:cNvSpPr/>
          <p:nvPr/>
        </p:nvSpPr>
        <p:spPr>
          <a:xfrm>
            <a:off x="2789586" y="4159200"/>
            <a:ext cx="1389900" cy="404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rPr b="0" i="0" lang="en" sz="1000" u="none" cap="none" strike="noStrike">
                <a:solidFill>
                  <a:srgbClr val="666666"/>
                </a:solidFill>
                <a:latin typeface="Roboto"/>
                <a:ea typeface="Roboto"/>
                <a:cs typeface="Roboto"/>
                <a:sym typeface="Roboto"/>
              </a:rPr>
              <a:t>Fast Lookup </a:t>
            </a:r>
            <a:endParaRPr b="0" i="0" sz="10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rPr b="0" i="0" lang="en" sz="1000" u="none" cap="none" strike="noStrike">
                <a:solidFill>
                  <a:srgbClr val="666666"/>
                </a:solidFill>
                <a:latin typeface="Roboto"/>
                <a:ea typeface="Roboto"/>
                <a:cs typeface="Roboto"/>
                <a:sym typeface="Roboto"/>
              </a:rPr>
              <a:t>&amp; Eventual Consistency</a:t>
            </a:r>
            <a:endParaRPr sz="1000">
              <a:solidFill>
                <a:srgbClr val="666666"/>
              </a:solidFill>
              <a:latin typeface="Roboto"/>
              <a:ea typeface="Roboto"/>
              <a:cs typeface="Roboto"/>
              <a:sym typeface="Roboto"/>
            </a:endParaRPr>
          </a:p>
        </p:txBody>
      </p:sp>
      <p:sp>
        <p:nvSpPr>
          <p:cNvPr id="2909" name="Google Shape;2909;p188"/>
          <p:cNvSpPr/>
          <p:nvPr/>
        </p:nvSpPr>
        <p:spPr>
          <a:xfrm>
            <a:off x="3363546" y="2277806"/>
            <a:ext cx="837900" cy="506100"/>
          </a:xfrm>
          <a:prstGeom prst="can">
            <a:avLst>
              <a:gd fmla="val 25000" name="adj"/>
            </a:avLst>
          </a:prstGeom>
          <a:solidFill>
            <a:schemeClr val="accent2"/>
          </a:solidFill>
          <a:ln>
            <a:noFill/>
          </a:ln>
        </p:spPr>
        <p:txBody>
          <a:bodyPr anchorCtr="0" anchor="ctr" bIns="68500" lIns="68500" spcFirstLastPara="1" rIns="68500" wrap="square" tIns="68500">
            <a:noAutofit/>
          </a:bodyPr>
          <a:lstStyle/>
          <a:p>
            <a:pPr indent="0" lvl="0" marL="0" rtl="0" algn="ctr">
              <a:spcBef>
                <a:spcPts val="700"/>
              </a:spcBef>
              <a:spcAft>
                <a:spcPts val="0"/>
              </a:spcAft>
              <a:buNone/>
            </a:pPr>
            <a:r>
              <a:rPr lang="en" sz="1000">
                <a:solidFill>
                  <a:srgbClr val="FFFFFF"/>
                </a:solidFill>
                <a:latin typeface="Roboto"/>
                <a:ea typeface="Roboto"/>
                <a:cs typeface="Roboto"/>
                <a:sym typeface="Roboto"/>
              </a:rPr>
              <a:t>Traffic</a:t>
            </a:r>
            <a:endParaRPr sz="1000">
              <a:solidFill>
                <a:srgbClr val="FFFFFF"/>
              </a:solidFill>
              <a:latin typeface="Roboto"/>
              <a:ea typeface="Roboto"/>
              <a:cs typeface="Roboto"/>
              <a:sym typeface="Roboto"/>
            </a:endParaRPr>
          </a:p>
        </p:txBody>
      </p:sp>
      <p:sp>
        <p:nvSpPr>
          <p:cNvPr id="2910" name="Google Shape;2910;p188"/>
          <p:cNvSpPr/>
          <p:nvPr/>
        </p:nvSpPr>
        <p:spPr>
          <a:xfrm>
            <a:off x="6388712" y="2277806"/>
            <a:ext cx="837900" cy="506100"/>
          </a:xfrm>
          <a:prstGeom prst="can">
            <a:avLst>
              <a:gd fmla="val 25000" name="adj"/>
            </a:avLst>
          </a:prstGeom>
          <a:solidFill>
            <a:schemeClr val="accent2"/>
          </a:solidFill>
          <a:ln>
            <a:noFill/>
          </a:ln>
        </p:spPr>
        <p:txBody>
          <a:bodyPr anchorCtr="0" anchor="ctr" bIns="68500" lIns="68500" spcFirstLastPara="1" rIns="68500" wrap="square" tIns="68500">
            <a:noAutofit/>
          </a:bodyPr>
          <a:lstStyle/>
          <a:p>
            <a:pPr indent="0" lvl="0" marL="0" rtl="0" algn="ctr">
              <a:spcBef>
                <a:spcPts val="700"/>
              </a:spcBef>
              <a:spcAft>
                <a:spcPts val="0"/>
              </a:spcAft>
              <a:buNone/>
            </a:pPr>
            <a:r>
              <a:rPr lang="en" sz="1000">
                <a:solidFill>
                  <a:srgbClr val="FFFFFF"/>
                </a:solidFill>
                <a:latin typeface="Roboto"/>
                <a:ea typeface="Roboto"/>
                <a:cs typeface="Roboto"/>
                <a:sym typeface="Roboto"/>
              </a:rPr>
              <a:t>Analytics</a:t>
            </a:r>
            <a:endParaRPr sz="1000">
              <a:solidFill>
                <a:srgbClr val="FFFFFF"/>
              </a:solidFill>
              <a:latin typeface="Roboto"/>
              <a:ea typeface="Roboto"/>
              <a:cs typeface="Roboto"/>
              <a:sym typeface="Roboto"/>
            </a:endParaRPr>
          </a:p>
        </p:txBody>
      </p:sp>
      <p:sp>
        <p:nvSpPr>
          <p:cNvPr id="2911" name="Google Shape;2911;p188"/>
          <p:cNvSpPr/>
          <p:nvPr/>
        </p:nvSpPr>
        <p:spPr>
          <a:xfrm>
            <a:off x="4513695" y="1280738"/>
            <a:ext cx="1441200" cy="633300"/>
          </a:xfrm>
          <a:prstGeom prst="roundRect">
            <a:avLst>
              <a:gd fmla="val 16667" name="adj"/>
            </a:avLst>
          </a:prstGeom>
          <a:solidFill>
            <a:schemeClr val="accent5"/>
          </a:solidFill>
          <a:ln>
            <a:noFill/>
          </a:ln>
        </p:spPr>
        <p:txBody>
          <a:bodyPr anchorCtr="0" anchor="ctr" bIns="68500" lIns="68500" spcFirstLastPara="1" rIns="68500" wrap="square" tIns="68500">
            <a:noAutofit/>
          </a:bodyPr>
          <a:lstStyle/>
          <a:p>
            <a:pPr indent="342900" lvl="0" marL="342900" rtl="0">
              <a:spcBef>
                <a:spcPts val="0"/>
              </a:spcBef>
              <a:spcAft>
                <a:spcPts val="0"/>
              </a:spcAft>
              <a:buNone/>
            </a:pPr>
            <a:r>
              <a:rPr lang="en" sz="1300">
                <a:solidFill>
                  <a:srgbClr val="FAFAFA"/>
                </a:solidFill>
                <a:latin typeface="Roboto"/>
                <a:ea typeface="Roboto"/>
                <a:cs typeface="Roboto"/>
                <a:sym typeface="Roboto"/>
              </a:rPr>
              <a:t>Edge</a:t>
            </a:r>
            <a:endParaRPr sz="1300">
              <a:solidFill>
                <a:srgbClr val="FAFAFA"/>
              </a:solidFill>
              <a:latin typeface="Roboto"/>
              <a:ea typeface="Roboto"/>
              <a:cs typeface="Roboto"/>
              <a:sym typeface="Roboto"/>
            </a:endParaRPr>
          </a:p>
        </p:txBody>
      </p:sp>
      <p:sp>
        <p:nvSpPr>
          <p:cNvPr id="2912" name="Google Shape;2912;p188"/>
          <p:cNvSpPr/>
          <p:nvPr/>
        </p:nvSpPr>
        <p:spPr>
          <a:xfrm>
            <a:off x="4752030" y="1376026"/>
            <a:ext cx="392100" cy="442800"/>
          </a:xfrm>
          <a:custGeom>
            <a:rect b="b" l="l" r="r" t="t"/>
            <a:pathLst>
              <a:path extrusionOk="0" h="120000" w="120000">
                <a:moveTo>
                  <a:pt x="116444" y="29568"/>
                </a:moveTo>
                <a:lnTo>
                  <a:pt x="58166" y="29568"/>
                </a:lnTo>
                <a:cubicBezTo>
                  <a:pt x="55366" y="29568"/>
                  <a:pt x="53644" y="26993"/>
                  <a:pt x="55044" y="24899"/>
                </a:cubicBezTo>
                <a:lnTo>
                  <a:pt x="67322" y="6119"/>
                </a:lnTo>
                <a:cubicBezTo>
                  <a:pt x="68294" y="4596"/>
                  <a:pt x="67755" y="2693"/>
                  <a:pt x="66033" y="1836"/>
                </a:cubicBezTo>
                <a:lnTo>
                  <a:pt x="63338" y="403"/>
                </a:lnTo>
                <a:cubicBezTo>
                  <a:pt x="61616" y="-453"/>
                  <a:pt x="59461" y="117"/>
                  <a:pt x="58494" y="1545"/>
                </a:cubicBezTo>
                <a:lnTo>
                  <a:pt x="29300" y="46243"/>
                </a:lnTo>
                <a:cubicBezTo>
                  <a:pt x="27900" y="48342"/>
                  <a:pt x="24561" y="48342"/>
                  <a:pt x="23161" y="46243"/>
                </a:cubicBezTo>
                <a:lnTo>
                  <a:pt x="10877" y="27469"/>
                </a:lnTo>
                <a:cubicBezTo>
                  <a:pt x="9911" y="25946"/>
                  <a:pt x="7755" y="25470"/>
                  <a:pt x="6033" y="26326"/>
                </a:cubicBezTo>
                <a:lnTo>
                  <a:pt x="3338" y="27659"/>
                </a:lnTo>
                <a:cubicBezTo>
                  <a:pt x="1616" y="28516"/>
                  <a:pt x="1077" y="30520"/>
                  <a:pt x="2044" y="31948"/>
                </a:cubicBezTo>
                <a:lnTo>
                  <a:pt x="31133" y="76646"/>
                </a:lnTo>
                <a:cubicBezTo>
                  <a:pt x="32533" y="78745"/>
                  <a:pt x="30805" y="81315"/>
                  <a:pt x="28116" y="81315"/>
                </a:cubicBezTo>
                <a:lnTo>
                  <a:pt x="3555" y="81315"/>
                </a:lnTo>
                <a:cubicBezTo>
                  <a:pt x="1616" y="81315"/>
                  <a:pt x="0" y="82749"/>
                  <a:pt x="0" y="84462"/>
                </a:cubicBezTo>
                <a:lnTo>
                  <a:pt x="0" y="87228"/>
                </a:lnTo>
                <a:cubicBezTo>
                  <a:pt x="0" y="89036"/>
                  <a:pt x="1616" y="90369"/>
                  <a:pt x="3555" y="90369"/>
                </a:cubicBezTo>
                <a:lnTo>
                  <a:pt x="61833" y="90369"/>
                </a:lnTo>
                <a:cubicBezTo>
                  <a:pt x="64633" y="90369"/>
                  <a:pt x="66355" y="93040"/>
                  <a:pt x="64955" y="95134"/>
                </a:cubicBezTo>
                <a:lnTo>
                  <a:pt x="52677" y="113913"/>
                </a:lnTo>
                <a:cubicBezTo>
                  <a:pt x="51705" y="115436"/>
                  <a:pt x="52244" y="117340"/>
                  <a:pt x="53966" y="118197"/>
                </a:cubicBezTo>
                <a:lnTo>
                  <a:pt x="56661" y="119535"/>
                </a:lnTo>
                <a:cubicBezTo>
                  <a:pt x="58383" y="120487"/>
                  <a:pt x="60538" y="119916"/>
                  <a:pt x="61505" y="118393"/>
                </a:cubicBezTo>
                <a:lnTo>
                  <a:pt x="90700" y="73790"/>
                </a:lnTo>
                <a:cubicBezTo>
                  <a:pt x="92100" y="71690"/>
                  <a:pt x="95438" y="71690"/>
                  <a:pt x="96838" y="73790"/>
                </a:cubicBezTo>
                <a:lnTo>
                  <a:pt x="109122" y="92564"/>
                </a:lnTo>
                <a:cubicBezTo>
                  <a:pt x="110088" y="94087"/>
                  <a:pt x="112244" y="94563"/>
                  <a:pt x="113966" y="93706"/>
                </a:cubicBezTo>
                <a:lnTo>
                  <a:pt x="116661" y="92278"/>
                </a:lnTo>
                <a:cubicBezTo>
                  <a:pt x="118383" y="91422"/>
                  <a:pt x="118922" y="89512"/>
                  <a:pt x="117955" y="87989"/>
                </a:cubicBezTo>
                <a:lnTo>
                  <a:pt x="88866" y="43387"/>
                </a:lnTo>
                <a:cubicBezTo>
                  <a:pt x="87466" y="41287"/>
                  <a:pt x="89194" y="38622"/>
                  <a:pt x="91883" y="38622"/>
                </a:cubicBezTo>
                <a:lnTo>
                  <a:pt x="116444" y="38622"/>
                </a:lnTo>
                <a:cubicBezTo>
                  <a:pt x="118383" y="38622"/>
                  <a:pt x="120000" y="37284"/>
                  <a:pt x="120000" y="35475"/>
                </a:cubicBezTo>
                <a:lnTo>
                  <a:pt x="120000" y="32709"/>
                </a:lnTo>
                <a:cubicBezTo>
                  <a:pt x="120000" y="30996"/>
                  <a:pt x="118383" y="29568"/>
                  <a:pt x="116444" y="29568"/>
                </a:cubicBezTo>
                <a:close/>
                <a:moveTo>
                  <a:pt x="59566" y="71024"/>
                </a:moveTo>
                <a:cubicBezTo>
                  <a:pt x="52677" y="71024"/>
                  <a:pt x="47072" y="66164"/>
                  <a:pt x="47072" y="59966"/>
                </a:cubicBezTo>
                <a:cubicBezTo>
                  <a:pt x="47072" y="53868"/>
                  <a:pt x="52677" y="48913"/>
                  <a:pt x="59566" y="48913"/>
                </a:cubicBezTo>
                <a:cubicBezTo>
                  <a:pt x="66461" y="48913"/>
                  <a:pt x="72066" y="53868"/>
                  <a:pt x="72066" y="59966"/>
                </a:cubicBezTo>
                <a:cubicBezTo>
                  <a:pt x="72066" y="66164"/>
                  <a:pt x="66461" y="71024"/>
                  <a:pt x="59566" y="71024"/>
                </a:cubicBezTo>
                <a:close/>
              </a:path>
            </a:pathLst>
          </a:custGeom>
          <a:solidFill>
            <a:srgbClr val="FAFAFA"/>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913" name="Google Shape;2913;p188"/>
          <p:cNvSpPr/>
          <p:nvPr/>
        </p:nvSpPr>
        <p:spPr>
          <a:xfrm>
            <a:off x="1792347" y="1414714"/>
            <a:ext cx="663351" cy="442800"/>
          </a:xfrm>
          <a:custGeom>
            <a:rect b="b" l="l" r="r" t="t"/>
            <a:pathLst>
              <a:path extrusionOk="0" h="907" w="1364">
                <a:moveTo>
                  <a:pt x="1137" y="793"/>
                </a:moveTo>
                <a:cubicBezTo>
                  <a:pt x="1199" y="793"/>
                  <a:pt x="1250" y="743"/>
                  <a:pt x="1250" y="680"/>
                </a:cubicBezTo>
                <a:lnTo>
                  <a:pt x="1250" y="113"/>
                </a:lnTo>
                <a:cubicBezTo>
                  <a:pt x="1250" y="51"/>
                  <a:pt x="1199" y="0"/>
                  <a:pt x="1137" y="0"/>
                </a:cubicBezTo>
                <a:lnTo>
                  <a:pt x="228" y="0"/>
                </a:lnTo>
                <a:cubicBezTo>
                  <a:pt x="166" y="0"/>
                  <a:pt x="115" y="51"/>
                  <a:pt x="115" y="113"/>
                </a:cubicBezTo>
                <a:lnTo>
                  <a:pt x="115" y="680"/>
                </a:lnTo>
                <a:cubicBezTo>
                  <a:pt x="115" y="743"/>
                  <a:pt x="166" y="793"/>
                  <a:pt x="228" y="793"/>
                </a:cubicBezTo>
                <a:lnTo>
                  <a:pt x="0" y="793"/>
                </a:lnTo>
                <a:lnTo>
                  <a:pt x="0" y="906"/>
                </a:lnTo>
                <a:lnTo>
                  <a:pt x="1363" y="906"/>
                </a:lnTo>
                <a:lnTo>
                  <a:pt x="1363" y="793"/>
                </a:lnTo>
                <a:lnTo>
                  <a:pt x="1137" y="793"/>
                </a:lnTo>
                <a:close/>
                <a:moveTo>
                  <a:pt x="228" y="110"/>
                </a:moveTo>
                <a:lnTo>
                  <a:pt x="1137" y="110"/>
                </a:lnTo>
                <a:lnTo>
                  <a:pt x="1137" y="678"/>
                </a:lnTo>
                <a:lnTo>
                  <a:pt x="228" y="678"/>
                </a:lnTo>
                <a:lnTo>
                  <a:pt x="228" y="110"/>
                </a:lnTo>
                <a:close/>
              </a:path>
            </a:pathLst>
          </a:custGeom>
          <a:solidFill>
            <a:srgbClr val="999999"/>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2914" name="Google Shape;2914;p188"/>
          <p:cNvSpPr/>
          <p:nvPr/>
        </p:nvSpPr>
        <p:spPr>
          <a:xfrm>
            <a:off x="2696499" y="1383052"/>
            <a:ext cx="340000" cy="506101"/>
          </a:xfrm>
          <a:custGeom>
            <a:rect b="b" l="l" r="r" t="t"/>
            <a:pathLst>
              <a:path extrusionOk="0" h="1158" w="737">
                <a:moveTo>
                  <a:pt x="578" y="0"/>
                </a:moveTo>
                <a:lnTo>
                  <a:pt x="158" y="0"/>
                </a:lnTo>
                <a:cubicBezTo>
                  <a:pt x="70" y="0"/>
                  <a:pt x="0" y="70"/>
                  <a:pt x="0" y="158"/>
                </a:cubicBezTo>
                <a:lnTo>
                  <a:pt x="0" y="999"/>
                </a:lnTo>
                <a:cubicBezTo>
                  <a:pt x="0" y="1086"/>
                  <a:pt x="70" y="1157"/>
                  <a:pt x="158" y="1157"/>
                </a:cubicBezTo>
                <a:lnTo>
                  <a:pt x="578" y="1157"/>
                </a:lnTo>
                <a:cubicBezTo>
                  <a:pt x="666" y="1157"/>
                  <a:pt x="736" y="1086"/>
                  <a:pt x="736" y="999"/>
                </a:cubicBezTo>
                <a:lnTo>
                  <a:pt x="736" y="158"/>
                </a:lnTo>
                <a:cubicBezTo>
                  <a:pt x="736" y="70"/>
                  <a:pt x="666" y="0"/>
                  <a:pt x="578" y="0"/>
                </a:cubicBezTo>
                <a:close/>
                <a:moveTo>
                  <a:pt x="474" y="1052"/>
                </a:moveTo>
                <a:lnTo>
                  <a:pt x="262" y="1052"/>
                </a:lnTo>
                <a:lnTo>
                  <a:pt x="262" y="999"/>
                </a:lnTo>
                <a:lnTo>
                  <a:pt x="474" y="999"/>
                </a:lnTo>
                <a:lnTo>
                  <a:pt x="474" y="1052"/>
                </a:lnTo>
                <a:close/>
                <a:moveTo>
                  <a:pt x="646" y="894"/>
                </a:moveTo>
                <a:lnTo>
                  <a:pt x="93" y="894"/>
                </a:lnTo>
                <a:lnTo>
                  <a:pt x="93" y="158"/>
                </a:lnTo>
                <a:lnTo>
                  <a:pt x="646" y="158"/>
                </a:lnTo>
                <a:lnTo>
                  <a:pt x="646" y="894"/>
                </a:lnTo>
                <a:close/>
              </a:path>
            </a:pathLst>
          </a:custGeom>
          <a:solidFill>
            <a:srgbClr val="999999"/>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2915" name="Google Shape;2915;p188"/>
          <p:cNvSpPr/>
          <p:nvPr/>
        </p:nvSpPr>
        <p:spPr>
          <a:xfrm>
            <a:off x="7406540" y="1433718"/>
            <a:ext cx="386205" cy="353715"/>
          </a:xfrm>
          <a:custGeom>
            <a:rect b="b" l="l" r="r" t="t"/>
            <a:pathLst>
              <a:path extrusionOk="0" h="943" w="944">
                <a:moveTo>
                  <a:pt x="889" y="523"/>
                </a:moveTo>
                <a:lnTo>
                  <a:pt x="54" y="523"/>
                </a:lnTo>
                <a:cubicBezTo>
                  <a:pt x="26" y="523"/>
                  <a:pt x="0" y="545"/>
                  <a:pt x="0" y="576"/>
                </a:cubicBezTo>
                <a:lnTo>
                  <a:pt x="0" y="888"/>
                </a:lnTo>
                <a:cubicBezTo>
                  <a:pt x="0" y="917"/>
                  <a:pt x="23" y="942"/>
                  <a:pt x="54" y="942"/>
                </a:cubicBezTo>
                <a:lnTo>
                  <a:pt x="889" y="942"/>
                </a:lnTo>
                <a:cubicBezTo>
                  <a:pt x="917" y="942"/>
                  <a:pt x="943" y="920"/>
                  <a:pt x="943" y="888"/>
                </a:cubicBezTo>
                <a:lnTo>
                  <a:pt x="943" y="576"/>
                </a:lnTo>
                <a:cubicBezTo>
                  <a:pt x="943" y="548"/>
                  <a:pt x="917" y="523"/>
                  <a:pt x="889" y="523"/>
                </a:cubicBezTo>
                <a:close/>
                <a:moveTo>
                  <a:pt x="209" y="838"/>
                </a:moveTo>
                <a:cubicBezTo>
                  <a:pt x="153" y="838"/>
                  <a:pt x="105" y="790"/>
                  <a:pt x="105" y="734"/>
                </a:cubicBezTo>
                <a:cubicBezTo>
                  <a:pt x="105" y="677"/>
                  <a:pt x="152" y="630"/>
                  <a:pt x="209" y="630"/>
                </a:cubicBezTo>
                <a:cubicBezTo>
                  <a:pt x="265" y="630"/>
                  <a:pt x="314" y="677"/>
                  <a:pt x="314" y="734"/>
                </a:cubicBezTo>
                <a:cubicBezTo>
                  <a:pt x="314" y="790"/>
                  <a:pt x="268" y="838"/>
                  <a:pt x="209" y="838"/>
                </a:cubicBezTo>
                <a:close/>
                <a:moveTo>
                  <a:pt x="889" y="0"/>
                </a:moveTo>
                <a:lnTo>
                  <a:pt x="54" y="0"/>
                </a:lnTo>
                <a:cubicBezTo>
                  <a:pt x="26" y="0"/>
                  <a:pt x="0" y="23"/>
                  <a:pt x="0" y="54"/>
                </a:cubicBezTo>
                <a:lnTo>
                  <a:pt x="0" y="367"/>
                </a:lnTo>
                <a:cubicBezTo>
                  <a:pt x="0" y="396"/>
                  <a:pt x="23" y="421"/>
                  <a:pt x="54" y="421"/>
                </a:cubicBezTo>
                <a:lnTo>
                  <a:pt x="889" y="421"/>
                </a:lnTo>
                <a:cubicBezTo>
                  <a:pt x="917" y="421"/>
                  <a:pt x="943" y="398"/>
                  <a:pt x="943" y="367"/>
                </a:cubicBezTo>
                <a:lnTo>
                  <a:pt x="943" y="54"/>
                </a:lnTo>
                <a:cubicBezTo>
                  <a:pt x="943" y="26"/>
                  <a:pt x="917" y="0"/>
                  <a:pt x="889" y="0"/>
                </a:cubicBezTo>
                <a:close/>
                <a:moveTo>
                  <a:pt x="209" y="314"/>
                </a:moveTo>
                <a:cubicBezTo>
                  <a:pt x="153" y="314"/>
                  <a:pt x="105" y="265"/>
                  <a:pt x="105" y="209"/>
                </a:cubicBezTo>
                <a:cubicBezTo>
                  <a:pt x="105" y="152"/>
                  <a:pt x="152" y="105"/>
                  <a:pt x="209" y="105"/>
                </a:cubicBezTo>
                <a:cubicBezTo>
                  <a:pt x="265" y="105"/>
                  <a:pt x="314" y="152"/>
                  <a:pt x="314" y="209"/>
                </a:cubicBezTo>
                <a:cubicBezTo>
                  <a:pt x="314" y="265"/>
                  <a:pt x="268" y="314"/>
                  <a:pt x="209" y="314"/>
                </a:cubicBezTo>
                <a:close/>
              </a:path>
            </a:pathLst>
          </a:custGeom>
          <a:solidFill>
            <a:srgbClr val="999999"/>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grpSp>
        <p:nvGrpSpPr>
          <p:cNvPr id="2916" name="Google Shape;2916;p188"/>
          <p:cNvGrpSpPr/>
          <p:nvPr/>
        </p:nvGrpSpPr>
        <p:grpSpPr>
          <a:xfrm>
            <a:off x="8017157" y="1395057"/>
            <a:ext cx="390805" cy="404780"/>
            <a:chOff x="0" y="0"/>
            <a:chExt cx="1070700" cy="1112645"/>
          </a:xfrm>
        </p:grpSpPr>
        <p:sp>
          <p:nvSpPr>
            <p:cNvPr id="2917" name="Google Shape;2917;p188"/>
            <p:cNvSpPr/>
            <p:nvPr/>
          </p:nvSpPr>
          <p:spPr>
            <a:xfrm>
              <a:off x="0" y="538675"/>
              <a:ext cx="1070700" cy="316500"/>
            </a:xfrm>
            <a:custGeom>
              <a:rect b="b" l="l" r="r" t="t"/>
              <a:pathLst>
                <a:path extrusionOk="0" h="120000" w="120000">
                  <a:moveTo>
                    <a:pt x="0" y="0"/>
                  </a:moveTo>
                  <a:cubicBezTo>
                    <a:pt x="9583" y="32444"/>
                    <a:pt x="32550" y="55105"/>
                    <a:pt x="60000" y="55105"/>
                  </a:cubicBezTo>
                  <a:cubicBezTo>
                    <a:pt x="87450" y="55105"/>
                    <a:pt x="110416" y="32444"/>
                    <a:pt x="120000" y="0"/>
                  </a:cubicBezTo>
                  <a:lnTo>
                    <a:pt x="120000" y="46866"/>
                  </a:lnTo>
                  <a:cubicBezTo>
                    <a:pt x="120000" y="82144"/>
                    <a:pt x="95894" y="120000"/>
                    <a:pt x="60000" y="120000"/>
                  </a:cubicBezTo>
                  <a:cubicBezTo>
                    <a:pt x="24105" y="120000"/>
                    <a:pt x="0" y="82144"/>
                    <a:pt x="0" y="46866"/>
                  </a:cubicBezTo>
                  <a:lnTo>
                    <a:pt x="0" y="0"/>
                  </a:lnTo>
                </a:path>
              </a:pathLst>
            </a:custGeom>
            <a:solidFill>
              <a:srgbClr val="999999"/>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918" name="Google Shape;2918;p188"/>
            <p:cNvSpPr/>
            <p:nvPr/>
          </p:nvSpPr>
          <p:spPr>
            <a:xfrm>
              <a:off x="0" y="754145"/>
              <a:ext cx="1070700" cy="358500"/>
            </a:xfrm>
            <a:custGeom>
              <a:rect b="b" l="l" r="r" t="t"/>
              <a:pathLst>
                <a:path extrusionOk="0" h="120000" w="120000">
                  <a:moveTo>
                    <a:pt x="0" y="0"/>
                  </a:moveTo>
                  <a:cubicBezTo>
                    <a:pt x="9583" y="28755"/>
                    <a:pt x="32550" y="48455"/>
                    <a:pt x="60000" y="48455"/>
                  </a:cubicBezTo>
                  <a:cubicBezTo>
                    <a:pt x="87450" y="48455"/>
                    <a:pt x="110416" y="28755"/>
                    <a:pt x="120000" y="0"/>
                  </a:cubicBezTo>
                  <a:lnTo>
                    <a:pt x="120000" y="41433"/>
                  </a:lnTo>
                  <a:cubicBezTo>
                    <a:pt x="120000" y="85361"/>
                    <a:pt x="93611" y="120000"/>
                    <a:pt x="60000" y="120000"/>
                  </a:cubicBezTo>
                  <a:cubicBezTo>
                    <a:pt x="26388" y="120000"/>
                    <a:pt x="0" y="85361"/>
                    <a:pt x="0" y="41433"/>
                  </a:cubicBezTo>
                  <a:lnTo>
                    <a:pt x="0" y="0"/>
                  </a:lnTo>
                </a:path>
              </a:pathLst>
            </a:custGeom>
            <a:solidFill>
              <a:srgbClr val="999999"/>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919" name="Google Shape;2919;p188"/>
            <p:cNvSpPr/>
            <p:nvPr/>
          </p:nvSpPr>
          <p:spPr>
            <a:xfrm>
              <a:off x="0" y="326197"/>
              <a:ext cx="1070700" cy="316500"/>
            </a:xfrm>
            <a:custGeom>
              <a:rect b="b" l="l" r="r" t="t"/>
              <a:pathLst>
                <a:path extrusionOk="0" h="120000" w="120000">
                  <a:moveTo>
                    <a:pt x="0" y="0"/>
                  </a:moveTo>
                  <a:cubicBezTo>
                    <a:pt x="9583" y="32705"/>
                    <a:pt x="32550" y="55105"/>
                    <a:pt x="60000" y="55105"/>
                  </a:cubicBezTo>
                  <a:cubicBezTo>
                    <a:pt x="87450" y="55105"/>
                    <a:pt x="110416" y="32705"/>
                    <a:pt x="120000" y="0"/>
                  </a:cubicBezTo>
                  <a:lnTo>
                    <a:pt x="120000" y="47122"/>
                  </a:lnTo>
                  <a:cubicBezTo>
                    <a:pt x="120000" y="82405"/>
                    <a:pt x="95894" y="120000"/>
                    <a:pt x="60000" y="120000"/>
                  </a:cubicBezTo>
                  <a:cubicBezTo>
                    <a:pt x="24105" y="120000"/>
                    <a:pt x="0" y="82405"/>
                    <a:pt x="0" y="47122"/>
                  </a:cubicBezTo>
                  <a:lnTo>
                    <a:pt x="0" y="0"/>
                  </a:lnTo>
                </a:path>
              </a:pathLst>
            </a:custGeom>
            <a:solidFill>
              <a:srgbClr val="999999"/>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920" name="Google Shape;2920;p188"/>
            <p:cNvSpPr/>
            <p:nvPr/>
          </p:nvSpPr>
          <p:spPr>
            <a:xfrm>
              <a:off x="0" y="0"/>
              <a:ext cx="1070700" cy="427200"/>
            </a:xfrm>
            <a:custGeom>
              <a:rect b="b" l="l" r="r" t="t"/>
              <a:pathLst>
                <a:path extrusionOk="0" h="120000" w="120000">
                  <a:moveTo>
                    <a:pt x="60000" y="120000"/>
                  </a:moveTo>
                  <a:cubicBezTo>
                    <a:pt x="24105" y="120000"/>
                    <a:pt x="0" y="92000"/>
                    <a:pt x="0" y="66094"/>
                  </a:cubicBezTo>
                  <a:cubicBezTo>
                    <a:pt x="0" y="28950"/>
                    <a:pt x="26388" y="0"/>
                    <a:pt x="60000" y="0"/>
                  </a:cubicBezTo>
                  <a:cubicBezTo>
                    <a:pt x="93611" y="0"/>
                    <a:pt x="120000" y="28950"/>
                    <a:pt x="120000" y="66094"/>
                  </a:cubicBezTo>
                  <a:cubicBezTo>
                    <a:pt x="120000" y="92000"/>
                    <a:pt x="95894" y="120000"/>
                    <a:pt x="60000" y="120000"/>
                  </a:cubicBezTo>
                </a:path>
              </a:pathLst>
            </a:custGeom>
            <a:solidFill>
              <a:srgbClr val="999999"/>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cxnSp>
        <p:nvCxnSpPr>
          <p:cNvPr id="2921" name="Google Shape;2921;p188"/>
          <p:cNvCxnSpPr/>
          <p:nvPr/>
        </p:nvCxnSpPr>
        <p:spPr>
          <a:xfrm flipH="1" rot="10800000">
            <a:off x="3181411" y="1623094"/>
            <a:ext cx="1202100" cy="4200"/>
          </a:xfrm>
          <a:prstGeom prst="straightConnector1">
            <a:avLst/>
          </a:prstGeom>
          <a:noFill/>
          <a:ln cap="flat" cmpd="sng" w="19050">
            <a:solidFill>
              <a:schemeClr val="accent5"/>
            </a:solidFill>
            <a:prstDash val="dot"/>
            <a:round/>
            <a:headEnd len="med" w="med" type="none"/>
            <a:tailEnd len="med" w="med" type="stealth"/>
          </a:ln>
        </p:spPr>
      </p:cxnSp>
      <p:cxnSp>
        <p:nvCxnSpPr>
          <p:cNvPr id="2922" name="Google Shape;2922;p188"/>
          <p:cNvCxnSpPr>
            <a:stCxn id="2911" idx="2"/>
            <a:endCxn id="2909" idx="1"/>
          </p:cNvCxnSpPr>
          <p:nvPr/>
        </p:nvCxnSpPr>
        <p:spPr>
          <a:xfrm rot="5400000">
            <a:off x="4326495" y="1370138"/>
            <a:ext cx="363900" cy="1451700"/>
          </a:xfrm>
          <a:prstGeom prst="curvedConnector3">
            <a:avLst>
              <a:gd fmla="val 50013" name="adj1"/>
            </a:avLst>
          </a:prstGeom>
          <a:noFill/>
          <a:ln cap="flat" cmpd="sng" w="19050">
            <a:solidFill>
              <a:schemeClr val="accent5"/>
            </a:solidFill>
            <a:prstDash val="dot"/>
            <a:round/>
            <a:headEnd len="med" w="med" type="none"/>
            <a:tailEnd len="med" w="med" type="stealth"/>
          </a:ln>
        </p:spPr>
      </p:cxnSp>
      <p:cxnSp>
        <p:nvCxnSpPr>
          <p:cNvPr id="2923" name="Google Shape;2923;p188"/>
          <p:cNvCxnSpPr>
            <a:stCxn id="2911" idx="2"/>
            <a:endCxn id="2910" idx="1"/>
          </p:cNvCxnSpPr>
          <p:nvPr/>
        </p:nvCxnSpPr>
        <p:spPr>
          <a:xfrm flipH="1" rot="-5400000">
            <a:off x="5839095" y="1309238"/>
            <a:ext cx="363900" cy="1573500"/>
          </a:xfrm>
          <a:prstGeom prst="curvedConnector3">
            <a:avLst>
              <a:gd fmla="val 50013" name="adj1"/>
            </a:avLst>
          </a:prstGeom>
          <a:noFill/>
          <a:ln cap="flat" cmpd="sng" w="19050">
            <a:solidFill>
              <a:schemeClr val="accent5"/>
            </a:solidFill>
            <a:prstDash val="dot"/>
            <a:round/>
            <a:headEnd len="med" w="med" type="none"/>
            <a:tailEnd len="med" w="med" type="stealth"/>
          </a:ln>
        </p:spPr>
      </p:cxnSp>
      <p:sp>
        <p:nvSpPr>
          <p:cNvPr id="2924" name="Google Shape;2924;p188"/>
          <p:cNvSpPr/>
          <p:nvPr/>
        </p:nvSpPr>
        <p:spPr>
          <a:xfrm>
            <a:off x="6000482" y="3266681"/>
            <a:ext cx="1696500" cy="404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rPr lang="en" sz="1000">
                <a:solidFill>
                  <a:srgbClr val="666666"/>
                </a:solidFill>
                <a:latin typeface="Roboto"/>
                <a:ea typeface="Roboto"/>
                <a:cs typeface="Roboto"/>
                <a:sym typeface="Roboto"/>
              </a:rPr>
              <a:t>Traffic Metrics</a:t>
            </a:r>
            <a:endParaRPr sz="1000">
              <a:solidFill>
                <a:srgbClr val="666666"/>
              </a:solidFill>
              <a:latin typeface="Roboto"/>
              <a:ea typeface="Roboto"/>
              <a:cs typeface="Roboto"/>
              <a:sym typeface="Roboto"/>
            </a:endParaRPr>
          </a:p>
        </p:txBody>
      </p:sp>
      <p:sp>
        <p:nvSpPr>
          <p:cNvPr id="2925" name="Google Shape;2925;p188"/>
          <p:cNvSpPr/>
          <p:nvPr/>
        </p:nvSpPr>
        <p:spPr>
          <a:xfrm>
            <a:off x="2786271" y="3282900"/>
            <a:ext cx="837900" cy="404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rPr lang="en" sz="1000">
                <a:solidFill>
                  <a:srgbClr val="666666"/>
                </a:solidFill>
                <a:latin typeface="Roboto"/>
                <a:ea typeface="Roboto"/>
                <a:cs typeface="Roboto"/>
                <a:sym typeface="Roboto"/>
              </a:rPr>
              <a:t>OAuth Tokens</a:t>
            </a:r>
            <a:endParaRPr sz="1000">
              <a:solidFill>
                <a:srgbClr val="666666"/>
              </a:solidFill>
              <a:latin typeface="Roboto"/>
              <a:ea typeface="Roboto"/>
              <a:cs typeface="Roboto"/>
              <a:sym typeface="Roboto"/>
            </a:endParaRPr>
          </a:p>
        </p:txBody>
      </p:sp>
      <p:sp>
        <p:nvSpPr>
          <p:cNvPr id="2926" name="Google Shape;2926;p188"/>
          <p:cNvSpPr/>
          <p:nvPr/>
        </p:nvSpPr>
        <p:spPr>
          <a:xfrm>
            <a:off x="3649304" y="3272128"/>
            <a:ext cx="1389900" cy="404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rPr lang="en" sz="1000">
                <a:solidFill>
                  <a:srgbClr val="666666"/>
                </a:solidFill>
                <a:latin typeface="Roboto"/>
                <a:ea typeface="Roboto"/>
                <a:cs typeface="Roboto"/>
                <a:sym typeface="Roboto"/>
              </a:rPr>
              <a:t>Cached data</a:t>
            </a:r>
            <a:endParaRPr sz="1000">
              <a:solidFill>
                <a:srgbClr val="666666"/>
              </a:solidFill>
              <a:latin typeface="Roboto"/>
              <a:ea typeface="Roboto"/>
              <a:cs typeface="Roboto"/>
              <a:sym typeface="Roboto"/>
            </a:endParaRPr>
          </a:p>
        </p:txBody>
      </p:sp>
      <p:pic>
        <p:nvPicPr>
          <p:cNvPr descr="ic_chart_bar_white_48dp.png" id="2927" name="Google Shape;2927;p188"/>
          <p:cNvPicPr preferRelativeResize="0"/>
          <p:nvPr/>
        </p:nvPicPr>
        <p:blipFill>
          <a:blip r:embed="rId4">
            <a:alphaModFix amt="44000"/>
          </a:blip>
          <a:stretch>
            <a:fillRect/>
          </a:stretch>
        </p:blipFill>
        <p:spPr>
          <a:xfrm>
            <a:off x="6668663" y="2985377"/>
            <a:ext cx="314831" cy="314831"/>
          </a:xfrm>
          <a:prstGeom prst="rect">
            <a:avLst/>
          </a:prstGeom>
          <a:noFill/>
          <a:ln>
            <a:noFill/>
          </a:ln>
        </p:spPr>
      </p:pic>
      <p:grpSp>
        <p:nvGrpSpPr>
          <p:cNvPr id="2928" name="Google Shape;2928;p188"/>
          <p:cNvGrpSpPr/>
          <p:nvPr/>
        </p:nvGrpSpPr>
        <p:grpSpPr>
          <a:xfrm>
            <a:off x="6582846" y="3922800"/>
            <a:ext cx="427240" cy="239552"/>
            <a:chOff x="5965638" y="5352775"/>
            <a:chExt cx="570338" cy="319403"/>
          </a:xfrm>
        </p:grpSpPr>
        <p:cxnSp>
          <p:nvCxnSpPr>
            <p:cNvPr id="2929" name="Google Shape;2929;p188"/>
            <p:cNvCxnSpPr>
              <a:stCxn id="2930" idx="5"/>
              <a:endCxn id="2931" idx="1"/>
            </p:cNvCxnSpPr>
            <p:nvPr/>
          </p:nvCxnSpPr>
          <p:spPr>
            <a:xfrm>
              <a:off x="6299674" y="5442398"/>
              <a:ext cx="146700" cy="134400"/>
            </a:xfrm>
            <a:prstGeom prst="straightConnector1">
              <a:avLst/>
            </a:prstGeom>
            <a:noFill/>
            <a:ln cap="flat" cmpd="sng" w="9525">
              <a:solidFill>
                <a:schemeClr val="dk2"/>
              </a:solidFill>
              <a:prstDash val="solid"/>
              <a:round/>
              <a:headEnd len="med" w="med" type="none"/>
              <a:tailEnd len="med" w="med" type="none"/>
            </a:ln>
          </p:spPr>
        </p:cxnSp>
        <p:cxnSp>
          <p:nvCxnSpPr>
            <p:cNvPr id="2932" name="Google Shape;2932;p188"/>
            <p:cNvCxnSpPr>
              <a:stCxn id="2930" idx="3"/>
              <a:endCxn id="2933" idx="7"/>
            </p:cNvCxnSpPr>
            <p:nvPr/>
          </p:nvCxnSpPr>
          <p:spPr>
            <a:xfrm flipH="1">
              <a:off x="6055328" y="5442398"/>
              <a:ext cx="170100" cy="140100"/>
            </a:xfrm>
            <a:prstGeom prst="straightConnector1">
              <a:avLst/>
            </a:prstGeom>
            <a:noFill/>
            <a:ln cap="flat" cmpd="sng" w="9525">
              <a:solidFill>
                <a:schemeClr val="dk2"/>
              </a:solidFill>
              <a:prstDash val="solid"/>
              <a:round/>
              <a:headEnd len="med" w="med" type="none"/>
              <a:tailEnd len="med" w="med" type="none"/>
            </a:ln>
          </p:spPr>
        </p:cxnSp>
        <p:sp>
          <p:nvSpPr>
            <p:cNvPr id="2930" name="Google Shape;2930;p188"/>
            <p:cNvSpPr/>
            <p:nvPr/>
          </p:nvSpPr>
          <p:spPr>
            <a:xfrm>
              <a:off x="6210051" y="5352775"/>
              <a:ext cx="105000" cy="105000"/>
            </a:xfrm>
            <a:prstGeom prst="ellipse">
              <a:avLst/>
            </a:prstGeom>
            <a:solidFill>
              <a:srgbClr val="999999"/>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934" name="Google Shape;2934;p188"/>
            <p:cNvSpPr/>
            <p:nvPr/>
          </p:nvSpPr>
          <p:spPr>
            <a:xfrm>
              <a:off x="6087653" y="5462124"/>
              <a:ext cx="105000" cy="105000"/>
            </a:xfrm>
            <a:prstGeom prst="ellipse">
              <a:avLst/>
            </a:prstGeom>
            <a:solidFill>
              <a:srgbClr val="4285F4"/>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933" name="Google Shape;2933;p188"/>
            <p:cNvSpPr/>
            <p:nvPr/>
          </p:nvSpPr>
          <p:spPr>
            <a:xfrm>
              <a:off x="5965638" y="5567178"/>
              <a:ext cx="105000" cy="105000"/>
            </a:xfrm>
            <a:prstGeom prst="ellipse">
              <a:avLst/>
            </a:prstGeom>
            <a:solidFill>
              <a:srgbClr val="999999"/>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935" name="Google Shape;2935;p188"/>
            <p:cNvSpPr/>
            <p:nvPr/>
          </p:nvSpPr>
          <p:spPr>
            <a:xfrm>
              <a:off x="6315095" y="5462124"/>
              <a:ext cx="105000" cy="105000"/>
            </a:xfrm>
            <a:prstGeom prst="ellipse">
              <a:avLst/>
            </a:prstGeom>
            <a:solidFill>
              <a:srgbClr val="999999"/>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936" name="Google Shape;2936;p188"/>
            <p:cNvSpPr/>
            <p:nvPr/>
          </p:nvSpPr>
          <p:spPr>
            <a:xfrm>
              <a:off x="6201376" y="5567178"/>
              <a:ext cx="105000" cy="105000"/>
            </a:xfrm>
            <a:prstGeom prst="ellipse">
              <a:avLst/>
            </a:prstGeom>
            <a:solidFill>
              <a:srgbClr val="999999"/>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931" name="Google Shape;2931;p188"/>
            <p:cNvSpPr/>
            <p:nvPr/>
          </p:nvSpPr>
          <p:spPr>
            <a:xfrm>
              <a:off x="6430975" y="5561407"/>
              <a:ext cx="105000" cy="105000"/>
            </a:xfrm>
            <a:prstGeom prst="ellipse">
              <a:avLst/>
            </a:prstGeom>
            <a:solidFill>
              <a:srgbClr val="999999"/>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cxnSp>
          <p:nvCxnSpPr>
            <p:cNvPr id="2937" name="Google Shape;2937;p188"/>
            <p:cNvCxnSpPr>
              <a:endCxn id="2936" idx="7"/>
            </p:cNvCxnSpPr>
            <p:nvPr/>
          </p:nvCxnSpPr>
          <p:spPr>
            <a:xfrm flipH="1">
              <a:off x="6290999" y="5551655"/>
              <a:ext cx="39600" cy="30900"/>
            </a:xfrm>
            <a:prstGeom prst="straightConnector1">
              <a:avLst/>
            </a:prstGeom>
            <a:noFill/>
            <a:ln cap="flat" cmpd="sng" w="9525">
              <a:solidFill>
                <a:schemeClr val="dk2"/>
              </a:solidFill>
              <a:prstDash val="solid"/>
              <a:round/>
              <a:headEnd len="med" w="med" type="none"/>
              <a:tailEnd len="med" w="med" type="none"/>
            </a:ln>
          </p:spPr>
        </p:cxnSp>
      </p:grpSp>
      <p:cxnSp>
        <p:nvCxnSpPr>
          <p:cNvPr id="2938" name="Google Shape;2938;p188"/>
          <p:cNvCxnSpPr/>
          <p:nvPr/>
        </p:nvCxnSpPr>
        <p:spPr>
          <a:xfrm flipH="1" rot="10800000">
            <a:off x="6092420" y="1623094"/>
            <a:ext cx="1202100" cy="4200"/>
          </a:xfrm>
          <a:prstGeom prst="straightConnector1">
            <a:avLst/>
          </a:prstGeom>
          <a:noFill/>
          <a:ln cap="flat" cmpd="sng" w="19050">
            <a:solidFill>
              <a:schemeClr val="accent5"/>
            </a:solidFill>
            <a:prstDash val="dot"/>
            <a:round/>
            <a:headEnd len="med" w="med" type="none"/>
            <a:tailEnd len="med" w="med" type="stealth"/>
          </a:ln>
        </p:spPr>
      </p:cxnSp>
      <p:sp>
        <p:nvSpPr>
          <p:cNvPr id="2939" name="Google Shape;2939;p188"/>
          <p:cNvSpPr/>
          <p:nvPr/>
        </p:nvSpPr>
        <p:spPr>
          <a:xfrm>
            <a:off x="3395706" y="3896877"/>
            <a:ext cx="191055" cy="238615"/>
          </a:xfrm>
          <a:custGeom>
            <a:rect b="b" l="l" r="r" t="t"/>
            <a:pathLst>
              <a:path extrusionOk="0" h="1045" w="836">
                <a:moveTo>
                  <a:pt x="522" y="0"/>
                </a:moveTo>
                <a:lnTo>
                  <a:pt x="104" y="0"/>
                </a:lnTo>
                <a:cubicBezTo>
                  <a:pt x="48" y="0"/>
                  <a:pt x="0" y="48"/>
                  <a:pt x="0" y="104"/>
                </a:cubicBezTo>
                <a:lnTo>
                  <a:pt x="0" y="940"/>
                </a:lnTo>
                <a:cubicBezTo>
                  <a:pt x="0" y="996"/>
                  <a:pt x="45" y="1044"/>
                  <a:pt x="104" y="1044"/>
                </a:cubicBezTo>
                <a:lnTo>
                  <a:pt x="731" y="1044"/>
                </a:lnTo>
                <a:cubicBezTo>
                  <a:pt x="787" y="1044"/>
                  <a:pt x="835" y="996"/>
                  <a:pt x="835" y="940"/>
                </a:cubicBezTo>
                <a:lnTo>
                  <a:pt x="835" y="313"/>
                </a:lnTo>
                <a:lnTo>
                  <a:pt x="522" y="0"/>
                </a:lnTo>
                <a:close/>
                <a:moveTo>
                  <a:pt x="626" y="838"/>
                </a:moveTo>
                <a:lnTo>
                  <a:pt x="209" y="838"/>
                </a:lnTo>
                <a:lnTo>
                  <a:pt x="209" y="734"/>
                </a:lnTo>
                <a:lnTo>
                  <a:pt x="626" y="734"/>
                </a:lnTo>
                <a:lnTo>
                  <a:pt x="626" y="838"/>
                </a:lnTo>
                <a:close/>
                <a:moveTo>
                  <a:pt x="626" y="629"/>
                </a:moveTo>
                <a:lnTo>
                  <a:pt x="209" y="629"/>
                </a:lnTo>
                <a:lnTo>
                  <a:pt x="209" y="525"/>
                </a:lnTo>
                <a:lnTo>
                  <a:pt x="626" y="525"/>
                </a:lnTo>
                <a:lnTo>
                  <a:pt x="626" y="629"/>
                </a:lnTo>
                <a:close/>
                <a:moveTo>
                  <a:pt x="471" y="367"/>
                </a:moveTo>
                <a:lnTo>
                  <a:pt x="471" y="79"/>
                </a:lnTo>
                <a:lnTo>
                  <a:pt x="759" y="367"/>
                </a:lnTo>
                <a:lnTo>
                  <a:pt x="471" y="367"/>
                </a:lnTo>
                <a:close/>
              </a:path>
            </a:pathLst>
          </a:custGeom>
          <a:solidFill>
            <a:srgbClr val="999999"/>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2940" name="Google Shape;2940;p188"/>
          <p:cNvSpPr/>
          <p:nvPr/>
        </p:nvSpPr>
        <p:spPr>
          <a:xfrm>
            <a:off x="3502907" y="3990769"/>
            <a:ext cx="209155" cy="208411"/>
          </a:xfrm>
          <a:custGeom>
            <a:rect b="b" l="l" r="r" t="t"/>
            <a:pathLst>
              <a:path extrusionOk="0" h="913" w="916">
                <a:moveTo>
                  <a:pt x="652" y="573"/>
                </a:moveTo>
                <a:lnTo>
                  <a:pt x="610" y="573"/>
                </a:lnTo>
                <a:lnTo>
                  <a:pt x="596" y="559"/>
                </a:lnTo>
                <a:cubicBezTo>
                  <a:pt x="646" y="500"/>
                  <a:pt x="677" y="421"/>
                  <a:pt x="677" y="339"/>
                </a:cubicBezTo>
                <a:cubicBezTo>
                  <a:pt x="677" y="150"/>
                  <a:pt x="525" y="0"/>
                  <a:pt x="339" y="0"/>
                </a:cubicBezTo>
                <a:cubicBezTo>
                  <a:pt x="153" y="0"/>
                  <a:pt x="0" y="153"/>
                  <a:pt x="0" y="339"/>
                </a:cubicBezTo>
                <a:cubicBezTo>
                  <a:pt x="0" y="528"/>
                  <a:pt x="153" y="678"/>
                  <a:pt x="339" y="678"/>
                </a:cubicBezTo>
                <a:cubicBezTo>
                  <a:pt x="423" y="678"/>
                  <a:pt x="500" y="646"/>
                  <a:pt x="559" y="596"/>
                </a:cubicBezTo>
                <a:lnTo>
                  <a:pt x="573" y="610"/>
                </a:lnTo>
                <a:lnTo>
                  <a:pt x="573" y="652"/>
                </a:lnTo>
                <a:lnTo>
                  <a:pt x="836" y="912"/>
                </a:lnTo>
                <a:lnTo>
                  <a:pt x="915" y="833"/>
                </a:lnTo>
                <a:lnTo>
                  <a:pt x="652" y="573"/>
                </a:lnTo>
                <a:close/>
                <a:moveTo>
                  <a:pt x="339" y="573"/>
                </a:moveTo>
                <a:cubicBezTo>
                  <a:pt x="209" y="573"/>
                  <a:pt x="105" y="469"/>
                  <a:pt x="105" y="339"/>
                </a:cubicBezTo>
                <a:cubicBezTo>
                  <a:pt x="105" y="209"/>
                  <a:pt x="209" y="105"/>
                  <a:pt x="339" y="105"/>
                </a:cubicBezTo>
                <a:cubicBezTo>
                  <a:pt x="469" y="105"/>
                  <a:pt x="573" y="209"/>
                  <a:pt x="573" y="339"/>
                </a:cubicBezTo>
                <a:cubicBezTo>
                  <a:pt x="576" y="469"/>
                  <a:pt x="469" y="573"/>
                  <a:pt x="339" y="573"/>
                </a:cubicBezTo>
                <a:close/>
              </a:path>
            </a:pathLst>
          </a:custGeom>
          <a:solidFill>
            <a:srgbClr val="4285F4"/>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grpSp>
        <p:nvGrpSpPr>
          <p:cNvPr id="2941" name="Google Shape;2941;p188"/>
          <p:cNvGrpSpPr/>
          <p:nvPr/>
        </p:nvGrpSpPr>
        <p:grpSpPr>
          <a:xfrm>
            <a:off x="4235665" y="3047208"/>
            <a:ext cx="235982" cy="243224"/>
            <a:chOff x="0" y="0"/>
            <a:chExt cx="1070700" cy="1112645"/>
          </a:xfrm>
        </p:grpSpPr>
        <p:sp>
          <p:nvSpPr>
            <p:cNvPr id="2942" name="Google Shape;2942;p188"/>
            <p:cNvSpPr/>
            <p:nvPr/>
          </p:nvSpPr>
          <p:spPr>
            <a:xfrm>
              <a:off x="0" y="538675"/>
              <a:ext cx="1070700" cy="316500"/>
            </a:xfrm>
            <a:custGeom>
              <a:rect b="b" l="l" r="r" t="t"/>
              <a:pathLst>
                <a:path extrusionOk="0" h="120000" w="120000">
                  <a:moveTo>
                    <a:pt x="0" y="0"/>
                  </a:moveTo>
                  <a:cubicBezTo>
                    <a:pt x="9583" y="32444"/>
                    <a:pt x="32550" y="55105"/>
                    <a:pt x="60000" y="55105"/>
                  </a:cubicBezTo>
                  <a:cubicBezTo>
                    <a:pt x="87450" y="55105"/>
                    <a:pt x="110416" y="32444"/>
                    <a:pt x="120000" y="0"/>
                  </a:cubicBezTo>
                  <a:lnTo>
                    <a:pt x="120000" y="46866"/>
                  </a:lnTo>
                  <a:cubicBezTo>
                    <a:pt x="120000" y="82144"/>
                    <a:pt x="95894" y="120000"/>
                    <a:pt x="60000" y="120000"/>
                  </a:cubicBezTo>
                  <a:cubicBezTo>
                    <a:pt x="24105" y="120000"/>
                    <a:pt x="0" y="82144"/>
                    <a:pt x="0" y="46866"/>
                  </a:cubicBezTo>
                  <a:lnTo>
                    <a:pt x="0" y="0"/>
                  </a:lnTo>
                </a:path>
              </a:pathLst>
            </a:custGeom>
            <a:solidFill>
              <a:srgbClr val="999999"/>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943" name="Google Shape;2943;p188"/>
            <p:cNvSpPr/>
            <p:nvPr/>
          </p:nvSpPr>
          <p:spPr>
            <a:xfrm>
              <a:off x="0" y="754145"/>
              <a:ext cx="1070700" cy="358500"/>
            </a:xfrm>
            <a:custGeom>
              <a:rect b="b" l="l" r="r" t="t"/>
              <a:pathLst>
                <a:path extrusionOk="0" h="120000" w="120000">
                  <a:moveTo>
                    <a:pt x="0" y="0"/>
                  </a:moveTo>
                  <a:cubicBezTo>
                    <a:pt x="9583" y="28755"/>
                    <a:pt x="32550" y="48455"/>
                    <a:pt x="60000" y="48455"/>
                  </a:cubicBezTo>
                  <a:cubicBezTo>
                    <a:pt x="87450" y="48455"/>
                    <a:pt x="110416" y="28755"/>
                    <a:pt x="120000" y="0"/>
                  </a:cubicBezTo>
                  <a:lnTo>
                    <a:pt x="120000" y="41433"/>
                  </a:lnTo>
                  <a:cubicBezTo>
                    <a:pt x="120000" y="85361"/>
                    <a:pt x="93611" y="120000"/>
                    <a:pt x="60000" y="120000"/>
                  </a:cubicBezTo>
                  <a:cubicBezTo>
                    <a:pt x="26388" y="120000"/>
                    <a:pt x="0" y="85361"/>
                    <a:pt x="0" y="41433"/>
                  </a:cubicBezTo>
                  <a:lnTo>
                    <a:pt x="0" y="0"/>
                  </a:lnTo>
                </a:path>
              </a:pathLst>
            </a:custGeom>
            <a:solidFill>
              <a:srgbClr val="999999"/>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944" name="Google Shape;2944;p188"/>
            <p:cNvSpPr/>
            <p:nvPr/>
          </p:nvSpPr>
          <p:spPr>
            <a:xfrm>
              <a:off x="0" y="326197"/>
              <a:ext cx="1070700" cy="316500"/>
            </a:xfrm>
            <a:custGeom>
              <a:rect b="b" l="l" r="r" t="t"/>
              <a:pathLst>
                <a:path extrusionOk="0" h="120000" w="120000">
                  <a:moveTo>
                    <a:pt x="0" y="0"/>
                  </a:moveTo>
                  <a:cubicBezTo>
                    <a:pt x="9583" y="32705"/>
                    <a:pt x="32550" y="55105"/>
                    <a:pt x="60000" y="55105"/>
                  </a:cubicBezTo>
                  <a:cubicBezTo>
                    <a:pt x="87450" y="55105"/>
                    <a:pt x="110416" y="32705"/>
                    <a:pt x="120000" y="0"/>
                  </a:cubicBezTo>
                  <a:lnTo>
                    <a:pt x="120000" y="47122"/>
                  </a:lnTo>
                  <a:cubicBezTo>
                    <a:pt x="120000" y="82405"/>
                    <a:pt x="95894" y="120000"/>
                    <a:pt x="60000" y="120000"/>
                  </a:cubicBezTo>
                  <a:cubicBezTo>
                    <a:pt x="24105" y="120000"/>
                    <a:pt x="0" y="82405"/>
                    <a:pt x="0" y="47122"/>
                  </a:cubicBezTo>
                  <a:lnTo>
                    <a:pt x="0" y="0"/>
                  </a:lnTo>
                </a:path>
              </a:pathLst>
            </a:custGeom>
            <a:solidFill>
              <a:srgbClr val="999999"/>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945" name="Google Shape;2945;p188"/>
            <p:cNvSpPr/>
            <p:nvPr/>
          </p:nvSpPr>
          <p:spPr>
            <a:xfrm>
              <a:off x="0" y="0"/>
              <a:ext cx="1070700" cy="427200"/>
            </a:xfrm>
            <a:custGeom>
              <a:rect b="b" l="l" r="r" t="t"/>
              <a:pathLst>
                <a:path extrusionOk="0" h="120000" w="120000">
                  <a:moveTo>
                    <a:pt x="60000" y="120000"/>
                  </a:moveTo>
                  <a:cubicBezTo>
                    <a:pt x="24105" y="120000"/>
                    <a:pt x="0" y="92000"/>
                    <a:pt x="0" y="66094"/>
                  </a:cubicBezTo>
                  <a:cubicBezTo>
                    <a:pt x="0" y="28950"/>
                    <a:pt x="26388" y="0"/>
                    <a:pt x="60000" y="0"/>
                  </a:cubicBezTo>
                  <a:cubicBezTo>
                    <a:pt x="93611" y="0"/>
                    <a:pt x="120000" y="28950"/>
                    <a:pt x="120000" y="66094"/>
                  </a:cubicBezTo>
                  <a:cubicBezTo>
                    <a:pt x="120000" y="92000"/>
                    <a:pt x="95894" y="120000"/>
                    <a:pt x="60000" y="120000"/>
                  </a:cubicBezTo>
                </a:path>
              </a:pathLst>
            </a:custGeom>
            <a:solidFill>
              <a:srgbClr val="999999"/>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sp>
        <p:nvSpPr>
          <p:cNvPr id="2946" name="Google Shape;2946;p188"/>
          <p:cNvSpPr/>
          <p:nvPr/>
        </p:nvSpPr>
        <p:spPr>
          <a:xfrm>
            <a:off x="735571" y="4098638"/>
            <a:ext cx="1101900" cy="382800"/>
          </a:xfrm>
          <a:prstGeom prst="roundRect">
            <a:avLst>
              <a:gd fmla="val 16667" name="adj"/>
            </a:avLst>
          </a:prstGeom>
          <a:solidFill>
            <a:schemeClr val="accent1"/>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Requirements</a:t>
            </a:r>
            <a:endParaRPr sz="1000">
              <a:solidFill>
                <a:srgbClr val="666666"/>
              </a:solidFill>
              <a:latin typeface="Roboto"/>
              <a:ea typeface="Roboto"/>
              <a:cs typeface="Roboto"/>
              <a:sym typeface="Roboto"/>
            </a:endParaRPr>
          </a:p>
        </p:txBody>
      </p:sp>
      <p:sp>
        <p:nvSpPr>
          <p:cNvPr id="2947" name="Google Shape;2947;p188"/>
          <p:cNvSpPr/>
          <p:nvPr/>
        </p:nvSpPr>
        <p:spPr>
          <a:xfrm>
            <a:off x="735571" y="3080663"/>
            <a:ext cx="1101900" cy="382800"/>
          </a:xfrm>
          <a:prstGeom prst="roundRect">
            <a:avLst>
              <a:gd fmla="val 16667" name="adj"/>
            </a:avLst>
          </a:prstGeom>
          <a:solidFill>
            <a:schemeClr val="accent1"/>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Data Types</a:t>
            </a:r>
            <a:endParaRPr sz="1000">
              <a:solidFill>
                <a:srgbClr val="666666"/>
              </a:solidFill>
              <a:latin typeface="Roboto"/>
              <a:ea typeface="Roboto"/>
              <a:cs typeface="Roboto"/>
              <a:sym typeface="Roboto"/>
            </a:endParaRPr>
          </a:p>
        </p:txBody>
      </p:sp>
      <p:sp>
        <p:nvSpPr>
          <p:cNvPr id="2948" name="Google Shape;2948;p188"/>
          <p:cNvSpPr/>
          <p:nvPr/>
        </p:nvSpPr>
        <p:spPr>
          <a:xfrm rot="5400000">
            <a:off x="1733525" y="3181538"/>
            <a:ext cx="184200" cy="180900"/>
          </a:xfrm>
          <a:prstGeom prst="ellipse">
            <a:avLst/>
          </a:prstGeom>
          <a:solidFill>
            <a:srgbClr val="FAFAFA"/>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949" name="Google Shape;2949;p188"/>
          <p:cNvSpPr/>
          <p:nvPr/>
        </p:nvSpPr>
        <p:spPr>
          <a:xfrm rot="5400000">
            <a:off x="1772469" y="3218925"/>
            <a:ext cx="106200" cy="106200"/>
          </a:xfrm>
          <a:prstGeom prst="ellipse">
            <a:avLst/>
          </a:prstGeom>
          <a:solidFill>
            <a:schemeClr val="accent1"/>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950" name="Google Shape;2950;p188"/>
          <p:cNvSpPr/>
          <p:nvPr/>
        </p:nvSpPr>
        <p:spPr>
          <a:xfrm>
            <a:off x="1733622" y="4199438"/>
            <a:ext cx="183900" cy="181200"/>
          </a:xfrm>
          <a:prstGeom prst="ellipse">
            <a:avLst/>
          </a:prstGeom>
          <a:solidFill>
            <a:srgbClr val="FAFAFA"/>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951" name="Google Shape;2951;p188"/>
          <p:cNvSpPr/>
          <p:nvPr/>
        </p:nvSpPr>
        <p:spPr>
          <a:xfrm>
            <a:off x="1772611" y="4236891"/>
            <a:ext cx="106200" cy="106200"/>
          </a:xfrm>
          <a:prstGeom prst="ellipse">
            <a:avLst/>
          </a:prstGeom>
          <a:solidFill>
            <a:schemeClr val="accent1"/>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2952" name="Google Shape;2952;p188"/>
          <p:cNvSpPr/>
          <p:nvPr/>
        </p:nvSpPr>
        <p:spPr>
          <a:xfrm rot="5400000">
            <a:off x="2299659" y="3218925"/>
            <a:ext cx="106200" cy="106200"/>
          </a:xfrm>
          <a:prstGeom prst="ellipse">
            <a:avLst/>
          </a:prstGeom>
          <a:solidFill>
            <a:schemeClr val="accent1"/>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cxnSp>
        <p:nvCxnSpPr>
          <p:cNvPr id="2953" name="Google Shape;2953;p188"/>
          <p:cNvCxnSpPr>
            <a:stCxn id="2949" idx="0"/>
            <a:endCxn id="2952" idx="4"/>
          </p:cNvCxnSpPr>
          <p:nvPr/>
        </p:nvCxnSpPr>
        <p:spPr>
          <a:xfrm>
            <a:off x="1878669" y="3272025"/>
            <a:ext cx="420900" cy="0"/>
          </a:xfrm>
          <a:prstGeom prst="straightConnector1">
            <a:avLst/>
          </a:prstGeom>
          <a:noFill/>
          <a:ln cap="flat" cmpd="sng" w="19050">
            <a:solidFill>
              <a:schemeClr val="accent1"/>
            </a:solidFill>
            <a:prstDash val="solid"/>
            <a:round/>
            <a:headEnd len="med" w="med" type="none"/>
            <a:tailEnd len="med" w="med" type="none"/>
          </a:ln>
        </p:spPr>
      </p:cxnSp>
      <p:cxnSp>
        <p:nvCxnSpPr>
          <p:cNvPr id="2954" name="Google Shape;2954;p188"/>
          <p:cNvCxnSpPr/>
          <p:nvPr/>
        </p:nvCxnSpPr>
        <p:spPr>
          <a:xfrm>
            <a:off x="1878669" y="4290000"/>
            <a:ext cx="421200" cy="0"/>
          </a:xfrm>
          <a:prstGeom prst="straightConnector1">
            <a:avLst/>
          </a:prstGeom>
          <a:noFill/>
          <a:ln cap="flat" cmpd="sng" w="19050">
            <a:solidFill>
              <a:schemeClr val="accent1"/>
            </a:solidFill>
            <a:prstDash val="solid"/>
            <a:round/>
            <a:headEnd len="med" w="med" type="none"/>
            <a:tailEnd len="med" w="med" type="none"/>
          </a:ln>
        </p:spPr>
      </p:cxnSp>
      <p:sp>
        <p:nvSpPr>
          <p:cNvPr id="2955" name="Google Shape;2955;p188"/>
          <p:cNvSpPr/>
          <p:nvPr/>
        </p:nvSpPr>
        <p:spPr>
          <a:xfrm>
            <a:off x="2300597" y="4247841"/>
            <a:ext cx="106200" cy="106200"/>
          </a:xfrm>
          <a:prstGeom prst="ellipse">
            <a:avLst/>
          </a:prstGeom>
          <a:solidFill>
            <a:schemeClr val="accent1"/>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0" name="Shape 2960"/>
        <p:cNvGrpSpPr/>
        <p:nvPr/>
      </p:nvGrpSpPr>
      <p:grpSpPr>
        <a:xfrm>
          <a:off x="0" y="0"/>
          <a:ext cx="0" cy="0"/>
          <a:chOff x="0" y="0"/>
          <a:chExt cx="0" cy="0"/>
        </a:xfrm>
      </p:grpSpPr>
      <p:sp>
        <p:nvSpPr>
          <p:cNvPr id="2961" name="Google Shape;2961;p189"/>
          <p:cNvSpPr txBox="1"/>
          <p:nvPr>
            <p:ph idx="1" type="body"/>
          </p:nvPr>
        </p:nvSpPr>
        <p:spPr>
          <a:xfrm>
            <a:off x="316610" y="881719"/>
            <a:ext cx="6835800" cy="329100"/>
          </a:xfrm>
          <a:prstGeom prst="rect">
            <a:avLst/>
          </a:prstGeom>
          <a:noFill/>
          <a:ln>
            <a:noFill/>
          </a:ln>
        </p:spPr>
        <p:txBody>
          <a:bodyPr anchorCtr="0" anchor="t" bIns="34275" lIns="34275" spcFirstLastPara="1" rIns="34275" wrap="square" tIns="34275">
            <a:noAutofit/>
          </a:bodyPr>
          <a:lstStyle/>
          <a:p>
            <a:pPr indent="0" lvl="0" marL="0" marR="0" rtl="0">
              <a:lnSpc>
                <a:spcPct val="100000"/>
              </a:lnSpc>
              <a:spcBef>
                <a:spcPts val="0"/>
              </a:spcBef>
              <a:spcAft>
                <a:spcPts val="0"/>
              </a:spcAft>
              <a:buClr>
                <a:schemeClr val="dk1"/>
              </a:buClr>
              <a:buSzPts val="400"/>
              <a:buFont typeface="Arial"/>
              <a:buNone/>
            </a:pPr>
            <a:r>
              <a:rPr lang="en" sz="1300">
                <a:solidFill>
                  <a:srgbClr val="666666"/>
                </a:solidFill>
                <a:latin typeface="Roboto"/>
                <a:ea typeface="Roboto"/>
                <a:cs typeface="Roboto"/>
                <a:sym typeface="Roboto"/>
              </a:rPr>
              <a:t>Deploy new revisions without disrupting in-flight API traffic</a:t>
            </a:r>
            <a:endParaRPr sz="1300">
              <a:solidFill>
                <a:srgbClr val="666666"/>
              </a:solidFill>
              <a:latin typeface="Roboto"/>
              <a:ea typeface="Roboto"/>
              <a:cs typeface="Roboto"/>
              <a:sym typeface="Roboto"/>
            </a:endParaRPr>
          </a:p>
          <a:p>
            <a:pPr indent="0" lvl="0" marL="0" marR="0" rtl="0">
              <a:lnSpc>
                <a:spcPct val="100000"/>
              </a:lnSpc>
              <a:spcBef>
                <a:spcPts val="0"/>
              </a:spcBef>
              <a:spcAft>
                <a:spcPts val="0"/>
              </a:spcAft>
              <a:buClr>
                <a:schemeClr val="dk1"/>
              </a:buClr>
              <a:buSzPts val="400"/>
              <a:buFont typeface="Arial"/>
              <a:buNone/>
            </a:pPr>
            <a:r>
              <a:t/>
            </a:r>
            <a:endParaRPr sz="1300">
              <a:solidFill>
                <a:srgbClr val="666666"/>
              </a:solidFill>
              <a:latin typeface="Roboto"/>
              <a:ea typeface="Roboto"/>
              <a:cs typeface="Roboto"/>
              <a:sym typeface="Roboto"/>
            </a:endParaRPr>
          </a:p>
          <a:p>
            <a:pPr indent="0" lvl="0" marL="0" marR="0" rtl="0">
              <a:lnSpc>
                <a:spcPct val="100000"/>
              </a:lnSpc>
              <a:spcBef>
                <a:spcPts val="0"/>
              </a:spcBef>
              <a:spcAft>
                <a:spcPts val="0"/>
              </a:spcAft>
              <a:buClr>
                <a:schemeClr val="dk1"/>
              </a:buClr>
              <a:buSzPts val="400"/>
              <a:buFont typeface="Arial"/>
              <a:buNone/>
            </a:pPr>
            <a:r>
              <a:t/>
            </a:r>
            <a:endParaRPr sz="1300">
              <a:solidFill>
                <a:srgbClr val="666666"/>
              </a:solidFill>
              <a:latin typeface="Roboto"/>
              <a:ea typeface="Roboto"/>
              <a:cs typeface="Roboto"/>
              <a:sym typeface="Roboto"/>
            </a:endParaRPr>
          </a:p>
        </p:txBody>
      </p:sp>
      <p:sp>
        <p:nvSpPr>
          <p:cNvPr id="2962" name="Google Shape;2962;p189"/>
          <p:cNvSpPr txBox="1"/>
          <p:nvPr/>
        </p:nvSpPr>
        <p:spPr>
          <a:xfrm>
            <a:off x="277846" y="398119"/>
            <a:ext cx="6487500" cy="429900"/>
          </a:xfrm>
          <a:prstGeom prst="rect">
            <a:avLst/>
          </a:prstGeom>
          <a:noFill/>
          <a:ln>
            <a:noFill/>
          </a:ln>
        </p:spPr>
        <p:txBody>
          <a:bodyPr anchorCtr="0" anchor="t" bIns="68625" lIns="68625" spcFirstLastPara="1" rIns="68625" wrap="square" tIns="68625">
            <a:noAutofit/>
          </a:bodyPr>
          <a:lstStyle/>
          <a:p>
            <a:pPr indent="0" lvl="0" marL="0" rtl="0">
              <a:spcBef>
                <a:spcPts val="0"/>
              </a:spcBef>
              <a:spcAft>
                <a:spcPts val="0"/>
              </a:spcAft>
              <a:buNone/>
            </a:pPr>
            <a:r>
              <a:rPr lang="en" sz="2100">
                <a:solidFill>
                  <a:schemeClr val="accent1"/>
                </a:solidFill>
                <a:latin typeface="Roboto"/>
                <a:ea typeface="Roboto"/>
                <a:cs typeface="Roboto"/>
                <a:sym typeface="Roboto"/>
              </a:rPr>
              <a:t>Zero Downtime Deployment</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p:txBody>
      </p:sp>
      <p:sp>
        <p:nvSpPr>
          <p:cNvPr id="2963" name="Google Shape;2963;p189"/>
          <p:cNvSpPr/>
          <p:nvPr/>
        </p:nvSpPr>
        <p:spPr>
          <a:xfrm>
            <a:off x="3116069" y="2184058"/>
            <a:ext cx="3084600" cy="1439400"/>
          </a:xfrm>
          <a:custGeom>
            <a:rect b="b" l="l" r="r" t="t"/>
            <a:pathLst>
              <a:path extrusionOk="0" h="120000" w="120000">
                <a:moveTo>
                  <a:pt x="0" y="0"/>
                </a:moveTo>
                <a:cubicBezTo>
                  <a:pt x="30000" y="0"/>
                  <a:pt x="60000" y="30000"/>
                  <a:pt x="60000" y="60000"/>
                </a:cubicBezTo>
                <a:cubicBezTo>
                  <a:pt x="60000" y="90000"/>
                  <a:pt x="90000" y="120000"/>
                  <a:pt x="120000" y="120000"/>
                </a:cubicBezTo>
              </a:path>
            </a:pathLst>
          </a:custGeom>
          <a:noFill/>
          <a:ln cap="flat" cmpd="sng" w="25400">
            <a:solidFill>
              <a:srgbClr val="666666"/>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t/>
            </a:r>
            <a:endParaRPr b="0" i="0" sz="1600" u="none" cap="none" strike="noStrike">
              <a:solidFill>
                <a:srgbClr val="666666"/>
              </a:solidFill>
              <a:latin typeface="Helvetica Neue"/>
              <a:ea typeface="Helvetica Neue"/>
              <a:cs typeface="Helvetica Neue"/>
              <a:sym typeface="Helvetica Neue"/>
            </a:endParaRPr>
          </a:p>
        </p:txBody>
      </p:sp>
      <p:sp>
        <p:nvSpPr>
          <p:cNvPr id="2964" name="Google Shape;2964;p189"/>
          <p:cNvSpPr/>
          <p:nvPr/>
        </p:nvSpPr>
        <p:spPr>
          <a:xfrm flipH="1">
            <a:off x="4469145" y="2241207"/>
            <a:ext cx="1788900" cy="1382100"/>
          </a:xfrm>
          <a:custGeom>
            <a:rect b="b" l="l" r="r" t="t"/>
            <a:pathLst>
              <a:path extrusionOk="0" h="120000" w="120000">
                <a:moveTo>
                  <a:pt x="0" y="0"/>
                </a:moveTo>
                <a:cubicBezTo>
                  <a:pt x="58316" y="0"/>
                  <a:pt x="116633" y="30000"/>
                  <a:pt x="116633" y="60000"/>
                </a:cubicBezTo>
                <a:cubicBezTo>
                  <a:pt x="116633" y="90000"/>
                  <a:pt x="118316" y="120000"/>
                  <a:pt x="120000" y="120000"/>
                </a:cubicBezTo>
              </a:path>
            </a:pathLst>
          </a:custGeom>
          <a:noFill/>
          <a:ln cap="flat" cmpd="sng" w="25400">
            <a:solidFill>
              <a:schemeClr val="accent1"/>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cxnSp>
        <p:nvCxnSpPr>
          <p:cNvPr id="2965" name="Google Shape;2965;p189"/>
          <p:cNvCxnSpPr/>
          <p:nvPr/>
        </p:nvCxnSpPr>
        <p:spPr>
          <a:xfrm>
            <a:off x="2544799" y="4143545"/>
            <a:ext cx="4260000" cy="0"/>
          </a:xfrm>
          <a:prstGeom prst="straightConnector1">
            <a:avLst/>
          </a:prstGeom>
          <a:noFill/>
          <a:ln cap="flat" cmpd="sng" w="25400">
            <a:solidFill>
              <a:srgbClr val="666666"/>
            </a:solidFill>
            <a:prstDash val="solid"/>
            <a:round/>
            <a:headEnd len="sm" w="sm" type="none"/>
            <a:tailEnd len="lg" w="lg" type="triangle"/>
          </a:ln>
        </p:spPr>
      </p:cxnSp>
      <p:cxnSp>
        <p:nvCxnSpPr>
          <p:cNvPr id="2966" name="Google Shape;2966;p189"/>
          <p:cNvCxnSpPr/>
          <p:nvPr/>
        </p:nvCxnSpPr>
        <p:spPr>
          <a:xfrm rot="10800000">
            <a:off x="2553231" y="1552744"/>
            <a:ext cx="0" cy="2590800"/>
          </a:xfrm>
          <a:prstGeom prst="straightConnector1">
            <a:avLst/>
          </a:prstGeom>
          <a:noFill/>
          <a:ln cap="flat" cmpd="sng" w="25400">
            <a:solidFill>
              <a:srgbClr val="666666"/>
            </a:solidFill>
            <a:prstDash val="solid"/>
            <a:round/>
            <a:headEnd len="sm" w="sm" type="none"/>
            <a:tailEnd len="lg" w="lg" type="triangle"/>
          </a:ln>
        </p:spPr>
      </p:cxnSp>
      <p:cxnSp>
        <p:nvCxnSpPr>
          <p:cNvPr id="2967" name="Google Shape;2967;p189"/>
          <p:cNvCxnSpPr/>
          <p:nvPr/>
        </p:nvCxnSpPr>
        <p:spPr>
          <a:xfrm>
            <a:off x="4436601" y="1978427"/>
            <a:ext cx="32700" cy="2143500"/>
          </a:xfrm>
          <a:prstGeom prst="straightConnector1">
            <a:avLst/>
          </a:prstGeom>
          <a:noFill/>
          <a:ln cap="flat" cmpd="sng" w="25400">
            <a:solidFill>
              <a:schemeClr val="accent1"/>
            </a:solidFill>
            <a:prstDash val="dot"/>
            <a:round/>
            <a:headEnd len="sm" w="sm" type="none"/>
            <a:tailEnd len="sm" w="sm" type="none"/>
          </a:ln>
        </p:spPr>
      </p:cxnSp>
      <p:sp>
        <p:nvSpPr>
          <p:cNvPr id="2968" name="Google Shape;2968;p189"/>
          <p:cNvSpPr/>
          <p:nvPr/>
        </p:nvSpPr>
        <p:spPr>
          <a:xfrm>
            <a:off x="4469058" y="1664569"/>
            <a:ext cx="1446000" cy="1962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FD2A00"/>
              </a:buClr>
              <a:buFont typeface="Helvetica Neue"/>
              <a:buNone/>
            </a:pPr>
            <a:r>
              <a:rPr lang="en" sz="1000">
                <a:solidFill>
                  <a:schemeClr val="accent1"/>
                </a:solidFill>
                <a:latin typeface="Roboto"/>
                <a:ea typeface="Roboto"/>
                <a:cs typeface="Roboto"/>
                <a:sym typeface="Roboto"/>
              </a:rPr>
              <a:t>Rev. 2 </a:t>
            </a:r>
            <a:r>
              <a:rPr b="0" i="0" lang="en" sz="1000" u="none" cap="none" strike="noStrike">
                <a:solidFill>
                  <a:schemeClr val="accent1"/>
                </a:solidFill>
                <a:latin typeface="Roboto"/>
                <a:ea typeface="Roboto"/>
                <a:cs typeface="Roboto"/>
                <a:sym typeface="Roboto"/>
              </a:rPr>
              <a:t>deployed</a:t>
            </a:r>
            <a:endParaRPr sz="500">
              <a:solidFill>
                <a:schemeClr val="accent1"/>
              </a:solidFill>
              <a:latin typeface="Roboto"/>
              <a:ea typeface="Roboto"/>
              <a:cs typeface="Roboto"/>
              <a:sym typeface="Roboto"/>
            </a:endParaRPr>
          </a:p>
        </p:txBody>
      </p:sp>
      <p:sp>
        <p:nvSpPr>
          <p:cNvPr id="2969" name="Google Shape;2969;p189"/>
          <p:cNvSpPr/>
          <p:nvPr/>
        </p:nvSpPr>
        <p:spPr>
          <a:xfrm>
            <a:off x="6258045" y="3516720"/>
            <a:ext cx="909300" cy="1962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rPr lang="en" sz="1000">
                <a:solidFill>
                  <a:srgbClr val="666666"/>
                </a:solidFill>
                <a:latin typeface="Roboto"/>
                <a:ea typeface="Roboto"/>
                <a:cs typeface="Roboto"/>
                <a:sym typeface="Roboto"/>
              </a:rPr>
              <a:t>Rev. 1</a:t>
            </a:r>
            <a:endParaRPr sz="500">
              <a:solidFill>
                <a:srgbClr val="666666"/>
              </a:solidFill>
              <a:latin typeface="Roboto"/>
              <a:ea typeface="Roboto"/>
              <a:cs typeface="Roboto"/>
              <a:sym typeface="Roboto"/>
            </a:endParaRPr>
          </a:p>
        </p:txBody>
      </p:sp>
      <p:sp>
        <p:nvSpPr>
          <p:cNvPr id="2970" name="Google Shape;2970;p189"/>
          <p:cNvSpPr/>
          <p:nvPr/>
        </p:nvSpPr>
        <p:spPr>
          <a:xfrm>
            <a:off x="1438363" y="2649436"/>
            <a:ext cx="963300" cy="2388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2E2E2E"/>
              </a:buClr>
              <a:buFont typeface="Helvetica Neue"/>
              <a:buNone/>
            </a:pPr>
            <a:r>
              <a:rPr b="0" i="0" lang="en" sz="1300" u="none" cap="none" strike="noStrike">
                <a:solidFill>
                  <a:srgbClr val="666666"/>
                </a:solidFill>
                <a:latin typeface="Roboto"/>
                <a:ea typeface="Roboto"/>
                <a:cs typeface="Roboto"/>
                <a:sym typeface="Roboto"/>
              </a:rPr>
              <a:t>API Traffic</a:t>
            </a:r>
            <a:endParaRPr sz="500">
              <a:solidFill>
                <a:srgbClr val="666666"/>
              </a:solidFill>
              <a:latin typeface="Roboto"/>
              <a:ea typeface="Roboto"/>
              <a:cs typeface="Roboto"/>
              <a:sym typeface="Roboto"/>
            </a:endParaRPr>
          </a:p>
        </p:txBody>
      </p:sp>
      <p:sp>
        <p:nvSpPr>
          <p:cNvPr id="2971" name="Google Shape;2971;p189"/>
          <p:cNvSpPr/>
          <p:nvPr/>
        </p:nvSpPr>
        <p:spPr>
          <a:xfrm>
            <a:off x="3954934" y="4170557"/>
            <a:ext cx="963300" cy="2388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2E2E2E"/>
              </a:buClr>
              <a:buFont typeface="Helvetica Neue"/>
              <a:buNone/>
            </a:pPr>
            <a:r>
              <a:rPr b="0" i="0" lang="en" sz="1300" u="none" cap="none" strike="noStrike">
                <a:solidFill>
                  <a:srgbClr val="666666"/>
                </a:solidFill>
                <a:latin typeface="Roboto"/>
                <a:ea typeface="Roboto"/>
                <a:cs typeface="Roboto"/>
                <a:sym typeface="Roboto"/>
              </a:rPr>
              <a:t>Time</a:t>
            </a:r>
            <a:endParaRPr sz="500">
              <a:solidFill>
                <a:srgbClr val="666666"/>
              </a:solidFill>
              <a:latin typeface="Roboto"/>
              <a:ea typeface="Roboto"/>
              <a:cs typeface="Roboto"/>
              <a:sym typeface="Roboto"/>
            </a:endParaRPr>
          </a:p>
        </p:txBody>
      </p:sp>
      <p:sp>
        <p:nvSpPr>
          <p:cNvPr id="2972" name="Google Shape;2972;p189"/>
          <p:cNvSpPr/>
          <p:nvPr/>
        </p:nvSpPr>
        <p:spPr>
          <a:xfrm>
            <a:off x="6315191" y="2134448"/>
            <a:ext cx="909300" cy="196200"/>
          </a:xfrm>
          <a:prstGeom prst="rect">
            <a:avLst/>
          </a:prstGeom>
          <a:noFill/>
          <a:ln cap="flat" cmpd="sng" w="9525">
            <a:solidFill>
              <a:srgbClr val="4285F4">
                <a:alpha val="0"/>
              </a:srgbClr>
            </a:solidFill>
            <a:prstDash val="solid"/>
            <a:round/>
            <a:headEnd len="sm" w="sm" type="none"/>
            <a:tailEnd len="sm" w="sm" type="none"/>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FD2A00"/>
              </a:buClr>
              <a:buFont typeface="Helvetica Neue"/>
              <a:buNone/>
            </a:pPr>
            <a:r>
              <a:rPr lang="en" sz="1000">
                <a:solidFill>
                  <a:schemeClr val="accent1"/>
                </a:solidFill>
                <a:latin typeface="Helvetica Neue"/>
                <a:ea typeface="Helvetica Neue"/>
                <a:cs typeface="Helvetica Neue"/>
                <a:sym typeface="Helvetica Neue"/>
              </a:rPr>
              <a:t>Rev. 2</a:t>
            </a:r>
            <a:endParaRPr sz="500">
              <a:solidFill>
                <a:schemeClr val="accen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7" name="Shape 2977"/>
        <p:cNvGrpSpPr/>
        <p:nvPr/>
      </p:nvGrpSpPr>
      <p:grpSpPr>
        <a:xfrm>
          <a:off x="0" y="0"/>
          <a:ext cx="0" cy="0"/>
          <a:chOff x="0" y="0"/>
          <a:chExt cx="0" cy="0"/>
        </a:xfrm>
      </p:grpSpPr>
      <p:sp>
        <p:nvSpPr>
          <p:cNvPr id="2978" name="Google Shape;2978;p190"/>
          <p:cNvSpPr/>
          <p:nvPr/>
        </p:nvSpPr>
        <p:spPr>
          <a:xfrm>
            <a:off x="3315986" y="1478687"/>
            <a:ext cx="2520300" cy="2520300"/>
          </a:xfrm>
          <a:prstGeom prst="ellipse">
            <a:avLst/>
          </a:prstGeom>
          <a:noFill/>
          <a:ln cap="flat" cmpd="sng" w="19050">
            <a:solidFill>
              <a:schemeClr val="accent1"/>
            </a:solidFill>
            <a:prstDash val="dot"/>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979" name="Google Shape;2979;p190"/>
          <p:cNvSpPr/>
          <p:nvPr/>
        </p:nvSpPr>
        <p:spPr>
          <a:xfrm>
            <a:off x="5186027" y="3282202"/>
            <a:ext cx="511800" cy="511800"/>
          </a:xfrm>
          <a:custGeom>
            <a:rect b="b" l="l" r="r" t="t"/>
            <a:pathLst>
              <a:path extrusionOk="0" h="120000" w="120000">
                <a:moveTo>
                  <a:pt x="120000" y="60250"/>
                </a:moveTo>
                <a:cubicBezTo>
                  <a:pt x="120000" y="71155"/>
                  <a:pt x="117522" y="80577"/>
                  <a:pt x="112066" y="90250"/>
                </a:cubicBezTo>
                <a:cubicBezTo>
                  <a:pt x="106611" y="99666"/>
                  <a:pt x="99422" y="106361"/>
                  <a:pt x="90000" y="111816"/>
                </a:cubicBezTo>
                <a:cubicBezTo>
                  <a:pt x="80333" y="117522"/>
                  <a:pt x="70911" y="120000"/>
                  <a:pt x="60000" y="120000"/>
                </a:cubicBezTo>
                <a:cubicBezTo>
                  <a:pt x="48844" y="120000"/>
                  <a:pt x="39422" y="117522"/>
                  <a:pt x="30000" y="111816"/>
                </a:cubicBezTo>
                <a:cubicBezTo>
                  <a:pt x="20333" y="106361"/>
                  <a:pt x="13388" y="99666"/>
                  <a:pt x="7933" y="90250"/>
                </a:cubicBezTo>
                <a:cubicBezTo>
                  <a:pt x="2233" y="80577"/>
                  <a:pt x="0" y="71155"/>
                  <a:pt x="0" y="60250"/>
                </a:cubicBezTo>
                <a:cubicBezTo>
                  <a:pt x="0" y="49088"/>
                  <a:pt x="2233" y="39422"/>
                  <a:pt x="7933" y="30000"/>
                </a:cubicBezTo>
                <a:cubicBezTo>
                  <a:pt x="13388" y="20333"/>
                  <a:pt x="20333" y="13638"/>
                  <a:pt x="30000" y="8183"/>
                </a:cubicBezTo>
                <a:cubicBezTo>
                  <a:pt x="39422" y="2477"/>
                  <a:pt x="49088" y="0"/>
                  <a:pt x="60000" y="0"/>
                </a:cubicBezTo>
                <a:cubicBezTo>
                  <a:pt x="71155" y="0"/>
                  <a:pt x="80333" y="2477"/>
                  <a:pt x="90000" y="8183"/>
                </a:cubicBezTo>
                <a:cubicBezTo>
                  <a:pt x="99422" y="13638"/>
                  <a:pt x="106611" y="20333"/>
                  <a:pt x="112066" y="30000"/>
                </a:cubicBezTo>
                <a:cubicBezTo>
                  <a:pt x="117522" y="39422"/>
                  <a:pt x="120000" y="49088"/>
                  <a:pt x="120000" y="60250"/>
                </a:cubicBezTo>
              </a:path>
            </a:pathLst>
          </a:custGeom>
          <a:solidFill>
            <a:srgbClr val="666666"/>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980" name="Google Shape;2980;p190"/>
          <p:cNvSpPr/>
          <p:nvPr/>
        </p:nvSpPr>
        <p:spPr>
          <a:xfrm>
            <a:off x="4312630" y="1259053"/>
            <a:ext cx="513600" cy="5130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981" name="Google Shape;2981;p190"/>
          <p:cNvSpPr/>
          <p:nvPr/>
        </p:nvSpPr>
        <p:spPr>
          <a:xfrm>
            <a:off x="5186026" y="1659613"/>
            <a:ext cx="513600" cy="5130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982" name="Google Shape;2982;p190"/>
          <p:cNvSpPr/>
          <p:nvPr/>
        </p:nvSpPr>
        <p:spPr>
          <a:xfrm>
            <a:off x="3442068" y="3282196"/>
            <a:ext cx="512700" cy="5127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983" name="Google Shape;2983;p190"/>
          <p:cNvSpPr/>
          <p:nvPr/>
        </p:nvSpPr>
        <p:spPr>
          <a:xfrm>
            <a:off x="3697063" y="900591"/>
            <a:ext cx="1758000" cy="352200"/>
          </a:xfrm>
          <a:prstGeom prst="rect">
            <a:avLst/>
          </a:prstGeom>
          <a:noFill/>
          <a:ln>
            <a:noFill/>
          </a:ln>
        </p:spPr>
        <p:txBody>
          <a:bodyPr anchorCtr="0" anchor="b" bIns="34300" lIns="34300" spcFirstLastPara="1" rIns="34300" wrap="square" tIns="34300">
            <a:noAutofit/>
          </a:bodyPr>
          <a:lstStyle/>
          <a:p>
            <a:pPr indent="0" lvl="0" marL="0" marR="0" rtl="0" algn="ct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Design</a:t>
            </a:r>
            <a:endParaRPr sz="1300">
              <a:solidFill>
                <a:srgbClr val="666666"/>
              </a:solidFill>
              <a:latin typeface="Roboto"/>
              <a:ea typeface="Roboto"/>
              <a:cs typeface="Roboto"/>
              <a:sym typeface="Roboto"/>
            </a:endParaRPr>
          </a:p>
        </p:txBody>
      </p:sp>
      <p:sp>
        <p:nvSpPr>
          <p:cNvPr id="2984" name="Google Shape;2984;p190"/>
          <p:cNvSpPr/>
          <p:nvPr/>
        </p:nvSpPr>
        <p:spPr>
          <a:xfrm>
            <a:off x="5830260" y="1760246"/>
            <a:ext cx="3253800" cy="3522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Develop</a:t>
            </a:r>
            <a:endParaRPr sz="1300">
              <a:solidFill>
                <a:srgbClr val="666666"/>
              </a:solidFill>
              <a:latin typeface="Roboto"/>
              <a:ea typeface="Roboto"/>
              <a:cs typeface="Roboto"/>
              <a:sym typeface="Roboto"/>
            </a:endParaRPr>
          </a:p>
        </p:txBody>
      </p:sp>
      <p:sp>
        <p:nvSpPr>
          <p:cNvPr id="2985" name="Google Shape;2985;p190"/>
          <p:cNvSpPr/>
          <p:nvPr/>
        </p:nvSpPr>
        <p:spPr>
          <a:xfrm>
            <a:off x="6182354" y="2582944"/>
            <a:ext cx="640500" cy="3522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Secure</a:t>
            </a:r>
            <a:endParaRPr sz="1300">
              <a:solidFill>
                <a:srgbClr val="666666"/>
              </a:solidFill>
              <a:latin typeface="Roboto"/>
              <a:ea typeface="Roboto"/>
              <a:cs typeface="Roboto"/>
              <a:sym typeface="Roboto"/>
            </a:endParaRPr>
          </a:p>
        </p:txBody>
      </p:sp>
      <p:sp>
        <p:nvSpPr>
          <p:cNvPr id="2986" name="Google Shape;2986;p190"/>
          <p:cNvSpPr/>
          <p:nvPr/>
        </p:nvSpPr>
        <p:spPr>
          <a:xfrm>
            <a:off x="5850694" y="3382836"/>
            <a:ext cx="2692800" cy="3522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Publish</a:t>
            </a:r>
            <a:endParaRPr sz="1300">
              <a:solidFill>
                <a:srgbClr val="666666"/>
              </a:solidFill>
              <a:latin typeface="Roboto"/>
              <a:ea typeface="Roboto"/>
              <a:cs typeface="Roboto"/>
              <a:sym typeface="Roboto"/>
            </a:endParaRPr>
          </a:p>
        </p:txBody>
      </p:sp>
      <p:sp>
        <p:nvSpPr>
          <p:cNvPr id="2987" name="Google Shape;2987;p190"/>
          <p:cNvSpPr/>
          <p:nvPr/>
        </p:nvSpPr>
        <p:spPr>
          <a:xfrm>
            <a:off x="2589623" y="3382838"/>
            <a:ext cx="724800" cy="3522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i="0" lang="en" sz="1300" u="none" cap="none" strike="noStrike">
                <a:solidFill>
                  <a:schemeClr val="accent1"/>
                </a:solidFill>
                <a:latin typeface="Roboto"/>
                <a:ea typeface="Roboto"/>
                <a:cs typeface="Roboto"/>
                <a:sym typeface="Roboto"/>
              </a:rPr>
              <a:t>Monitor</a:t>
            </a:r>
            <a:endParaRPr sz="1300">
              <a:solidFill>
                <a:schemeClr val="accent1"/>
              </a:solidFill>
              <a:latin typeface="Roboto"/>
              <a:ea typeface="Roboto"/>
              <a:cs typeface="Roboto"/>
              <a:sym typeface="Roboto"/>
            </a:endParaRPr>
          </a:p>
        </p:txBody>
      </p:sp>
      <p:sp>
        <p:nvSpPr>
          <p:cNvPr id="2988" name="Google Shape;2988;p190"/>
          <p:cNvSpPr/>
          <p:nvPr/>
        </p:nvSpPr>
        <p:spPr>
          <a:xfrm>
            <a:off x="2237502" y="2582944"/>
            <a:ext cx="724800" cy="3522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i="0" lang="en" sz="1300" u="none" cap="none" strike="noStrike">
                <a:solidFill>
                  <a:schemeClr val="accent1"/>
                </a:solidFill>
                <a:latin typeface="Roboto"/>
                <a:ea typeface="Roboto"/>
                <a:cs typeface="Roboto"/>
                <a:sym typeface="Roboto"/>
              </a:rPr>
              <a:t>Analyze</a:t>
            </a:r>
            <a:endParaRPr sz="1300">
              <a:solidFill>
                <a:schemeClr val="accent1"/>
              </a:solidFill>
              <a:latin typeface="Roboto"/>
              <a:ea typeface="Roboto"/>
              <a:cs typeface="Roboto"/>
              <a:sym typeface="Roboto"/>
            </a:endParaRPr>
          </a:p>
        </p:txBody>
      </p:sp>
      <p:sp>
        <p:nvSpPr>
          <p:cNvPr id="2989" name="Google Shape;2989;p190"/>
          <p:cNvSpPr/>
          <p:nvPr/>
        </p:nvSpPr>
        <p:spPr>
          <a:xfrm>
            <a:off x="2494979" y="1760250"/>
            <a:ext cx="814500" cy="2958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Monetize</a:t>
            </a:r>
            <a:endParaRPr sz="1300">
              <a:solidFill>
                <a:srgbClr val="666666"/>
              </a:solidFill>
              <a:latin typeface="Roboto"/>
              <a:ea typeface="Roboto"/>
              <a:cs typeface="Roboto"/>
              <a:sym typeface="Roboto"/>
            </a:endParaRPr>
          </a:p>
        </p:txBody>
      </p:sp>
      <p:sp>
        <p:nvSpPr>
          <p:cNvPr id="2990" name="Google Shape;2990;p190"/>
          <p:cNvSpPr/>
          <p:nvPr/>
        </p:nvSpPr>
        <p:spPr>
          <a:xfrm>
            <a:off x="3549348" y="4221849"/>
            <a:ext cx="2053500" cy="352200"/>
          </a:xfrm>
          <a:prstGeom prst="rect">
            <a:avLst/>
          </a:prstGeom>
          <a:noFill/>
          <a:ln>
            <a:noFill/>
          </a:ln>
        </p:spPr>
        <p:txBody>
          <a:bodyPr anchorCtr="0" anchor="t" bIns="34300" lIns="34300" spcFirstLastPara="1" rIns="34300" wrap="square" tIns="34300">
            <a:noAutofit/>
          </a:bodyPr>
          <a:lstStyle/>
          <a:p>
            <a:pPr indent="0" lvl="0" marL="0" marR="0" rtl="0" algn="ct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Scale</a:t>
            </a:r>
            <a:endParaRPr sz="1300">
              <a:solidFill>
                <a:srgbClr val="666666"/>
              </a:solidFill>
              <a:latin typeface="Roboto"/>
              <a:ea typeface="Roboto"/>
              <a:cs typeface="Roboto"/>
              <a:sym typeface="Roboto"/>
            </a:endParaRPr>
          </a:p>
        </p:txBody>
      </p:sp>
      <p:sp>
        <p:nvSpPr>
          <p:cNvPr id="2991" name="Google Shape;2991;p190"/>
          <p:cNvSpPr/>
          <p:nvPr/>
        </p:nvSpPr>
        <p:spPr>
          <a:xfrm>
            <a:off x="5543803" y="2482522"/>
            <a:ext cx="512700" cy="5127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992" name="Google Shape;2992;p190"/>
          <p:cNvSpPr/>
          <p:nvPr/>
        </p:nvSpPr>
        <p:spPr>
          <a:xfrm>
            <a:off x="3441092" y="1640605"/>
            <a:ext cx="513600" cy="5130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993" name="Google Shape;2993;p190"/>
          <p:cNvSpPr/>
          <p:nvPr/>
        </p:nvSpPr>
        <p:spPr>
          <a:xfrm>
            <a:off x="5704058" y="2613442"/>
            <a:ext cx="192060" cy="250695"/>
          </a:xfrm>
          <a:custGeom>
            <a:rect b="b" l="l" r="r" t="t"/>
            <a:pathLst>
              <a:path extrusionOk="0" h="1098" w="842">
                <a:moveTo>
                  <a:pt x="737" y="367"/>
                </a:moveTo>
                <a:lnTo>
                  <a:pt x="683" y="367"/>
                </a:lnTo>
                <a:lnTo>
                  <a:pt x="683" y="263"/>
                </a:lnTo>
                <a:cubicBezTo>
                  <a:pt x="683" y="119"/>
                  <a:pt x="568" y="0"/>
                  <a:pt x="421" y="0"/>
                </a:cubicBezTo>
                <a:cubicBezTo>
                  <a:pt x="274" y="0"/>
                  <a:pt x="158" y="116"/>
                  <a:pt x="158" y="263"/>
                </a:cubicBezTo>
                <a:lnTo>
                  <a:pt x="158" y="367"/>
                </a:lnTo>
                <a:lnTo>
                  <a:pt x="105" y="367"/>
                </a:lnTo>
                <a:cubicBezTo>
                  <a:pt x="48" y="367"/>
                  <a:pt x="0" y="415"/>
                  <a:pt x="0" y="471"/>
                </a:cubicBezTo>
                <a:lnTo>
                  <a:pt x="0" y="992"/>
                </a:lnTo>
                <a:cubicBezTo>
                  <a:pt x="0" y="1049"/>
                  <a:pt x="48" y="1097"/>
                  <a:pt x="105" y="1097"/>
                </a:cubicBezTo>
                <a:lnTo>
                  <a:pt x="731" y="1097"/>
                </a:lnTo>
                <a:cubicBezTo>
                  <a:pt x="788" y="1097"/>
                  <a:pt x="836" y="1049"/>
                  <a:pt x="836" y="992"/>
                </a:cubicBezTo>
                <a:lnTo>
                  <a:pt x="836" y="471"/>
                </a:lnTo>
                <a:cubicBezTo>
                  <a:pt x="841" y="412"/>
                  <a:pt x="796" y="367"/>
                  <a:pt x="737" y="367"/>
                </a:cubicBezTo>
                <a:close/>
                <a:moveTo>
                  <a:pt x="424" y="834"/>
                </a:moveTo>
                <a:cubicBezTo>
                  <a:pt x="367" y="834"/>
                  <a:pt x="319" y="786"/>
                  <a:pt x="319" y="731"/>
                </a:cubicBezTo>
                <a:cubicBezTo>
                  <a:pt x="319" y="675"/>
                  <a:pt x="368" y="627"/>
                  <a:pt x="424" y="627"/>
                </a:cubicBezTo>
                <a:cubicBezTo>
                  <a:pt x="481" y="627"/>
                  <a:pt x="528" y="675"/>
                  <a:pt x="528" y="731"/>
                </a:cubicBezTo>
                <a:cubicBezTo>
                  <a:pt x="528" y="786"/>
                  <a:pt x="483" y="834"/>
                  <a:pt x="424" y="834"/>
                </a:cubicBezTo>
                <a:close/>
                <a:moveTo>
                  <a:pt x="263" y="367"/>
                </a:moveTo>
                <a:lnTo>
                  <a:pt x="263" y="263"/>
                </a:lnTo>
                <a:cubicBezTo>
                  <a:pt x="263" y="172"/>
                  <a:pt x="337" y="102"/>
                  <a:pt x="424" y="102"/>
                </a:cubicBezTo>
                <a:cubicBezTo>
                  <a:pt x="512" y="102"/>
                  <a:pt x="585" y="175"/>
                  <a:pt x="585" y="263"/>
                </a:cubicBezTo>
                <a:lnTo>
                  <a:pt x="585" y="367"/>
                </a:lnTo>
                <a:lnTo>
                  <a:pt x="263" y="367"/>
                </a:ln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2994" name="Google Shape;2994;p190"/>
          <p:cNvSpPr/>
          <p:nvPr/>
        </p:nvSpPr>
        <p:spPr>
          <a:xfrm>
            <a:off x="5327152" y="1796752"/>
            <a:ext cx="231277" cy="23861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2995" name="Google Shape;2995;p190"/>
          <p:cNvSpPr/>
          <p:nvPr/>
        </p:nvSpPr>
        <p:spPr>
          <a:xfrm>
            <a:off x="3633294" y="1782357"/>
            <a:ext cx="130337" cy="229881"/>
          </a:xfrm>
          <a:custGeom>
            <a:rect b="b" l="l" r="r" t="t"/>
            <a:pathLst>
              <a:path extrusionOk="0" h="1012" w="574">
                <a:moveTo>
                  <a:pt x="308" y="443"/>
                </a:moveTo>
                <a:cubicBezTo>
                  <a:pt x="181" y="410"/>
                  <a:pt x="138" y="376"/>
                  <a:pt x="138" y="322"/>
                </a:cubicBezTo>
                <a:cubicBezTo>
                  <a:pt x="138" y="260"/>
                  <a:pt x="195" y="218"/>
                  <a:pt x="291" y="218"/>
                </a:cubicBezTo>
                <a:cubicBezTo>
                  <a:pt x="389" y="218"/>
                  <a:pt x="429" y="266"/>
                  <a:pt x="432" y="336"/>
                </a:cubicBezTo>
                <a:lnTo>
                  <a:pt x="556" y="336"/>
                </a:lnTo>
                <a:cubicBezTo>
                  <a:pt x="553" y="240"/>
                  <a:pt x="494" y="150"/>
                  <a:pt x="375" y="122"/>
                </a:cubicBezTo>
                <a:lnTo>
                  <a:pt x="375" y="0"/>
                </a:lnTo>
                <a:lnTo>
                  <a:pt x="206" y="0"/>
                </a:lnTo>
                <a:lnTo>
                  <a:pt x="206" y="122"/>
                </a:lnTo>
                <a:cubicBezTo>
                  <a:pt x="96" y="144"/>
                  <a:pt x="8" y="215"/>
                  <a:pt x="8" y="325"/>
                </a:cubicBezTo>
                <a:cubicBezTo>
                  <a:pt x="8" y="455"/>
                  <a:pt x="116" y="520"/>
                  <a:pt x="274" y="556"/>
                </a:cubicBezTo>
                <a:cubicBezTo>
                  <a:pt x="415" y="590"/>
                  <a:pt x="443" y="638"/>
                  <a:pt x="443" y="692"/>
                </a:cubicBezTo>
                <a:cubicBezTo>
                  <a:pt x="443" y="731"/>
                  <a:pt x="415" y="793"/>
                  <a:pt x="291" y="793"/>
                </a:cubicBezTo>
                <a:cubicBezTo>
                  <a:pt x="175" y="793"/>
                  <a:pt x="130" y="743"/>
                  <a:pt x="124" y="675"/>
                </a:cubicBezTo>
                <a:lnTo>
                  <a:pt x="0" y="675"/>
                </a:lnTo>
                <a:cubicBezTo>
                  <a:pt x="6" y="799"/>
                  <a:pt x="99" y="867"/>
                  <a:pt x="206" y="889"/>
                </a:cubicBezTo>
                <a:lnTo>
                  <a:pt x="206" y="1011"/>
                </a:lnTo>
                <a:lnTo>
                  <a:pt x="375" y="1011"/>
                </a:lnTo>
                <a:lnTo>
                  <a:pt x="375" y="889"/>
                </a:lnTo>
                <a:cubicBezTo>
                  <a:pt x="485" y="870"/>
                  <a:pt x="573" y="805"/>
                  <a:pt x="573" y="689"/>
                </a:cubicBezTo>
                <a:cubicBezTo>
                  <a:pt x="570" y="534"/>
                  <a:pt x="435" y="477"/>
                  <a:pt x="308" y="443"/>
                </a:cubicBezTo>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Roboto"/>
              <a:ea typeface="Roboto"/>
              <a:cs typeface="Roboto"/>
              <a:sym typeface="Roboto"/>
            </a:endParaRPr>
          </a:p>
        </p:txBody>
      </p:sp>
      <p:sp>
        <p:nvSpPr>
          <p:cNvPr id="2996" name="Google Shape;2996;p190"/>
          <p:cNvSpPr/>
          <p:nvPr/>
        </p:nvSpPr>
        <p:spPr>
          <a:xfrm>
            <a:off x="4314043" y="3705496"/>
            <a:ext cx="512700" cy="5127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2997" name="Google Shape;2997;p190"/>
          <p:cNvSpPr/>
          <p:nvPr/>
        </p:nvSpPr>
        <p:spPr>
          <a:xfrm>
            <a:off x="4465474" y="3857868"/>
            <a:ext cx="207900" cy="207600"/>
          </a:xfrm>
          <a:prstGeom prst="ellipse">
            <a:avLst/>
          </a:prstGeom>
          <a:noFill/>
          <a:ln cap="flat" cmpd="sng" w="28575">
            <a:solidFill>
              <a:srgbClr val="FFFFFF"/>
            </a:solidFill>
            <a:prstDash val="solid"/>
            <a:miter lim="8000"/>
            <a:headEnd len="sm" w="sm" type="none"/>
            <a:tailEnd len="sm" w="sm" type="none"/>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998" name="Google Shape;2998;p190"/>
          <p:cNvSpPr/>
          <p:nvPr/>
        </p:nvSpPr>
        <p:spPr>
          <a:xfrm>
            <a:off x="4498713" y="3920966"/>
            <a:ext cx="141000" cy="141000"/>
          </a:xfrm>
          <a:prstGeom prst="ellipse">
            <a:avLst/>
          </a:prstGeom>
          <a:noFill/>
          <a:ln cap="flat" cmpd="sng" w="28575">
            <a:solidFill>
              <a:srgbClr val="FFFFFF"/>
            </a:solidFill>
            <a:prstDash val="solid"/>
            <a:miter lim="8000"/>
            <a:headEnd len="sm" w="sm" type="none"/>
            <a:tailEnd len="sm" w="sm" type="none"/>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2999" name="Google Shape;2999;p190"/>
          <p:cNvSpPr/>
          <p:nvPr/>
        </p:nvSpPr>
        <p:spPr>
          <a:xfrm>
            <a:off x="4524150" y="3967749"/>
            <a:ext cx="90000" cy="90300"/>
          </a:xfrm>
          <a:prstGeom prst="ellipse">
            <a:avLst/>
          </a:prstGeom>
          <a:solidFill>
            <a:srgbClr val="FFFFFF"/>
          </a:solidFill>
          <a:ln cap="flat" cmpd="sng" w="9525">
            <a:solidFill>
              <a:srgbClr val="FFFFFF">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pic>
        <p:nvPicPr>
          <p:cNvPr descr="ic_speedometer_white_48dp.png" id="3000" name="Google Shape;3000;p190"/>
          <p:cNvPicPr preferRelativeResize="0"/>
          <p:nvPr/>
        </p:nvPicPr>
        <p:blipFill>
          <a:blip r:embed="rId3">
            <a:alphaModFix/>
          </a:blip>
          <a:stretch>
            <a:fillRect/>
          </a:stretch>
        </p:blipFill>
        <p:spPr>
          <a:xfrm>
            <a:off x="3572460" y="3433350"/>
            <a:ext cx="250786" cy="250786"/>
          </a:xfrm>
          <a:prstGeom prst="rect">
            <a:avLst/>
          </a:prstGeom>
          <a:noFill/>
          <a:ln>
            <a:noFill/>
          </a:ln>
        </p:spPr>
      </p:pic>
      <p:sp>
        <p:nvSpPr>
          <p:cNvPr id="3001" name="Google Shape;3001;p190"/>
          <p:cNvSpPr/>
          <p:nvPr/>
        </p:nvSpPr>
        <p:spPr>
          <a:xfrm>
            <a:off x="5351905" y="3435468"/>
            <a:ext cx="192060" cy="219019"/>
          </a:xfrm>
          <a:custGeom>
            <a:rect b="b" l="l" r="r" t="t"/>
            <a:pathLst>
              <a:path extrusionOk="0" h="904" w="792">
                <a:moveTo>
                  <a:pt x="0" y="0"/>
                </a:moveTo>
                <a:lnTo>
                  <a:pt x="0" y="113"/>
                </a:lnTo>
                <a:lnTo>
                  <a:pt x="788" y="113"/>
                </a:lnTo>
                <a:lnTo>
                  <a:pt x="788" y="0"/>
                </a:lnTo>
                <a:lnTo>
                  <a:pt x="0" y="0"/>
                </a:lnTo>
                <a:close/>
                <a:moveTo>
                  <a:pt x="0" y="564"/>
                </a:moveTo>
                <a:lnTo>
                  <a:pt x="226" y="564"/>
                </a:lnTo>
                <a:lnTo>
                  <a:pt x="226" y="903"/>
                </a:lnTo>
                <a:lnTo>
                  <a:pt x="565" y="903"/>
                </a:lnTo>
                <a:lnTo>
                  <a:pt x="565" y="564"/>
                </a:lnTo>
                <a:lnTo>
                  <a:pt x="791" y="564"/>
                </a:lnTo>
                <a:lnTo>
                  <a:pt x="395" y="169"/>
                </a:lnTo>
                <a:lnTo>
                  <a:pt x="0" y="564"/>
                </a:ln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pic>
        <p:nvPicPr>
          <p:cNvPr descr="ic_palette_white_48dp.png" id="3002" name="Google Shape;3002;p190"/>
          <p:cNvPicPr preferRelativeResize="0"/>
          <p:nvPr/>
        </p:nvPicPr>
        <p:blipFill>
          <a:blip r:embed="rId4">
            <a:alphaModFix/>
          </a:blip>
          <a:stretch>
            <a:fillRect/>
          </a:stretch>
        </p:blipFill>
        <p:spPr>
          <a:xfrm>
            <a:off x="4428348" y="1367569"/>
            <a:ext cx="295505" cy="295505"/>
          </a:xfrm>
          <a:prstGeom prst="rect">
            <a:avLst/>
          </a:prstGeom>
          <a:noFill/>
          <a:ln>
            <a:noFill/>
          </a:ln>
        </p:spPr>
      </p:pic>
      <p:sp>
        <p:nvSpPr>
          <p:cNvPr id="3003" name="Google Shape;3003;p190"/>
          <p:cNvSpPr/>
          <p:nvPr/>
        </p:nvSpPr>
        <p:spPr>
          <a:xfrm>
            <a:off x="3095796" y="2482307"/>
            <a:ext cx="511800" cy="511800"/>
          </a:xfrm>
          <a:custGeom>
            <a:rect b="b" l="l" r="r" t="t"/>
            <a:pathLst>
              <a:path extrusionOk="0" h="120000" w="120000">
                <a:moveTo>
                  <a:pt x="120000" y="60250"/>
                </a:moveTo>
                <a:cubicBezTo>
                  <a:pt x="120000" y="71155"/>
                  <a:pt x="117522" y="80577"/>
                  <a:pt x="112066" y="90250"/>
                </a:cubicBezTo>
                <a:cubicBezTo>
                  <a:pt x="106611" y="99666"/>
                  <a:pt x="99422" y="106361"/>
                  <a:pt x="90000" y="111816"/>
                </a:cubicBezTo>
                <a:cubicBezTo>
                  <a:pt x="80333" y="117522"/>
                  <a:pt x="70911" y="120000"/>
                  <a:pt x="60000" y="120000"/>
                </a:cubicBezTo>
                <a:cubicBezTo>
                  <a:pt x="48844" y="120000"/>
                  <a:pt x="39422" y="117522"/>
                  <a:pt x="30000" y="111816"/>
                </a:cubicBezTo>
                <a:cubicBezTo>
                  <a:pt x="20333" y="106361"/>
                  <a:pt x="13388" y="99666"/>
                  <a:pt x="7933" y="90250"/>
                </a:cubicBezTo>
                <a:cubicBezTo>
                  <a:pt x="2233" y="80577"/>
                  <a:pt x="0" y="71155"/>
                  <a:pt x="0" y="60250"/>
                </a:cubicBezTo>
                <a:cubicBezTo>
                  <a:pt x="0" y="49088"/>
                  <a:pt x="2233" y="39422"/>
                  <a:pt x="7933" y="30000"/>
                </a:cubicBezTo>
                <a:cubicBezTo>
                  <a:pt x="13388" y="20333"/>
                  <a:pt x="20333" y="13638"/>
                  <a:pt x="30000" y="8183"/>
                </a:cubicBezTo>
                <a:cubicBezTo>
                  <a:pt x="39422" y="2477"/>
                  <a:pt x="49088" y="0"/>
                  <a:pt x="60000" y="0"/>
                </a:cubicBezTo>
                <a:cubicBezTo>
                  <a:pt x="71155" y="0"/>
                  <a:pt x="80333" y="2477"/>
                  <a:pt x="90000" y="8183"/>
                </a:cubicBezTo>
                <a:cubicBezTo>
                  <a:pt x="99422" y="13638"/>
                  <a:pt x="106611" y="20333"/>
                  <a:pt x="112066" y="30000"/>
                </a:cubicBezTo>
                <a:cubicBezTo>
                  <a:pt x="117522" y="39422"/>
                  <a:pt x="120000" y="49088"/>
                  <a:pt x="120000" y="60250"/>
                </a:cubicBezTo>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300" u="none" cap="none" strike="noStrike">
              <a:solidFill>
                <a:srgbClr val="5A5A5A"/>
              </a:solidFill>
              <a:latin typeface="Roboto"/>
              <a:ea typeface="Roboto"/>
              <a:cs typeface="Roboto"/>
              <a:sym typeface="Roboto"/>
            </a:endParaRPr>
          </a:p>
        </p:txBody>
      </p:sp>
      <p:pic>
        <p:nvPicPr>
          <p:cNvPr descr="ic_chart_bar_white_48dp.png" id="3004" name="Google Shape;3004;p190"/>
          <p:cNvPicPr preferRelativeResize="0"/>
          <p:nvPr/>
        </p:nvPicPr>
        <p:blipFill>
          <a:blip r:embed="rId5">
            <a:alphaModFix/>
          </a:blip>
          <a:stretch>
            <a:fillRect/>
          </a:stretch>
        </p:blipFill>
        <p:spPr>
          <a:xfrm>
            <a:off x="3226364" y="2612691"/>
            <a:ext cx="250786" cy="250786"/>
          </a:xfrm>
          <a:prstGeom prst="rect">
            <a:avLst/>
          </a:prstGeom>
          <a:noFill/>
          <a:ln>
            <a:noFill/>
          </a:ln>
        </p:spPr>
      </p:pic>
      <p:sp>
        <p:nvSpPr>
          <p:cNvPr id="3005" name="Google Shape;3005;p190"/>
          <p:cNvSpPr/>
          <p:nvPr/>
        </p:nvSpPr>
        <p:spPr>
          <a:xfrm>
            <a:off x="3796833" y="1960446"/>
            <a:ext cx="1558500" cy="1556700"/>
          </a:xfrm>
          <a:prstGeom prst="ellipse">
            <a:avLst/>
          </a:prstGeom>
          <a:noFill/>
          <a:ln cap="flat" cmpd="sng" w="19050">
            <a:solidFill>
              <a:schemeClr val="accent1"/>
            </a:solidFill>
            <a:prstDash val="dot"/>
            <a:bevel/>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3006" name="Google Shape;3006;p190"/>
          <p:cNvSpPr txBox="1"/>
          <p:nvPr/>
        </p:nvSpPr>
        <p:spPr>
          <a:xfrm>
            <a:off x="4044360" y="2921944"/>
            <a:ext cx="1055400" cy="295800"/>
          </a:xfrm>
          <a:prstGeom prst="rect">
            <a:avLst/>
          </a:prstGeom>
          <a:noFill/>
          <a:ln>
            <a:noFill/>
          </a:ln>
        </p:spPr>
        <p:txBody>
          <a:bodyPr anchorCtr="0" anchor="t" bIns="68500" lIns="68500" spcFirstLastPara="1" rIns="68500" wrap="square" tIns="68500">
            <a:noAutofit/>
          </a:bodyPr>
          <a:lstStyle/>
          <a:p>
            <a:pPr indent="0" lvl="0" marL="0" rtl="0" algn="ctr">
              <a:spcBef>
                <a:spcPts val="0"/>
              </a:spcBef>
              <a:spcAft>
                <a:spcPts val="0"/>
              </a:spcAft>
              <a:buNone/>
            </a:pPr>
            <a:r>
              <a:rPr lang="en" sz="1300">
                <a:solidFill>
                  <a:schemeClr val="accent1"/>
                </a:solidFill>
                <a:latin typeface="Roboto"/>
                <a:ea typeface="Roboto"/>
                <a:cs typeface="Roboto"/>
                <a:sym typeface="Roboto"/>
              </a:rPr>
              <a:t>Edge</a:t>
            </a:r>
            <a:endParaRPr sz="1300">
              <a:solidFill>
                <a:schemeClr val="accent1"/>
              </a:solidFill>
              <a:latin typeface="Roboto"/>
              <a:ea typeface="Roboto"/>
              <a:cs typeface="Roboto"/>
              <a:sym typeface="Roboto"/>
            </a:endParaRPr>
          </a:p>
        </p:txBody>
      </p:sp>
      <p:sp>
        <p:nvSpPr>
          <p:cNvPr id="3007" name="Google Shape;3007;p190"/>
          <p:cNvSpPr/>
          <p:nvPr/>
        </p:nvSpPr>
        <p:spPr>
          <a:xfrm>
            <a:off x="4269665" y="2259602"/>
            <a:ext cx="597900" cy="675000"/>
          </a:xfrm>
          <a:custGeom>
            <a:rect b="b" l="l" r="r" t="t"/>
            <a:pathLst>
              <a:path extrusionOk="0" h="120000" w="120000">
                <a:moveTo>
                  <a:pt x="116444" y="29568"/>
                </a:moveTo>
                <a:lnTo>
                  <a:pt x="58166" y="29568"/>
                </a:lnTo>
                <a:cubicBezTo>
                  <a:pt x="55366" y="29568"/>
                  <a:pt x="53644" y="26993"/>
                  <a:pt x="55044" y="24899"/>
                </a:cubicBezTo>
                <a:lnTo>
                  <a:pt x="67322" y="6119"/>
                </a:lnTo>
                <a:cubicBezTo>
                  <a:pt x="68294" y="4596"/>
                  <a:pt x="67755" y="2693"/>
                  <a:pt x="66033" y="1836"/>
                </a:cubicBezTo>
                <a:lnTo>
                  <a:pt x="63338" y="403"/>
                </a:lnTo>
                <a:cubicBezTo>
                  <a:pt x="61616" y="-453"/>
                  <a:pt x="59461" y="117"/>
                  <a:pt x="58494" y="1545"/>
                </a:cubicBezTo>
                <a:lnTo>
                  <a:pt x="29300" y="46243"/>
                </a:lnTo>
                <a:cubicBezTo>
                  <a:pt x="27900" y="48342"/>
                  <a:pt x="24561" y="48342"/>
                  <a:pt x="23161" y="46243"/>
                </a:cubicBezTo>
                <a:lnTo>
                  <a:pt x="10877" y="27469"/>
                </a:lnTo>
                <a:cubicBezTo>
                  <a:pt x="9911" y="25946"/>
                  <a:pt x="7755" y="25470"/>
                  <a:pt x="6033" y="26326"/>
                </a:cubicBezTo>
                <a:lnTo>
                  <a:pt x="3338" y="27659"/>
                </a:lnTo>
                <a:cubicBezTo>
                  <a:pt x="1616" y="28516"/>
                  <a:pt x="1077" y="30520"/>
                  <a:pt x="2044" y="31948"/>
                </a:cubicBezTo>
                <a:lnTo>
                  <a:pt x="31133" y="76646"/>
                </a:lnTo>
                <a:cubicBezTo>
                  <a:pt x="32533" y="78745"/>
                  <a:pt x="30805" y="81315"/>
                  <a:pt x="28116" y="81315"/>
                </a:cubicBezTo>
                <a:lnTo>
                  <a:pt x="3555" y="81315"/>
                </a:lnTo>
                <a:cubicBezTo>
                  <a:pt x="1616" y="81315"/>
                  <a:pt x="0" y="82749"/>
                  <a:pt x="0" y="84462"/>
                </a:cubicBezTo>
                <a:lnTo>
                  <a:pt x="0" y="87228"/>
                </a:lnTo>
                <a:cubicBezTo>
                  <a:pt x="0" y="89036"/>
                  <a:pt x="1616" y="90369"/>
                  <a:pt x="3555" y="90369"/>
                </a:cubicBezTo>
                <a:lnTo>
                  <a:pt x="61833" y="90369"/>
                </a:lnTo>
                <a:cubicBezTo>
                  <a:pt x="64633" y="90369"/>
                  <a:pt x="66355" y="93040"/>
                  <a:pt x="64955" y="95134"/>
                </a:cubicBezTo>
                <a:lnTo>
                  <a:pt x="52677" y="113913"/>
                </a:lnTo>
                <a:cubicBezTo>
                  <a:pt x="51705" y="115436"/>
                  <a:pt x="52244" y="117340"/>
                  <a:pt x="53966" y="118197"/>
                </a:cubicBezTo>
                <a:lnTo>
                  <a:pt x="56661" y="119535"/>
                </a:lnTo>
                <a:cubicBezTo>
                  <a:pt x="58383" y="120487"/>
                  <a:pt x="60538" y="119916"/>
                  <a:pt x="61505" y="118393"/>
                </a:cubicBezTo>
                <a:lnTo>
                  <a:pt x="90700" y="73790"/>
                </a:lnTo>
                <a:cubicBezTo>
                  <a:pt x="92100" y="71690"/>
                  <a:pt x="95438" y="71690"/>
                  <a:pt x="96838" y="73790"/>
                </a:cubicBezTo>
                <a:lnTo>
                  <a:pt x="109122" y="92564"/>
                </a:lnTo>
                <a:cubicBezTo>
                  <a:pt x="110088" y="94087"/>
                  <a:pt x="112244" y="94563"/>
                  <a:pt x="113966" y="93706"/>
                </a:cubicBezTo>
                <a:lnTo>
                  <a:pt x="116661" y="92278"/>
                </a:lnTo>
                <a:cubicBezTo>
                  <a:pt x="118383" y="91422"/>
                  <a:pt x="118922" y="89512"/>
                  <a:pt x="117955" y="87989"/>
                </a:cubicBezTo>
                <a:lnTo>
                  <a:pt x="88866" y="43387"/>
                </a:lnTo>
                <a:cubicBezTo>
                  <a:pt x="87466" y="41287"/>
                  <a:pt x="89194" y="38622"/>
                  <a:pt x="91883" y="38622"/>
                </a:cubicBezTo>
                <a:lnTo>
                  <a:pt x="116444" y="38622"/>
                </a:lnTo>
                <a:cubicBezTo>
                  <a:pt x="118383" y="38622"/>
                  <a:pt x="120000" y="37284"/>
                  <a:pt x="120000" y="35475"/>
                </a:cubicBezTo>
                <a:lnTo>
                  <a:pt x="120000" y="32709"/>
                </a:lnTo>
                <a:cubicBezTo>
                  <a:pt x="120000" y="30996"/>
                  <a:pt x="118383" y="29568"/>
                  <a:pt x="116444" y="29568"/>
                </a:cubicBezTo>
                <a:close/>
                <a:moveTo>
                  <a:pt x="59566" y="71024"/>
                </a:moveTo>
                <a:cubicBezTo>
                  <a:pt x="52677" y="71024"/>
                  <a:pt x="47072" y="66164"/>
                  <a:pt x="47072" y="59966"/>
                </a:cubicBezTo>
                <a:cubicBezTo>
                  <a:pt x="47072" y="53868"/>
                  <a:pt x="52677" y="48913"/>
                  <a:pt x="59566" y="48913"/>
                </a:cubicBezTo>
                <a:cubicBezTo>
                  <a:pt x="66461" y="48913"/>
                  <a:pt x="72066" y="53868"/>
                  <a:pt x="72066" y="59966"/>
                </a:cubicBezTo>
                <a:cubicBezTo>
                  <a:pt x="72066" y="66164"/>
                  <a:pt x="66461" y="71024"/>
                  <a:pt x="59566" y="71024"/>
                </a:cubicBezTo>
                <a:close/>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1" name="Shape 3011"/>
        <p:cNvGrpSpPr/>
        <p:nvPr/>
      </p:nvGrpSpPr>
      <p:grpSpPr>
        <a:xfrm>
          <a:off x="0" y="0"/>
          <a:ext cx="0" cy="0"/>
          <a:chOff x="0" y="0"/>
          <a:chExt cx="0" cy="0"/>
        </a:xfrm>
      </p:grpSpPr>
      <p:sp>
        <p:nvSpPr>
          <p:cNvPr id="3012" name="Google Shape;3012;p191"/>
          <p:cNvSpPr/>
          <p:nvPr/>
        </p:nvSpPr>
        <p:spPr>
          <a:xfrm>
            <a:off x="3023846" y="2026631"/>
            <a:ext cx="3138900" cy="566700"/>
          </a:xfrm>
          <a:prstGeom prst="triangle">
            <a:avLst>
              <a:gd fmla="val 50000" name="adj"/>
            </a:avLst>
          </a:prstGeom>
          <a:solidFill>
            <a:schemeClr val="lt2"/>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3013" name="Google Shape;3013;p191"/>
          <p:cNvSpPr/>
          <p:nvPr/>
        </p:nvSpPr>
        <p:spPr>
          <a:xfrm>
            <a:off x="2929904" y="2461922"/>
            <a:ext cx="291300" cy="401400"/>
          </a:xfrm>
          <a:prstGeom prst="rect">
            <a:avLst/>
          </a:prstGeom>
          <a:solidFill>
            <a:srgbClr val="FAFAFA"/>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sp>
        <p:nvSpPr>
          <p:cNvPr id="3014" name="Google Shape;3014;p191"/>
          <p:cNvSpPr txBox="1"/>
          <p:nvPr/>
        </p:nvSpPr>
        <p:spPr>
          <a:xfrm>
            <a:off x="277819" y="391781"/>
            <a:ext cx="6534000" cy="566700"/>
          </a:xfrm>
          <a:prstGeom prst="rect">
            <a:avLst/>
          </a:prstGeom>
          <a:noFill/>
          <a:ln>
            <a:noFill/>
          </a:ln>
        </p:spPr>
        <p:txBody>
          <a:bodyPr anchorCtr="0" anchor="t" bIns="68625" lIns="68625" spcFirstLastPara="1" rIns="68625" wrap="square" tIns="68625">
            <a:noAutofit/>
          </a:bodyPr>
          <a:lstStyle/>
          <a:p>
            <a:pPr indent="0" lvl="0" marL="0" rtl="0">
              <a:spcBef>
                <a:spcPts val="0"/>
              </a:spcBef>
              <a:spcAft>
                <a:spcPts val="0"/>
              </a:spcAft>
              <a:buNone/>
            </a:pPr>
            <a:r>
              <a:rPr lang="en" sz="2100">
                <a:solidFill>
                  <a:schemeClr val="accent1"/>
                </a:solidFill>
                <a:latin typeface="Roboto"/>
                <a:ea typeface="Roboto"/>
                <a:cs typeface="Roboto"/>
                <a:sym typeface="Roboto"/>
              </a:rPr>
              <a:t>Gain visibility into the entire Digital Value Chain</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p:txBody>
      </p:sp>
      <p:sp>
        <p:nvSpPr>
          <p:cNvPr id="3015" name="Google Shape;3015;p191"/>
          <p:cNvSpPr txBox="1"/>
          <p:nvPr>
            <p:ph idx="1" type="body"/>
          </p:nvPr>
        </p:nvSpPr>
        <p:spPr>
          <a:xfrm>
            <a:off x="336929" y="914195"/>
            <a:ext cx="9170100" cy="566700"/>
          </a:xfrm>
          <a:prstGeom prst="rect">
            <a:avLst/>
          </a:prstGeom>
          <a:noFill/>
          <a:ln>
            <a:noFill/>
          </a:ln>
        </p:spPr>
        <p:txBody>
          <a:bodyPr anchorCtr="0" anchor="t" bIns="34275" lIns="34275" spcFirstLastPara="1" rIns="34275" wrap="square" tIns="34275">
            <a:noAutofit/>
          </a:bodyPr>
          <a:lstStyle/>
          <a:p>
            <a:pPr indent="0" lvl="0" marL="0" marR="0" rtl="0">
              <a:lnSpc>
                <a:spcPct val="100000"/>
              </a:lnSpc>
              <a:spcBef>
                <a:spcPts val="0"/>
              </a:spcBef>
              <a:spcAft>
                <a:spcPts val="0"/>
              </a:spcAft>
              <a:buClr>
                <a:srgbClr val="FFFFFF"/>
              </a:buClr>
              <a:buFont typeface="Arial"/>
              <a:buNone/>
            </a:pPr>
            <a:r>
              <a:rPr b="0" i="0" lang="en" sz="1300" u="none" cap="none" strike="noStrike">
                <a:solidFill>
                  <a:srgbClr val="666666"/>
                </a:solidFill>
                <a:latin typeface="Roboto"/>
                <a:ea typeface="Roboto"/>
                <a:cs typeface="Roboto"/>
                <a:sym typeface="Roboto"/>
              </a:rPr>
              <a:t>Complete visibility – from app end to backend</a:t>
            </a:r>
            <a:endParaRPr sz="1300">
              <a:solidFill>
                <a:srgbClr val="666666"/>
              </a:solidFill>
              <a:latin typeface="Roboto"/>
              <a:ea typeface="Roboto"/>
              <a:cs typeface="Roboto"/>
              <a:sym typeface="Roboto"/>
            </a:endParaRPr>
          </a:p>
          <a:p>
            <a:pPr indent="0" lvl="0" marL="0" marR="0" rtl="0">
              <a:lnSpc>
                <a:spcPct val="100000"/>
              </a:lnSpc>
              <a:spcBef>
                <a:spcPts val="200"/>
              </a:spcBef>
              <a:spcAft>
                <a:spcPts val="0"/>
              </a:spcAft>
              <a:buClr>
                <a:srgbClr val="FFFFFF"/>
              </a:buClr>
              <a:buFont typeface="Arial"/>
              <a:buNone/>
            </a:pPr>
            <a:r>
              <a:rPr b="0" i="0" lang="en" sz="1300" u="none" cap="none" strike="noStrike">
                <a:solidFill>
                  <a:srgbClr val="666666"/>
                </a:solidFill>
                <a:latin typeface="Roboto"/>
                <a:ea typeface="Roboto"/>
                <a:cs typeface="Roboto"/>
                <a:sym typeface="Roboto"/>
              </a:rPr>
              <a:t>Automatically and continuously collect all data about your API traffic out of the box</a:t>
            </a:r>
            <a:endParaRPr sz="1300">
              <a:solidFill>
                <a:srgbClr val="666666"/>
              </a:solidFill>
              <a:latin typeface="Roboto"/>
              <a:ea typeface="Roboto"/>
              <a:cs typeface="Roboto"/>
              <a:sym typeface="Roboto"/>
            </a:endParaRPr>
          </a:p>
        </p:txBody>
      </p:sp>
      <p:sp>
        <p:nvSpPr>
          <p:cNvPr id="3016" name="Google Shape;3016;p191"/>
          <p:cNvSpPr/>
          <p:nvPr/>
        </p:nvSpPr>
        <p:spPr>
          <a:xfrm>
            <a:off x="5196118" y="3093245"/>
            <a:ext cx="1850400" cy="235200"/>
          </a:xfrm>
          <a:prstGeom prst="rect">
            <a:avLst/>
          </a:prstGeom>
          <a:noFill/>
          <a:ln>
            <a:noFill/>
          </a:ln>
        </p:spPr>
        <p:txBody>
          <a:bodyPr anchorCtr="0" anchor="t" bIns="15425" lIns="15425" spcFirstLastPara="1" rIns="15425" wrap="square" tIns="15425">
            <a:noAutofit/>
          </a:bodyPr>
          <a:lstStyle/>
          <a:p>
            <a:pPr indent="0" lvl="0" marL="0" marR="0" rtl="0" algn="ctr">
              <a:lnSpc>
                <a:spcPct val="100000"/>
              </a:lnSpc>
              <a:spcBef>
                <a:spcPts val="0"/>
              </a:spcBef>
              <a:spcAft>
                <a:spcPts val="0"/>
              </a:spcAft>
              <a:buClr>
                <a:srgbClr val="2E2E2E"/>
              </a:buClr>
              <a:buFont typeface="Helvetica Neue"/>
              <a:buNone/>
            </a:pPr>
            <a:r>
              <a:rPr b="1" i="0" lang="en" sz="1200" u="none" cap="none" strike="noStrike">
                <a:solidFill>
                  <a:srgbClr val="666666"/>
                </a:solidFill>
                <a:latin typeface="Roboto"/>
                <a:ea typeface="Roboto"/>
                <a:cs typeface="Roboto"/>
                <a:sym typeface="Roboto"/>
              </a:rPr>
              <a:t>API Analytics</a:t>
            </a:r>
            <a:endParaRPr b="1" sz="1200">
              <a:solidFill>
                <a:srgbClr val="666666"/>
              </a:solidFill>
              <a:latin typeface="Roboto"/>
              <a:ea typeface="Roboto"/>
              <a:cs typeface="Roboto"/>
              <a:sym typeface="Roboto"/>
            </a:endParaRPr>
          </a:p>
        </p:txBody>
      </p:sp>
      <p:sp>
        <p:nvSpPr>
          <p:cNvPr id="3017" name="Google Shape;3017;p191"/>
          <p:cNvSpPr/>
          <p:nvPr/>
        </p:nvSpPr>
        <p:spPr>
          <a:xfrm>
            <a:off x="3675195" y="3093245"/>
            <a:ext cx="1784400" cy="235200"/>
          </a:xfrm>
          <a:prstGeom prst="rect">
            <a:avLst/>
          </a:prstGeom>
          <a:noFill/>
          <a:ln>
            <a:noFill/>
          </a:ln>
        </p:spPr>
        <p:txBody>
          <a:bodyPr anchorCtr="0" anchor="t" bIns="15425" lIns="15425" spcFirstLastPara="1" rIns="15425" wrap="square" tIns="15425">
            <a:noAutofit/>
          </a:bodyPr>
          <a:lstStyle/>
          <a:p>
            <a:pPr indent="0" lvl="0" marL="0" marR="0" rtl="0" algn="ctr">
              <a:lnSpc>
                <a:spcPct val="100000"/>
              </a:lnSpc>
              <a:spcBef>
                <a:spcPts val="0"/>
              </a:spcBef>
              <a:spcAft>
                <a:spcPts val="0"/>
              </a:spcAft>
              <a:buClr>
                <a:srgbClr val="2E2E2E"/>
              </a:buClr>
              <a:buFont typeface="Helvetica Neue"/>
              <a:buNone/>
            </a:pPr>
            <a:r>
              <a:rPr b="1" i="0" lang="en" sz="1200" u="none" cap="none" strike="noStrike">
                <a:solidFill>
                  <a:srgbClr val="666666"/>
                </a:solidFill>
                <a:latin typeface="Roboto"/>
                <a:ea typeface="Roboto"/>
                <a:cs typeface="Roboto"/>
                <a:sym typeface="Roboto"/>
              </a:rPr>
              <a:t>Developer Analytics</a:t>
            </a:r>
            <a:endParaRPr b="1" sz="1200">
              <a:solidFill>
                <a:srgbClr val="666666"/>
              </a:solidFill>
              <a:latin typeface="Roboto"/>
              <a:ea typeface="Roboto"/>
              <a:cs typeface="Roboto"/>
              <a:sym typeface="Roboto"/>
            </a:endParaRPr>
          </a:p>
        </p:txBody>
      </p:sp>
      <p:sp>
        <p:nvSpPr>
          <p:cNvPr id="3018" name="Google Shape;3018;p191"/>
          <p:cNvSpPr/>
          <p:nvPr/>
        </p:nvSpPr>
        <p:spPr>
          <a:xfrm>
            <a:off x="2165740" y="3093245"/>
            <a:ext cx="1819500" cy="235200"/>
          </a:xfrm>
          <a:prstGeom prst="rect">
            <a:avLst/>
          </a:prstGeom>
          <a:noFill/>
          <a:ln>
            <a:noFill/>
          </a:ln>
        </p:spPr>
        <p:txBody>
          <a:bodyPr anchorCtr="0" anchor="t" bIns="15425" lIns="15425" spcFirstLastPara="1" rIns="15425" wrap="square" tIns="15425">
            <a:noAutofit/>
          </a:bodyPr>
          <a:lstStyle/>
          <a:p>
            <a:pPr indent="0" lvl="0" marL="0" marR="0" rtl="0" algn="ctr">
              <a:lnSpc>
                <a:spcPct val="100000"/>
              </a:lnSpc>
              <a:spcBef>
                <a:spcPts val="0"/>
              </a:spcBef>
              <a:spcAft>
                <a:spcPts val="0"/>
              </a:spcAft>
              <a:buClr>
                <a:srgbClr val="2E2E2E"/>
              </a:buClr>
              <a:buFont typeface="Helvetica Neue"/>
              <a:buNone/>
            </a:pPr>
            <a:r>
              <a:rPr b="1" i="0" lang="en" sz="1200" u="none" cap="none" strike="noStrike">
                <a:solidFill>
                  <a:srgbClr val="666666"/>
                </a:solidFill>
                <a:latin typeface="Roboto"/>
                <a:ea typeface="Roboto"/>
                <a:cs typeface="Roboto"/>
                <a:sym typeface="Roboto"/>
              </a:rPr>
              <a:t>App Analytics</a:t>
            </a:r>
            <a:endParaRPr b="1" sz="1200">
              <a:solidFill>
                <a:srgbClr val="666666"/>
              </a:solidFill>
              <a:latin typeface="Roboto"/>
              <a:ea typeface="Roboto"/>
              <a:cs typeface="Roboto"/>
              <a:sym typeface="Roboto"/>
            </a:endParaRPr>
          </a:p>
        </p:txBody>
      </p:sp>
      <p:sp>
        <p:nvSpPr>
          <p:cNvPr id="3019" name="Google Shape;3019;p191"/>
          <p:cNvSpPr/>
          <p:nvPr/>
        </p:nvSpPr>
        <p:spPr>
          <a:xfrm>
            <a:off x="789969" y="3118169"/>
            <a:ext cx="1784400" cy="238800"/>
          </a:xfrm>
          <a:prstGeom prst="rect">
            <a:avLst/>
          </a:prstGeom>
          <a:noFill/>
          <a:ln>
            <a:noFill/>
          </a:ln>
        </p:spPr>
        <p:txBody>
          <a:bodyPr anchorCtr="0" anchor="t" bIns="17150" lIns="17150" spcFirstLastPara="1" rIns="17150" wrap="square" tIns="17150">
            <a:noAutofit/>
          </a:bodyPr>
          <a:lstStyle/>
          <a:p>
            <a:pPr indent="0" lvl="0" marL="0" marR="0" rtl="0" algn="ctr">
              <a:lnSpc>
                <a:spcPct val="90000"/>
              </a:lnSpc>
              <a:spcBef>
                <a:spcPts val="0"/>
              </a:spcBef>
              <a:spcAft>
                <a:spcPts val="0"/>
              </a:spcAft>
              <a:buClr>
                <a:srgbClr val="2D2D2D"/>
              </a:buClr>
              <a:buFont typeface="Helvetica Neue"/>
              <a:buNone/>
            </a:pPr>
            <a:r>
              <a:rPr b="1" i="0" lang="en" sz="1200" u="none" cap="none" strike="noStrike">
                <a:solidFill>
                  <a:srgbClr val="666666"/>
                </a:solidFill>
                <a:latin typeface="Roboto"/>
                <a:ea typeface="Roboto"/>
                <a:cs typeface="Roboto"/>
                <a:sym typeface="Roboto"/>
              </a:rPr>
              <a:t>User</a:t>
            </a:r>
            <a:endParaRPr b="1" sz="1200">
              <a:solidFill>
                <a:srgbClr val="666666"/>
              </a:solidFill>
              <a:latin typeface="Roboto"/>
              <a:ea typeface="Roboto"/>
              <a:cs typeface="Roboto"/>
              <a:sym typeface="Roboto"/>
            </a:endParaRPr>
          </a:p>
        </p:txBody>
      </p:sp>
      <p:sp>
        <p:nvSpPr>
          <p:cNvPr id="3020" name="Google Shape;3020;p191"/>
          <p:cNvSpPr/>
          <p:nvPr/>
        </p:nvSpPr>
        <p:spPr>
          <a:xfrm>
            <a:off x="6696446" y="3093249"/>
            <a:ext cx="1784400" cy="2388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rPr b="1" i="0" lang="en" sz="1200" u="none" cap="none" strike="noStrike">
                <a:solidFill>
                  <a:srgbClr val="666666"/>
                </a:solidFill>
                <a:latin typeface="Roboto"/>
                <a:ea typeface="Roboto"/>
                <a:cs typeface="Roboto"/>
                <a:sym typeface="Roboto"/>
              </a:rPr>
              <a:t>Backend</a:t>
            </a:r>
            <a:endParaRPr b="1" sz="1200">
              <a:solidFill>
                <a:srgbClr val="666666"/>
              </a:solidFill>
              <a:latin typeface="Roboto"/>
              <a:ea typeface="Roboto"/>
              <a:cs typeface="Roboto"/>
              <a:sym typeface="Roboto"/>
            </a:endParaRPr>
          </a:p>
        </p:txBody>
      </p:sp>
      <p:sp>
        <p:nvSpPr>
          <p:cNvPr id="3021" name="Google Shape;3021;p191"/>
          <p:cNvSpPr/>
          <p:nvPr/>
        </p:nvSpPr>
        <p:spPr>
          <a:xfrm>
            <a:off x="5391063" y="3432881"/>
            <a:ext cx="1460400" cy="1618800"/>
          </a:xfrm>
          <a:prstGeom prst="rect">
            <a:avLst/>
          </a:prstGeom>
          <a:noFill/>
          <a:ln>
            <a:noFill/>
          </a:ln>
        </p:spPr>
        <p:txBody>
          <a:bodyPr anchorCtr="0" anchor="t" bIns="15425" lIns="15425" spcFirstLastPara="1" rIns="15425" wrap="square" tIns="15425">
            <a:noAutofit/>
          </a:bodyPr>
          <a:lstStyle/>
          <a:p>
            <a:pPr indent="0" lvl="0" marL="0" marR="0" rtl="0" algn="ctr">
              <a:lnSpc>
                <a:spcPct val="100000"/>
              </a:lnSpc>
              <a:spcBef>
                <a:spcPts val="0"/>
              </a:spcBef>
              <a:spcAft>
                <a:spcPts val="0"/>
              </a:spcAft>
              <a:buNone/>
            </a:pPr>
            <a:r>
              <a:rPr b="0" i="0" lang="en" sz="1000" u="none" cap="none" strike="noStrike">
                <a:solidFill>
                  <a:srgbClr val="666666"/>
                </a:solidFill>
                <a:latin typeface="Roboto"/>
                <a:ea typeface="Roboto"/>
                <a:cs typeface="Roboto"/>
                <a:sym typeface="Roboto"/>
              </a:rPr>
              <a:t>API Traffic Patterns</a:t>
            </a:r>
            <a:endParaRPr sz="1000">
              <a:solidFill>
                <a:srgbClr val="666666"/>
              </a:solidFill>
              <a:latin typeface="Roboto"/>
              <a:ea typeface="Roboto"/>
              <a:cs typeface="Roboto"/>
              <a:sym typeface="Roboto"/>
            </a:endParaRPr>
          </a:p>
          <a:p>
            <a:pPr indent="0" lvl="0" marL="0" marR="0" rtl="0" algn="ctr">
              <a:lnSpc>
                <a:spcPct val="100000"/>
              </a:lnSpc>
              <a:spcBef>
                <a:spcPts val="100"/>
              </a:spcBef>
              <a:spcAft>
                <a:spcPts val="0"/>
              </a:spcAft>
              <a:buNone/>
            </a:pPr>
            <a:r>
              <a:rPr b="0" i="0" lang="en" sz="1000" u="none" cap="none" strike="noStrike">
                <a:solidFill>
                  <a:srgbClr val="666666"/>
                </a:solidFill>
                <a:latin typeface="Roboto"/>
                <a:ea typeface="Roboto"/>
                <a:cs typeface="Roboto"/>
                <a:sym typeface="Roboto"/>
              </a:rPr>
              <a:t>API Performance</a:t>
            </a:r>
            <a:endParaRPr sz="1000">
              <a:solidFill>
                <a:srgbClr val="666666"/>
              </a:solidFill>
              <a:latin typeface="Roboto"/>
              <a:ea typeface="Roboto"/>
              <a:cs typeface="Roboto"/>
              <a:sym typeface="Roboto"/>
            </a:endParaRPr>
          </a:p>
          <a:p>
            <a:pPr indent="0" lvl="0" marL="0" marR="0" rtl="0" algn="ctr">
              <a:lnSpc>
                <a:spcPct val="100000"/>
              </a:lnSpc>
              <a:spcBef>
                <a:spcPts val="100"/>
              </a:spcBef>
              <a:spcAft>
                <a:spcPts val="0"/>
              </a:spcAft>
              <a:buNone/>
            </a:pPr>
            <a:r>
              <a:rPr b="0" i="0" lang="en" sz="1000" u="none" cap="none" strike="noStrike">
                <a:solidFill>
                  <a:srgbClr val="666666"/>
                </a:solidFill>
                <a:latin typeface="Roboto"/>
                <a:ea typeface="Roboto"/>
                <a:cs typeface="Roboto"/>
                <a:sym typeface="Roboto"/>
              </a:rPr>
              <a:t>Geo location</a:t>
            </a:r>
            <a:endParaRPr sz="1000">
              <a:solidFill>
                <a:srgbClr val="666666"/>
              </a:solidFill>
              <a:latin typeface="Roboto"/>
              <a:ea typeface="Roboto"/>
              <a:cs typeface="Roboto"/>
              <a:sym typeface="Roboto"/>
            </a:endParaRPr>
          </a:p>
          <a:p>
            <a:pPr indent="0" lvl="0" marL="0" marR="0" rtl="0" algn="ctr">
              <a:lnSpc>
                <a:spcPct val="100000"/>
              </a:lnSpc>
              <a:spcBef>
                <a:spcPts val="100"/>
              </a:spcBef>
              <a:spcAft>
                <a:spcPts val="0"/>
              </a:spcAft>
              <a:buNone/>
            </a:pPr>
            <a:r>
              <a:rPr b="0" i="0" lang="en" sz="1000" u="none" cap="none" strike="noStrike">
                <a:solidFill>
                  <a:srgbClr val="666666"/>
                </a:solidFill>
                <a:latin typeface="Roboto"/>
                <a:ea typeface="Roboto"/>
                <a:cs typeface="Roboto"/>
                <a:sym typeface="Roboto"/>
              </a:rPr>
              <a:t>Anomalies</a:t>
            </a:r>
            <a:endParaRPr sz="1000">
              <a:solidFill>
                <a:srgbClr val="666666"/>
              </a:solidFill>
              <a:latin typeface="Roboto"/>
              <a:ea typeface="Roboto"/>
              <a:cs typeface="Roboto"/>
              <a:sym typeface="Roboto"/>
            </a:endParaRPr>
          </a:p>
          <a:p>
            <a:pPr indent="0" lvl="0" marL="0" marR="0" rtl="0" algn="ctr">
              <a:lnSpc>
                <a:spcPct val="100000"/>
              </a:lnSpc>
              <a:spcBef>
                <a:spcPts val="100"/>
              </a:spcBef>
              <a:spcAft>
                <a:spcPts val="0"/>
              </a:spcAft>
              <a:buNone/>
            </a:pPr>
            <a:r>
              <a:rPr b="0" i="0" lang="en" sz="1000" u="none" cap="none" strike="noStrike">
                <a:solidFill>
                  <a:srgbClr val="666666"/>
                </a:solidFill>
                <a:latin typeface="Roboto"/>
                <a:ea typeface="Roboto"/>
                <a:cs typeface="Roboto"/>
                <a:sym typeface="Roboto"/>
              </a:rPr>
              <a:t>Multiple metrics – traffic, response times, errors, data exchange, etc.</a:t>
            </a:r>
            <a:endParaRPr sz="1000">
              <a:solidFill>
                <a:srgbClr val="666666"/>
              </a:solidFill>
              <a:latin typeface="Roboto"/>
              <a:ea typeface="Roboto"/>
              <a:cs typeface="Roboto"/>
              <a:sym typeface="Roboto"/>
            </a:endParaRPr>
          </a:p>
        </p:txBody>
      </p:sp>
      <p:sp>
        <p:nvSpPr>
          <p:cNvPr id="3022" name="Google Shape;3022;p191"/>
          <p:cNvSpPr/>
          <p:nvPr/>
        </p:nvSpPr>
        <p:spPr>
          <a:xfrm>
            <a:off x="3685072" y="3432881"/>
            <a:ext cx="1784400" cy="1220100"/>
          </a:xfrm>
          <a:prstGeom prst="rect">
            <a:avLst/>
          </a:prstGeom>
          <a:noFill/>
          <a:ln>
            <a:noFill/>
          </a:ln>
        </p:spPr>
        <p:txBody>
          <a:bodyPr anchorCtr="0" anchor="t" bIns="15425" lIns="15425" spcFirstLastPara="1" rIns="15425" wrap="square" tIns="15425">
            <a:noAutofit/>
          </a:bodyPr>
          <a:lstStyle/>
          <a:p>
            <a:pPr indent="0" lvl="0" marL="0" marR="0" rtl="0" algn="ctr">
              <a:lnSpc>
                <a:spcPct val="100000"/>
              </a:lnSpc>
              <a:spcBef>
                <a:spcPts val="0"/>
              </a:spcBef>
              <a:spcAft>
                <a:spcPts val="0"/>
              </a:spcAft>
              <a:buNone/>
            </a:pPr>
            <a:r>
              <a:rPr b="0" i="0" lang="en" sz="1000" u="none" cap="none" strike="noStrike">
                <a:solidFill>
                  <a:srgbClr val="666666"/>
                </a:solidFill>
                <a:latin typeface="Roboto"/>
                <a:ea typeface="Roboto"/>
                <a:cs typeface="Roboto"/>
                <a:sym typeface="Roboto"/>
              </a:rPr>
              <a:t>Top Developers </a:t>
            </a:r>
            <a:endParaRPr sz="1000">
              <a:solidFill>
                <a:srgbClr val="666666"/>
              </a:solidFill>
              <a:latin typeface="Roboto"/>
              <a:ea typeface="Roboto"/>
              <a:cs typeface="Roboto"/>
              <a:sym typeface="Roboto"/>
            </a:endParaRPr>
          </a:p>
          <a:p>
            <a:pPr indent="0" lvl="0" marL="0" marR="0" rtl="0" algn="ctr">
              <a:lnSpc>
                <a:spcPct val="100000"/>
              </a:lnSpc>
              <a:spcBef>
                <a:spcPts val="700"/>
              </a:spcBef>
              <a:spcAft>
                <a:spcPts val="0"/>
              </a:spcAft>
              <a:buNone/>
            </a:pPr>
            <a:r>
              <a:rPr b="0" i="0" lang="en" sz="1000" u="none" cap="none" strike="noStrike">
                <a:solidFill>
                  <a:srgbClr val="666666"/>
                </a:solidFill>
                <a:latin typeface="Roboto"/>
                <a:ea typeface="Roboto"/>
                <a:cs typeface="Roboto"/>
                <a:sym typeface="Roboto"/>
              </a:rPr>
              <a:t>Developer Engagement</a:t>
            </a:r>
            <a:endParaRPr sz="1000">
              <a:solidFill>
                <a:srgbClr val="666666"/>
              </a:solidFill>
              <a:latin typeface="Roboto"/>
              <a:ea typeface="Roboto"/>
              <a:cs typeface="Roboto"/>
              <a:sym typeface="Roboto"/>
            </a:endParaRPr>
          </a:p>
          <a:p>
            <a:pPr indent="0" lvl="0" marL="0" marR="0" rtl="0" algn="ctr">
              <a:lnSpc>
                <a:spcPct val="100000"/>
              </a:lnSpc>
              <a:spcBef>
                <a:spcPts val="700"/>
              </a:spcBef>
              <a:spcAft>
                <a:spcPts val="0"/>
              </a:spcAft>
              <a:buNone/>
            </a:pPr>
            <a:r>
              <a:rPr b="0" i="0" lang="en" sz="1000" u="none" cap="none" strike="noStrike">
                <a:solidFill>
                  <a:srgbClr val="666666"/>
                </a:solidFill>
                <a:latin typeface="Roboto"/>
                <a:ea typeface="Roboto"/>
                <a:cs typeface="Roboto"/>
                <a:sym typeface="Roboto"/>
              </a:rPr>
              <a:t>Top API Users</a:t>
            </a:r>
            <a:endParaRPr sz="1000">
              <a:solidFill>
                <a:srgbClr val="666666"/>
              </a:solidFill>
              <a:latin typeface="Roboto"/>
              <a:ea typeface="Roboto"/>
              <a:cs typeface="Roboto"/>
              <a:sym typeface="Roboto"/>
            </a:endParaRPr>
          </a:p>
          <a:p>
            <a:pPr indent="0" lvl="0" marL="0" marR="0" rtl="0" algn="ctr">
              <a:lnSpc>
                <a:spcPct val="100000"/>
              </a:lnSpc>
              <a:spcBef>
                <a:spcPts val="700"/>
              </a:spcBef>
              <a:spcAft>
                <a:spcPts val="0"/>
              </a:spcAft>
              <a:buNone/>
            </a:pPr>
            <a:r>
              <a:rPr b="0" i="0" lang="en" sz="1000" u="none" cap="none" strike="noStrike">
                <a:solidFill>
                  <a:srgbClr val="666666"/>
                </a:solidFill>
                <a:latin typeface="Roboto"/>
                <a:ea typeface="Roboto"/>
                <a:cs typeface="Roboto"/>
                <a:sym typeface="Roboto"/>
              </a:rPr>
              <a:t>Top Products</a:t>
            </a:r>
            <a:endParaRPr sz="1000">
              <a:solidFill>
                <a:srgbClr val="666666"/>
              </a:solidFill>
              <a:latin typeface="Roboto"/>
              <a:ea typeface="Roboto"/>
              <a:cs typeface="Roboto"/>
              <a:sym typeface="Roboto"/>
            </a:endParaRPr>
          </a:p>
          <a:p>
            <a:pPr indent="0" lvl="0" marL="0" marR="0" rtl="0" algn="ctr">
              <a:lnSpc>
                <a:spcPct val="100000"/>
              </a:lnSpc>
              <a:spcBef>
                <a:spcPts val="700"/>
              </a:spcBef>
              <a:spcAft>
                <a:spcPts val="700"/>
              </a:spcAft>
              <a:buNone/>
            </a:pPr>
            <a:r>
              <a:rPr b="0" i="0" lang="en" sz="1000" u="none" cap="none" strike="noStrike">
                <a:solidFill>
                  <a:srgbClr val="666666"/>
                </a:solidFill>
                <a:latin typeface="Roboto"/>
                <a:ea typeface="Roboto"/>
                <a:cs typeface="Roboto"/>
                <a:sym typeface="Roboto"/>
              </a:rPr>
              <a:t>Top Apps</a:t>
            </a:r>
            <a:endParaRPr sz="1000">
              <a:solidFill>
                <a:srgbClr val="666666"/>
              </a:solidFill>
              <a:latin typeface="Roboto"/>
              <a:ea typeface="Roboto"/>
              <a:cs typeface="Roboto"/>
              <a:sym typeface="Roboto"/>
            </a:endParaRPr>
          </a:p>
        </p:txBody>
      </p:sp>
      <p:sp>
        <p:nvSpPr>
          <p:cNvPr id="3023" name="Google Shape;3023;p191"/>
          <p:cNvSpPr/>
          <p:nvPr/>
        </p:nvSpPr>
        <p:spPr>
          <a:xfrm>
            <a:off x="2303612" y="3432887"/>
            <a:ext cx="1543800" cy="1220100"/>
          </a:xfrm>
          <a:prstGeom prst="rect">
            <a:avLst/>
          </a:prstGeom>
          <a:noFill/>
          <a:ln>
            <a:noFill/>
          </a:ln>
        </p:spPr>
        <p:txBody>
          <a:bodyPr anchorCtr="0" anchor="t" bIns="15425" lIns="15425" spcFirstLastPara="1" rIns="15425" wrap="square" tIns="15425">
            <a:noAutofit/>
          </a:bodyPr>
          <a:lstStyle/>
          <a:p>
            <a:pPr indent="0" lvl="0" marL="0" marR="0" rtl="0" algn="ctr">
              <a:lnSpc>
                <a:spcPct val="100000"/>
              </a:lnSpc>
              <a:spcBef>
                <a:spcPts val="0"/>
              </a:spcBef>
              <a:spcAft>
                <a:spcPts val="0"/>
              </a:spcAft>
              <a:buNone/>
            </a:pPr>
            <a:r>
              <a:rPr b="0" i="0" lang="en" sz="1000" u="none" cap="none" strike="noStrike">
                <a:solidFill>
                  <a:srgbClr val="666666"/>
                </a:solidFill>
                <a:latin typeface="Roboto"/>
                <a:ea typeface="Roboto"/>
                <a:cs typeface="Roboto"/>
                <a:sym typeface="Roboto"/>
              </a:rPr>
              <a:t>App Performance</a:t>
            </a:r>
            <a:endParaRPr sz="1000">
              <a:solidFill>
                <a:srgbClr val="666666"/>
              </a:solidFill>
              <a:latin typeface="Roboto"/>
              <a:ea typeface="Roboto"/>
              <a:cs typeface="Roboto"/>
              <a:sym typeface="Roboto"/>
            </a:endParaRPr>
          </a:p>
          <a:p>
            <a:pPr indent="0" lvl="0" marL="0" marR="0" rtl="0" algn="ctr">
              <a:lnSpc>
                <a:spcPct val="100000"/>
              </a:lnSpc>
              <a:spcBef>
                <a:spcPts val="700"/>
              </a:spcBef>
              <a:spcAft>
                <a:spcPts val="0"/>
              </a:spcAft>
              <a:buNone/>
            </a:pPr>
            <a:r>
              <a:rPr b="0" i="0" lang="en" sz="1000" u="none" cap="none" strike="noStrike">
                <a:solidFill>
                  <a:srgbClr val="666666"/>
                </a:solidFill>
                <a:latin typeface="Roboto"/>
                <a:ea typeface="Roboto"/>
                <a:cs typeface="Roboto"/>
                <a:sym typeface="Roboto"/>
              </a:rPr>
              <a:t>App Usage</a:t>
            </a:r>
            <a:endParaRPr sz="1000">
              <a:solidFill>
                <a:srgbClr val="666666"/>
              </a:solidFill>
              <a:latin typeface="Roboto"/>
              <a:ea typeface="Roboto"/>
              <a:cs typeface="Roboto"/>
              <a:sym typeface="Roboto"/>
            </a:endParaRPr>
          </a:p>
          <a:p>
            <a:pPr indent="0" lvl="0" marL="0" marR="0" rtl="0" algn="ctr">
              <a:lnSpc>
                <a:spcPct val="100000"/>
              </a:lnSpc>
              <a:spcBef>
                <a:spcPts val="700"/>
              </a:spcBef>
              <a:spcAft>
                <a:spcPts val="0"/>
              </a:spcAft>
              <a:buNone/>
            </a:pPr>
            <a:r>
              <a:rPr b="0" i="0" lang="en" sz="1000" u="none" cap="none" strike="noStrike">
                <a:solidFill>
                  <a:srgbClr val="666666"/>
                </a:solidFill>
                <a:latin typeface="Roboto"/>
                <a:ea typeface="Roboto"/>
                <a:cs typeface="Roboto"/>
                <a:sym typeface="Roboto"/>
              </a:rPr>
              <a:t>API Performance</a:t>
            </a:r>
            <a:endParaRPr sz="1000">
              <a:solidFill>
                <a:srgbClr val="666666"/>
              </a:solidFill>
              <a:latin typeface="Roboto"/>
              <a:ea typeface="Roboto"/>
              <a:cs typeface="Roboto"/>
              <a:sym typeface="Roboto"/>
            </a:endParaRPr>
          </a:p>
          <a:p>
            <a:pPr indent="0" lvl="0" marL="0" marR="0" rtl="0" algn="ctr">
              <a:lnSpc>
                <a:spcPct val="100000"/>
              </a:lnSpc>
              <a:spcBef>
                <a:spcPts val="700"/>
              </a:spcBef>
              <a:spcAft>
                <a:spcPts val="700"/>
              </a:spcAft>
              <a:buNone/>
            </a:pPr>
            <a:r>
              <a:rPr b="0" i="0" lang="en" sz="1000" u="none" cap="none" strike="noStrike">
                <a:solidFill>
                  <a:srgbClr val="666666"/>
                </a:solidFill>
                <a:latin typeface="Roboto"/>
                <a:ea typeface="Roboto"/>
                <a:cs typeface="Roboto"/>
                <a:sym typeface="Roboto"/>
              </a:rPr>
              <a:t>Filter by app version, device, platform, OS, etc.</a:t>
            </a:r>
            <a:endParaRPr sz="1000">
              <a:solidFill>
                <a:srgbClr val="666666"/>
              </a:solidFill>
              <a:latin typeface="Roboto"/>
              <a:ea typeface="Roboto"/>
              <a:cs typeface="Roboto"/>
              <a:sym typeface="Roboto"/>
            </a:endParaRPr>
          </a:p>
        </p:txBody>
      </p:sp>
      <p:sp>
        <p:nvSpPr>
          <p:cNvPr id="3024" name="Google Shape;3024;p191"/>
          <p:cNvSpPr/>
          <p:nvPr/>
        </p:nvSpPr>
        <p:spPr>
          <a:xfrm>
            <a:off x="4822431" y="1612125"/>
            <a:ext cx="2350500" cy="401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rPr b="0" i="0" lang="en" sz="1000" u="none" cap="none" strike="noStrike">
                <a:solidFill>
                  <a:srgbClr val="666666"/>
                </a:solidFill>
                <a:latin typeface="Roboto"/>
                <a:ea typeface="Roboto"/>
                <a:cs typeface="Roboto"/>
                <a:sym typeface="Roboto"/>
              </a:rPr>
              <a:t>Relevant, Actionable and Extensible</a:t>
            </a:r>
            <a:br>
              <a:rPr b="0" i="0" lang="en" sz="1000" u="none" cap="none" strike="noStrike">
                <a:solidFill>
                  <a:srgbClr val="666666"/>
                </a:solidFill>
                <a:latin typeface="Roboto"/>
                <a:ea typeface="Roboto"/>
                <a:cs typeface="Roboto"/>
                <a:sym typeface="Roboto"/>
              </a:rPr>
            </a:br>
            <a:r>
              <a:rPr b="0" i="0" lang="en" sz="1000" u="none" cap="none" strike="noStrike">
                <a:solidFill>
                  <a:srgbClr val="666666"/>
                </a:solidFill>
                <a:latin typeface="Roboto"/>
                <a:ea typeface="Roboto"/>
                <a:cs typeface="Roboto"/>
                <a:sym typeface="Roboto"/>
              </a:rPr>
              <a:t>Dashboards, Tools &amp; Custom Reports</a:t>
            </a:r>
            <a:endParaRPr sz="1000">
              <a:solidFill>
                <a:srgbClr val="666666"/>
              </a:solidFill>
              <a:latin typeface="Roboto"/>
              <a:ea typeface="Roboto"/>
              <a:cs typeface="Roboto"/>
              <a:sym typeface="Roboto"/>
            </a:endParaRPr>
          </a:p>
        </p:txBody>
      </p:sp>
      <p:sp>
        <p:nvSpPr>
          <p:cNvPr id="3025" name="Google Shape;3025;p191"/>
          <p:cNvSpPr/>
          <p:nvPr/>
        </p:nvSpPr>
        <p:spPr>
          <a:xfrm>
            <a:off x="5775291" y="2325138"/>
            <a:ext cx="597900" cy="675000"/>
          </a:xfrm>
          <a:custGeom>
            <a:rect b="b" l="l" r="r" t="t"/>
            <a:pathLst>
              <a:path extrusionOk="0" h="120000" w="120000">
                <a:moveTo>
                  <a:pt x="116444" y="29568"/>
                </a:moveTo>
                <a:lnTo>
                  <a:pt x="58166" y="29568"/>
                </a:lnTo>
                <a:cubicBezTo>
                  <a:pt x="55366" y="29568"/>
                  <a:pt x="53644" y="26993"/>
                  <a:pt x="55044" y="24899"/>
                </a:cubicBezTo>
                <a:lnTo>
                  <a:pt x="67322" y="6119"/>
                </a:lnTo>
                <a:cubicBezTo>
                  <a:pt x="68294" y="4596"/>
                  <a:pt x="67755" y="2693"/>
                  <a:pt x="66033" y="1836"/>
                </a:cubicBezTo>
                <a:lnTo>
                  <a:pt x="63338" y="403"/>
                </a:lnTo>
                <a:cubicBezTo>
                  <a:pt x="61616" y="-453"/>
                  <a:pt x="59461" y="117"/>
                  <a:pt x="58494" y="1545"/>
                </a:cubicBezTo>
                <a:lnTo>
                  <a:pt x="29300" y="46243"/>
                </a:lnTo>
                <a:cubicBezTo>
                  <a:pt x="27900" y="48342"/>
                  <a:pt x="24561" y="48342"/>
                  <a:pt x="23161" y="46243"/>
                </a:cubicBezTo>
                <a:lnTo>
                  <a:pt x="10877" y="27469"/>
                </a:lnTo>
                <a:cubicBezTo>
                  <a:pt x="9911" y="25946"/>
                  <a:pt x="7755" y="25470"/>
                  <a:pt x="6033" y="26326"/>
                </a:cubicBezTo>
                <a:lnTo>
                  <a:pt x="3338" y="27659"/>
                </a:lnTo>
                <a:cubicBezTo>
                  <a:pt x="1616" y="28516"/>
                  <a:pt x="1077" y="30520"/>
                  <a:pt x="2044" y="31948"/>
                </a:cubicBezTo>
                <a:lnTo>
                  <a:pt x="31133" y="76646"/>
                </a:lnTo>
                <a:cubicBezTo>
                  <a:pt x="32533" y="78745"/>
                  <a:pt x="30805" y="81315"/>
                  <a:pt x="28116" y="81315"/>
                </a:cubicBezTo>
                <a:lnTo>
                  <a:pt x="3555" y="81315"/>
                </a:lnTo>
                <a:cubicBezTo>
                  <a:pt x="1616" y="81315"/>
                  <a:pt x="0" y="82749"/>
                  <a:pt x="0" y="84462"/>
                </a:cubicBezTo>
                <a:lnTo>
                  <a:pt x="0" y="87228"/>
                </a:lnTo>
                <a:cubicBezTo>
                  <a:pt x="0" y="89036"/>
                  <a:pt x="1616" y="90369"/>
                  <a:pt x="3555" y="90369"/>
                </a:cubicBezTo>
                <a:lnTo>
                  <a:pt x="61833" y="90369"/>
                </a:lnTo>
                <a:cubicBezTo>
                  <a:pt x="64633" y="90369"/>
                  <a:pt x="66355" y="93040"/>
                  <a:pt x="64955" y="95134"/>
                </a:cubicBezTo>
                <a:lnTo>
                  <a:pt x="52677" y="113913"/>
                </a:lnTo>
                <a:cubicBezTo>
                  <a:pt x="51705" y="115436"/>
                  <a:pt x="52244" y="117340"/>
                  <a:pt x="53966" y="118197"/>
                </a:cubicBezTo>
                <a:lnTo>
                  <a:pt x="56661" y="119535"/>
                </a:lnTo>
                <a:cubicBezTo>
                  <a:pt x="58383" y="120487"/>
                  <a:pt x="60538" y="119916"/>
                  <a:pt x="61505" y="118393"/>
                </a:cubicBezTo>
                <a:lnTo>
                  <a:pt x="90700" y="73790"/>
                </a:lnTo>
                <a:cubicBezTo>
                  <a:pt x="92100" y="71690"/>
                  <a:pt x="95438" y="71690"/>
                  <a:pt x="96838" y="73790"/>
                </a:cubicBezTo>
                <a:lnTo>
                  <a:pt x="109122" y="92564"/>
                </a:lnTo>
                <a:cubicBezTo>
                  <a:pt x="110088" y="94087"/>
                  <a:pt x="112244" y="94563"/>
                  <a:pt x="113966" y="93706"/>
                </a:cubicBezTo>
                <a:lnTo>
                  <a:pt x="116661" y="92278"/>
                </a:lnTo>
                <a:cubicBezTo>
                  <a:pt x="118383" y="91422"/>
                  <a:pt x="118922" y="89512"/>
                  <a:pt x="117955" y="87989"/>
                </a:cubicBezTo>
                <a:lnTo>
                  <a:pt x="88866" y="43387"/>
                </a:lnTo>
                <a:cubicBezTo>
                  <a:pt x="87466" y="41287"/>
                  <a:pt x="89194" y="38622"/>
                  <a:pt x="91883" y="38622"/>
                </a:cubicBezTo>
                <a:lnTo>
                  <a:pt x="116444" y="38622"/>
                </a:lnTo>
                <a:cubicBezTo>
                  <a:pt x="118383" y="38622"/>
                  <a:pt x="120000" y="37284"/>
                  <a:pt x="120000" y="35475"/>
                </a:cubicBezTo>
                <a:lnTo>
                  <a:pt x="120000" y="32709"/>
                </a:lnTo>
                <a:cubicBezTo>
                  <a:pt x="120000" y="30996"/>
                  <a:pt x="118383" y="29568"/>
                  <a:pt x="116444" y="29568"/>
                </a:cubicBezTo>
                <a:close/>
                <a:moveTo>
                  <a:pt x="59566" y="71024"/>
                </a:moveTo>
                <a:cubicBezTo>
                  <a:pt x="52677" y="71024"/>
                  <a:pt x="47072" y="66164"/>
                  <a:pt x="47072" y="59966"/>
                </a:cubicBezTo>
                <a:cubicBezTo>
                  <a:pt x="47072" y="53868"/>
                  <a:pt x="52677" y="48913"/>
                  <a:pt x="59566" y="48913"/>
                </a:cubicBezTo>
                <a:cubicBezTo>
                  <a:pt x="66461" y="48913"/>
                  <a:pt x="72066" y="53868"/>
                  <a:pt x="72066" y="59966"/>
                </a:cubicBezTo>
                <a:cubicBezTo>
                  <a:pt x="72066" y="66164"/>
                  <a:pt x="66461" y="71024"/>
                  <a:pt x="59566" y="71024"/>
                </a:cubicBezTo>
                <a:close/>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3026" name="Google Shape;3026;p191"/>
          <p:cNvSpPr/>
          <p:nvPr/>
        </p:nvSpPr>
        <p:spPr>
          <a:xfrm>
            <a:off x="4247423" y="2344589"/>
            <a:ext cx="455300" cy="453482"/>
          </a:xfrm>
          <a:custGeom>
            <a:rect b="b" l="l" r="r" t="t"/>
            <a:pathLst>
              <a:path extrusionOk="0" h="847" w="851">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chemeClr val="accent1"/>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3027" name="Google Shape;3027;p191"/>
          <p:cNvSpPr/>
          <p:nvPr/>
        </p:nvSpPr>
        <p:spPr>
          <a:xfrm>
            <a:off x="1454560" y="2435892"/>
            <a:ext cx="455300" cy="453482"/>
          </a:xfrm>
          <a:custGeom>
            <a:rect b="b" l="l" r="r" t="t"/>
            <a:pathLst>
              <a:path extrusionOk="0" h="847" w="851">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chemeClr val="accent1"/>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3028" name="Google Shape;3028;p191"/>
          <p:cNvSpPr/>
          <p:nvPr/>
        </p:nvSpPr>
        <p:spPr>
          <a:xfrm>
            <a:off x="4744404" y="2778820"/>
            <a:ext cx="167065" cy="263431"/>
          </a:xfrm>
          <a:custGeom>
            <a:rect b="b" l="l" r="r" t="t"/>
            <a:pathLst>
              <a:path extrusionOk="0" h="1158" w="737">
                <a:moveTo>
                  <a:pt x="578" y="0"/>
                </a:moveTo>
                <a:lnTo>
                  <a:pt x="158" y="0"/>
                </a:lnTo>
                <a:cubicBezTo>
                  <a:pt x="70" y="0"/>
                  <a:pt x="0" y="70"/>
                  <a:pt x="0" y="158"/>
                </a:cubicBezTo>
                <a:lnTo>
                  <a:pt x="0" y="999"/>
                </a:lnTo>
                <a:cubicBezTo>
                  <a:pt x="0" y="1086"/>
                  <a:pt x="70" y="1157"/>
                  <a:pt x="158" y="1157"/>
                </a:cubicBezTo>
                <a:lnTo>
                  <a:pt x="578" y="1157"/>
                </a:lnTo>
                <a:cubicBezTo>
                  <a:pt x="666" y="1157"/>
                  <a:pt x="736" y="1086"/>
                  <a:pt x="736" y="999"/>
                </a:cubicBezTo>
                <a:lnTo>
                  <a:pt x="736" y="158"/>
                </a:lnTo>
                <a:cubicBezTo>
                  <a:pt x="736" y="70"/>
                  <a:pt x="666" y="0"/>
                  <a:pt x="578" y="0"/>
                </a:cubicBezTo>
                <a:close/>
                <a:moveTo>
                  <a:pt x="474" y="1052"/>
                </a:moveTo>
                <a:lnTo>
                  <a:pt x="262" y="1052"/>
                </a:lnTo>
                <a:lnTo>
                  <a:pt x="262" y="999"/>
                </a:lnTo>
                <a:lnTo>
                  <a:pt x="474" y="999"/>
                </a:lnTo>
                <a:lnTo>
                  <a:pt x="474" y="1052"/>
                </a:lnTo>
                <a:close/>
                <a:moveTo>
                  <a:pt x="646" y="894"/>
                </a:moveTo>
                <a:lnTo>
                  <a:pt x="93" y="894"/>
                </a:lnTo>
                <a:lnTo>
                  <a:pt x="93" y="158"/>
                </a:lnTo>
                <a:lnTo>
                  <a:pt x="646" y="158"/>
                </a:lnTo>
                <a:lnTo>
                  <a:pt x="646" y="894"/>
                </a:lnTo>
                <a:close/>
              </a:path>
            </a:pathLst>
          </a:custGeom>
          <a:solidFill>
            <a:schemeClr val="accent1"/>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666666"/>
              </a:solidFill>
              <a:latin typeface="Calibri"/>
              <a:ea typeface="Calibri"/>
              <a:cs typeface="Calibri"/>
              <a:sym typeface="Calibri"/>
            </a:endParaRPr>
          </a:p>
        </p:txBody>
      </p:sp>
      <p:sp>
        <p:nvSpPr>
          <p:cNvPr id="3029" name="Google Shape;3029;p191"/>
          <p:cNvSpPr/>
          <p:nvPr/>
        </p:nvSpPr>
        <p:spPr>
          <a:xfrm>
            <a:off x="2908107" y="2432803"/>
            <a:ext cx="334830" cy="520958"/>
          </a:xfrm>
          <a:custGeom>
            <a:rect b="b" l="l" r="r" t="t"/>
            <a:pathLst>
              <a:path extrusionOk="0" h="1158" w="737">
                <a:moveTo>
                  <a:pt x="578" y="0"/>
                </a:moveTo>
                <a:lnTo>
                  <a:pt x="158" y="0"/>
                </a:lnTo>
                <a:cubicBezTo>
                  <a:pt x="70" y="0"/>
                  <a:pt x="0" y="70"/>
                  <a:pt x="0" y="158"/>
                </a:cubicBezTo>
                <a:lnTo>
                  <a:pt x="0" y="999"/>
                </a:lnTo>
                <a:cubicBezTo>
                  <a:pt x="0" y="1086"/>
                  <a:pt x="70" y="1157"/>
                  <a:pt x="158" y="1157"/>
                </a:cubicBezTo>
                <a:lnTo>
                  <a:pt x="578" y="1157"/>
                </a:lnTo>
                <a:cubicBezTo>
                  <a:pt x="666" y="1157"/>
                  <a:pt x="736" y="1086"/>
                  <a:pt x="736" y="999"/>
                </a:cubicBezTo>
                <a:lnTo>
                  <a:pt x="736" y="158"/>
                </a:lnTo>
                <a:cubicBezTo>
                  <a:pt x="736" y="70"/>
                  <a:pt x="666" y="0"/>
                  <a:pt x="578" y="0"/>
                </a:cubicBezTo>
                <a:close/>
                <a:moveTo>
                  <a:pt x="474" y="1052"/>
                </a:moveTo>
                <a:lnTo>
                  <a:pt x="262" y="1052"/>
                </a:lnTo>
                <a:lnTo>
                  <a:pt x="262" y="999"/>
                </a:lnTo>
                <a:lnTo>
                  <a:pt x="474" y="999"/>
                </a:lnTo>
                <a:lnTo>
                  <a:pt x="474" y="1052"/>
                </a:lnTo>
                <a:close/>
                <a:moveTo>
                  <a:pt x="646" y="894"/>
                </a:moveTo>
                <a:lnTo>
                  <a:pt x="93" y="894"/>
                </a:lnTo>
                <a:lnTo>
                  <a:pt x="93" y="158"/>
                </a:lnTo>
                <a:lnTo>
                  <a:pt x="646" y="158"/>
                </a:lnTo>
                <a:lnTo>
                  <a:pt x="646" y="894"/>
                </a:lnTo>
                <a:close/>
              </a:path>
            </a:pathLst>
          </a:custGeom>
          <a:solidFill>
            <a:schemeClr val="accent1"/>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pic>
        <p:nvPicPr>
          <p:cNvPr descr="ic_chart_bar_white_48dp.png" id="3030" name="Google Shape;3030;p191"/>
          <p:cNvPicPr preferRelativeResize="0"/>
          <p:nvPr/>
        </p:nvPicPr>
        <p:blipFill>
          <a:blip r:embed="rId3">
            <a:alphaModFix amt="48000"/>
          </a:blip>
          <a:stretch>
            <a:fillRect/>
          </a:stretch>
        </p:blipFill>
        <p:spPr>
          <a:xfrm>
            <a:off x="4467899" y="1687266"/>
            <a:ext cx="250786" cy="250786"/>
          </a:xfrm>
          <a:prstGeom prst="rect">
            <a:avLst/>
          </a:prstGeom>
          <a:noFill/>
          <a:ln>
            <a:noFill/>
          </a:ln>
        </p:spPr>
      </p:pic>
      <p:grpSp>
        <p:nvGrpSpPr>
          <p:cNvPr id="3031" name="Google Shape;3031;p191"/>
          <p:cNvGrpSpPr/>
          <p:nvPr/>
        </p:nvGrpSpPr>
        <p:grpSpPr>
          <a:xfrm>
            <a:off x="7609618" y="2633552"/>
            <a:ext cx="291016" cy="301416"/>
            <a:chOff x="0" y="0"/>
            <a:chExt cx="1070700" cy="1112645"/>
          </a:xfrm>
        </p:grpSpPr>
        <p:sp>
          <p:nvSpPr>
            <p:cNvPr id="3032" name="Google Shape;3032;p191"/>
            <p:cNvSpPr/>
            <p:nvPr/>
          </p:nvSpPr>
          <p:spPr>
            <a:xfrm>
              <a:off x="0" y="538675"/>
              <a:ext cx="1070700" cy="316500"/>
            </a:xfrm>
            <a:custGeom>
              <a:rect b="b" l="l" r="r" t="t"/>
              <a:pathLst>
                <a:path extrusionOk="0" h="120000" w="120000">
                  <a:moveTo>
                    <a:pt x="0" y="0"/>
                  </a:moveTo>
                  <a:cubicBezTo>
                    <a:pt x="9583" y="32444"/>
                    <a:pt x="32550" y="55105"/>
                    <a:pt x="60000" y="55105"/>
                  </a:cubicBezTo>
                  <a:cubicBezTo>
                    <a:pt x="87450" y="55105"/>
                    <a:pt x="110416" y="32444"/>
                    <a:pt x="120000" y="0"/>
                  </a:cubicBezTo>
                  <a:lnTo>
                    <a:pt x="120000" y="46866"/>
                  </a:lnTo>
                  <a:cubicBezTo>
                    <a:pt x="120000" y="82144"/>
                    <a:pt x="95894" y="120000"/>
                    <a:pt x="60000" y="120000"/>
                  </a:cubicBezTo>
                  <a:cubicBezTo>
                    <a:pt x="24105" y="120000"/>
                    <a:pt x="0" y="82144"/>
                    <a:pt x="0" y="46866"/>
                  </a:cubicBezTo>
                  <a:lnTo>
                    <a:pt x="0" y="0"/>
                  </a:lnTo>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3033" name="Google Shape;3033;p191"/>
            <p:cNvSpPr/>
            <p:nvPr/>
          </p:nvSpPr>
          <p:spPr>
            <a:xfrm>
              <a:off x="0" y="754145"/>
              <a:ext cx="1070700" cy="358500"/>
            </a:xfrm>
            <a:custGeom>
              <a:rect b="b" l="l" r="r" t="t"/>
              <a:pathLst>
                <a:path extrusionOk="0" h="120000" w="120000">
                  <a:moveTo>
                    <a:pt x="0" y="0"/>
                  </a:moveTo>
                  <a:cubicBezTo>
                    <a:pt x="9583" y="28755"/>
                    <a:pt x="32550" y="48455"/>
                    <a:pt x="60000" y="48455"/>
                  </a:cubicBezTo>
                  <a:cubicBezTo>
                    <a:pt x="87450" y="48455"/>
                    <a:pt x="110416" y="28755"/>
                    <a:pt x="120000" y="0"/>
                  </a:cubicBezTo>
                  <a:lnTo>
                    <a:pt x="120000" y="41433"/>
                  </a:lnTo>
                  <a:cubicBezTo>
                    <a:pt x="120000" y="85361"/>
                    <a:pt x="93611" y="120000"/>
                    <a:pt x="60000" y="120000"/>
                  </a:cubicBezTo>
                  <a:cubicBezTo>
                    <a:pt x="26388" y="120000"/>
                    <a:pt x="0" y="85361"/>
                    <a:pt x="0" y="41433"/>
                  </a:cubicBezTo>
                  <a:lnTo>
                    <a:pt x="0" y="0"/>
                  </a:lnTo>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3034" name="Google Shape;3034;p191"/>
            <p:cNvSpPr/>
            <p:nvPr/>
          </p:nvSpPr>
          <p:spPr>
            <a:xfrm>
              <a:off x="0" y="326197"/>
              <a:ext cx="1070700" cy="316500"/>
            </a:xfrm>
            <a:custGeom>
              <a:rect b="b" l="l" r="r" t="t"/>
              <a:pathLst>
                <a:path extrusionOk="0" h="120000" w="120000">
                  <a:moveTo>
                    <a:pt x="0" y="0"/>
                  </a:moveTo>
                  <a:cubicBezTo>
                    <a:pt x="9583" y="32705"/>
                    <a:pt x="32550" y="55105"/>
                    <a:pt x="60000" y="55105"/>
                  </a:cubicBezTo>
                  <a:cubicBezTo>
                    <a:pt x="87450" y="55105"/>
                    <a:pt x="110416" y="32705"/>
                    <a:pt x="120000" y="0"/>
                  </a:cubicBezTo>
                  <a:lnTo>
                    <a:pt x="120000" y="47122"/>
                  </a:lnTo>
                  <a:cubicBezTo>
                    <a:pt x="120000" y="82405"/>
                    <a:pt x="95894" y="120000"/>
                    <a:pt x="60000" y="120000"/>
                  </a:cubicBezTo>
                  <a:cubicBezTo>
                    <a:pt x="24105" y="120000"/>
                    <a:pt x="0" y="82405"/>
                    <a:pt x="0" y="47122"/>
                  </a:cubicBezTo>
                  <a:lnTo>
                    <a:pt x="0" y="0"/>
                  </a:lnTo>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3035" name="Google Shape;3035;p191"/>
            <p:cNvSpPr/>
            <p:nvPr/>
          </p:nvSpPr>
          <p:spPr>
            <a:xfrm>
              <a:off x="0" y="0"/>
              <a:ext cx="1070700" cy="427200"/>
            </a:xfrm>
            <a:custGeom>
              <a:rect b="b" l="l" r="r" t="t"/>
              <a:pathLst>
                <a:path extrusionOk="0" h="120000" w="120000">
                  <a:moveTo>
                    <a:pt x="60000" y="120000"/>
                  </a:moveTo>
                  <a:cubicBezTo>
                    <a:pt x="24105" y="120000"/>
                    <a:pt x="0" y="92000"/>
                    <a:pt x="0" y="66094"/>
                  </a:cubicBezTo>
                  <a:cubicBezTo>
                    <a:pt x="0" y="28950"/>
                    <a:pt x="26388" y="0"/>
                    <a:pt x="60000" y="0"/>
                  </a:cubicBezTo>
                  <a:cubicBezTo>
                    <a:pt x="93611" y="0"/>
                    <a:pt x="120000" y="28950"/>
                    <a:pt x="120000" y="66094"/>
                  </a:cubicBezTo>
                  <a:cubicBezTo>
                    <a:pt x="120000" y="92000"/>
                    <a:pt x="95894" y="120000"/>
                    <a:pt x="60000" y="120000"/>
                  </a:cubicBezTo>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grpSp>
      <p:sp>
        <p:nvSpPr>
          <p:cNvPr id="3036" name="Google Shape;3036;p191"/>
          <p:cNvSpPr/>
          <p:nvPr/>
        </p:nvSpPr>
        <p:spPr>
          <a:xfrm>
            <a:off x="7276723" y="2451865"/>
            <a:ext cx="287642" cy="263439"/>
          </a:xfrm>
          <a:custGeom>
            <a:rect b="b" l="l" r="r" t="t"/>
            <a:pathLst>
              <a:path extrusionOk="0" h="943" w="944">
                <a:moveTo>
                  <a:pt x="889" y="523"/>
                </a:moveTo>
                <a:lnTo>
                  <a:pt x="54" y="523"/>
                </a:lnTo>
                <a:cubicBezTo>
                  <a:pt x="26" y="523"/>
                  <a:pt x="0" y="545"/>
                  <a:pt x="0" y="576"/>
                </a:cubicBezTo>
                <a:lnTo>
                  <a:pt x="0" y="888"/>
                </a:lnTo>
                <a:cubicBezTo>
                  <a:pt x="0" y="917"/>
                  <a:pt x="23" y="942"/>
                  <a:pt x="54" y="942"/>
                </a:cubicBezTo>
                <a:lnTo>
                  <a:pt x="889" y="942"/>
                </a:lnTo>
                <a:cubicBezTo>
                  <a:pt x="917" y="942"/>
                  <a:pt x="943" y="920"/>
                  <a:pt x="943" y="888"/>
                </a:cubicBezTo>
                <a:lnTo>
                  <a:pt x="943" y="576"/>
                </a:lnTo>
                <a:cubicBezTo>
                  <a:pt x="943" y="548"/>
                  <a:pt x="917" y="523"/>
                  <a:pt x="889" y="523"/>
                </a:cubicBezTo>
                <a:close/>
                <a:moveTo>
                  <a:pt x="209" y="838"/>
                </a:moveTo>
                <a:cubicBezTo>
                  <a:pt x="153" y="838"/>
                  <a:pt x="105" y="790"/>
                  <a:pt x="105" y="734"/>
                </a:cubicBezTo>
                <a:cubicBezTo>
                  <a:pt x="105" y="677"/>
                  <a:pt x="152" y="630"/>
                  <a:pt x="209" y="630"/>
                </a:cubicBezTo>
                <a:cubicBezTo>
                  <a:pt x="265" y="630"/>
                  <a:pt x="314" y="677"/>
                  <a:pt x="314" y="734"/>
                </a:cubicBezTo>
                <a:cubicBezTo>
                  <a:pt x="314" y="790"/>
                  <a:pt x="268" y="838"/>
                  <a:pt x="209" y="838"/>
                </a:cubicBezTo>
                <a:close/>
                <a:moveTo>
                  <a:pt x="889" y="0"/>
                </a:moveTo>
                <a:lnTo>
                  <a:pt x="54" y="0"/>
                </a:lnTo>
                <a:cubicBezTo>
                  <a:pt x="26" y="0"/>
                  <a:pt x="0" y="23"/>
                  <a:pt x="0" y="54"/>
                </a:cubicBezTo>
                <a:lnTo>
                  <a:pt x="0" y="367"/>
                </a:lnTo>
                <a:cubicBezTo>
                  <a:pt x="0" y="396"/>
                  <a:pt x="23" y="421"/>
                  <a:pt x="54" y="421"/>
                </a:cubicBezTo>
                <a:lnTo>
                  <a:pt x="889" y="421"/>
                </a:lnTo>
                <a:cubicBezTo>
                  <a:pt x="917" y="421"/>
                  <a:pt x="943" y="398"/>
                  <a:pt x="943" y="367"/>
                </a:cubicBezTo>
                <a:lnTo>
                  <a:pt x="943" y="54"/>
                </a:lnTo>
                <a:cubicBezTo>
                  <a:pt x="943" y="26"/>
                  <a:pt x="917" y="0"/>
                  <a:pt x="889" y="0"/>
                </a:cubicBezTo>
                <a:close/>
                <a:moveTo>
                  <a:pt x="209" y="314"/>
                </a:moveTo>
                <a:cubicBezTo>
                  <a:pt x="153" y="314"/>
                  <a:pt x="105" y="265"/>
                  <a:pt x="105" y="209"/>
                </a:cubicBezTo>
                <a:cubicBezTo>
                  <a:pt x="105" y="152"/>
                  <a:pt x="152" y="105"/>
                  <a:pt x="209" y="105"/>
                </a:cubicBezTo>
                <a:cubicBezTo>
                  <a:pt x="265" y="105"/>
                  <a:pt x="314" y="152"/>
                  <a:pt x="314" y="209"/>
                </a:cubicBezTo>
                <a:cubicBezTo>
                  <a:pt x="314" y="265"/>
                  <a:pt x="268" y="314"/>
                  <a:pt x="209" y="314"/>
                </a:cubicBezTo>
                <a:close/>
              </a:path>
            </a:pathLst>
          </a:custGeom>
          <a:solidFill>
            <a:schemeClr val="accent1"/>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1" name="Shape 3041"/>
        <p:cNvGrpSpPr/>
        <p:nvPr/>
      </p:nvGrpSpPr>
      <p:grpSpPr>
        <a:xfrm>
          <a:off x="0" y="0"/>
          <a:ext cx="0" cy="0"/>
          <a:chOff x="0" y="0"/>
          <a:chExt cx="0" cy="0"/>
        </a:xfrm>
      </p:grpSpPr>
      <p:sp>
        <p:nvSpPr>
          <p:cNvPr id="3042" name="Google Shape;3042;p192"/>
          <p:cNvSpPr txBox="1"/>
          <p:nvPr>
            <p:ph idx="1" type="body"/>
          </p:nvPr>
        </p:nvSpPr>
        <p:spPr>
          <a:xfrm>
            <a:off x="316629" y="883013"/>
            <a:ext cx="7831200" cy="329100"/>
          </a:xfrm>
          <a:prstGeom prst="rect">
            <a:avLst/>
          </a:prstGeom>
          <a:noFill/>
          <a:ln>
            <a:noFill/>
          </a:ln>
        </p:spPr>
        <p:txBody>
          <a:bodyPr anchorCtr="0" anchor="t" bIns="34275" lIns="34275" spcFirstLastPara="1" rIns="34275" wrap="square" tIns="34275">
            <a:noAutofit/>
          </a:bodyPr>
          <a:lstStyle/>
          <a:p>
            <a:pPr indent="0" lvl="0" marL="0" marR="0" rtl="0">
              <a:lnSpc>
                <a:spcPct val="100000"/>
              </a:lnSpc>
              <a:spcBef>
                <a:spcPts val="0"/>
              </a:spcBef>
              <a:spcAft>
                <a:spcPts val="0"/>
              </a:spcAft>
              <a:buClr>
                <a:schemeClr val="dk1"/>
              </a:buClr>
              <a:buSzPts val="400"/>
              <a:buFont typeface="Arial"/>
              <a:buNone/>
            </a:pPr>
            <a:r>
              <a:rPr lang="en" sz="1300">
                <a:solidFill>
                  <a:srgbClr val="666666"/>
                </a:solidFill>
                <a:latin typeface="Roboto"/>
                <a:ea typeface="Roboto"/>
                <a:cs typeface="Roboto"/>
                <a:sym typeface="Roboto"/>
              </a:rPr>
              <a:t>In-memory, persistent response, and distributed, key / value map cache</a:t>
            </a:r>
            <a:endParaRPr sz="1300">
              <a:solidFill>
                <a:srgbClr val="666666"/>
              </a:solidFill>
              <a:latin typeface="Roboto"/>
              <a:ea typeface="Roboto"/>
              <a:cs typeface="Roboto"/>
              <a:sym typeface="Roboto"/>
            </a:endParaRPr>
          </a:p>
          <a:p>
            <a:pPr indent="0" lvl="0" marL="0" marR="0" rtl="0">
              <a:lnSpc>
                <a:spcPct val="100000"/>
              </a:lnSpc>
              <a:spcBef>
                <a:spcPts val="0"/>
              </a:spcBef>
              <a:spcAft>
                <a:spcPts val="0"/>
              </a:spcAft>
              <a:buClr>
                <a:schemeClr val="dk1"/>
              </a:buClr>
              <a:buSzPts val="400"/>
              <a:buFont typeface="Arial"/>
              <a:buNone/>
            </a:pPr>
            <a:r>
              <a:t/>
            </a:r>
            <a:endParaRPr sz="1300">
              <a:solidFill>
                <a:srgbClr val="666666"/>
              </a:solidFill>
              <a:latin typeface="Roboto"/>
              <a:ea typeface="Roboto"/>
              <a:cs typeface="Roboto"/>
              <a:sym typeface="Roboto"/>
            </a:endParaRPr>
          </a:p>
          <a:p>
            <a:pPr indent="0" lvl="0" marL="0" marR="0" rtl="0">
              <a:lnSpc>
                <a:spcPct val="100000"/>
              </a:lnSpc>
              <a:spcBef>
                <a:spcPts val="0"/>
              </a:spcBef>
              <a:spcAft>
                <a:spcPts val="0"/>
              </a:spcAft>
              <a:buClr>
                <a:schemeClr val="dk1"/>
              </a:buClr>
              <a:buSzPts val="400"/>
              <a:buFont typeface="Arial"/>
              <a:buNone/>
            </a:pPr>
            <a:r>
              <a:t/>
            </a:r>
            <a:endParaRPr sz="1300">
              <a:solidFill>
                <a:srgbClr val="666666"/>
              </a:solidFill>
              <a:latin typeface="Roboto"/>
              <a:ea typeface="Roboto"/>
              <a:cs typeface="Roboto"/>
              <a:sym typeface="Roboto"/>
            </a:endParaRPr>
          </a:p>
        </p:txBody>
      </p:sp>
      <p:sp>
        <p:nvSpPr>
          <p:cNvPr id="3043" name="Google Shape;3043;p192"/>
          <p:cNvSpPr txBox="1"/>
          <p:nvPr/>
        </p:nvSpPr>
        <p:spPr>
          <a:xfrm>
            <a:off x="277847" y="398119"/>
            <a:ext cx="6487500" cy="566700"/>
          </a:xfrm>
          <a:prstGeom prst="rect">
            <a:avLst/>
          </a:prstGeom>
          <a:noFill/>
          <a:ln>
            <a:noFill/>
          </a:ln>
        </p:spPr>
        <p:txBody>
          <a:bodyPr anchorCtr="0" anchor="t" bIns="68625" lIns="68625" spcFirstLastPara="1" rIns="68625" wrap="square" tIns="68625">
            <a:noAutofit/>
          </a:bodyPr>
          <a:lstStyle/>
          <a:p>
            <a:pPr indent="0" lvl="0" marL="0" rtl="0">
              <a:spcBef>
                <a:spcPts val="0"/>
              </a:spcBef>
              <a:spcAft>
                <a:spcPts val="0"/>
              </a:spcAft>
              <a:buClr>
                <a:schemeClr val="dk1"/>
              </a:buClr>
              <a:buSzPts val="400"/>
              <a:buFont typeface="Arial"/>
              <a:buNone/>
            </a:pPr>
            <a:r>
              <a:rPr lang="en" sz="2100">
                <a:solidFill>
                  <a:schemeClr val="accent1"/>
                </a:solidFill>
                <a:latin typeface="Roboto"/>
                <a:ea typeface="Roboto"/>
                <a:cs typeface="Roboto"/>
                <a:sym typeface="Roboto"/>
              </a:rPr>
              <a:t>Improve API Response Times</a:t>
            </a:r>
            <a:endParaRPr sz="2100">
              <a:solidFill>
                <a:schemeClr val="accent1"/>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p:txBody>
      </p:sp>
      <p:grpSp>
        <p:nvGrpSpPr>
          <p:cNvPr id="3044" name="Google Shape;3044;p192"/>
          <p:cNvGrpSpPr/>
          <p:nvPr/>
        </p:nvGrpSpPr>
        <p:grpSpPr>
          <a:xfrm>
            <a:off x="1221408" y="1391100"/>
            <a:ext cx="6655828" cy="3002175"/>
            <a:chOff x="1630500" y="1854800"/>
            <a:chExt cx="8885100" cy="4002900"/>
          </a:xfrm>
        </p:grpSpPr>
        <p:sp>
          <p:nvSpPr>
            <p:cNvPr id="3045" name="Google Shape;3045;p192"/>
            <p:cNvSpPr/>
            <p:nvPr/>
          </p:nvSpPr>
          <p:spPr>
            <a:xfrm>
              <a:off x="1630500" y="1854800"/>
              <a:ext cx="8885100" cy="4002900"/>
            </a:xfrm>
            <a:prstGeom prst="rect">
              <a:avLst/>
            </a:prstGeom>
            <a:solidFill>
              <a:srgbClr val="FFFFFF"/>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pic>
          <p:nvPicPr>
            <p:cNvPr id="3046" name="Google Shape;3046;p192"/>
            <p:cNvPicPr preferRelativeResize="0"/>
            <p:nvPr/>
          </p:nvPicPr>
          <p:blipFill>
            <a:blip r:embed="rId3">
              <a:alphaModFix/>
            </a:blip>
            <a:stretch>
              <a:fillRect/>
            </a:stretch>
          </p:blipFill>
          <p:spPr>
            <a:xfrm>
              <a:off x="1677175" y="1955250"/>
              <a:ext cx="8762175" cy="2253623"/>
            </a:xfrm>
            <a:prstGeom prst="rect">
              <a:avLst/>
            </a:prstGeom>
            <a:noFill/>
            <a:ln>
              <a:noFill/>
            </a:ln>
          </p:spPr>
        </p:pic>
        <p:pic>
          <p:nvPicPr>
            <p:cNvPr id="3047" name="Google Shape;3047;p192"/>
            <p:cNvPicPr preferRelativeResize="0"/>
            <p:nvPr/>
          </p:nvPicPr>
          <p:blipFill>
            <a:blip r:embed="rId4">
              <a:alphaModFix/>
            </a:blip>
            <a:stretch>
              <a:fillRect/>
            </a:stretch>
          </p:blipFill>
          <p:spPr>
            <a:xfrm>
              <a:off x="1716775" y="4173375"/>
              <a:ext cx="8722575" cy="1573675"/>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1" name="Shape 3051"/>
        <p:cNvGrpSpPr/>
        <p:nvPr/>
      </p:nvGrpSpPr>
      <p:grpSpPr>
        <a:xfrm>
          <a:off x="0" y="0"/>
          <a:ext cx="0" cy="0"/>
          <a:chOff x="0" y="0"/>
          <a:chExt cx="0" cy="0"/>
        </a:xfrm>
      </p:grpSpPr>
      <p:sp>
        <p:nvSpPr>
          <p:cNvPr id="3052" name="Google Shape;3052;p193"/>
          <p:cNvSpPr txBox="1"/>
          <p:nvPr>
            <p:ph type="title"/>
          </p:nvPr>
        </p:nvSpPr>
        <p:spPr>
          <a:xfrm>
            <a:off x="459388" y="218142"/>
            <a:ext cx="8225100" cy="523200"/>
          </a:xfrm>
          <a:prstGeom prst="rect">
            <a:avLst/>
          </a:prstGeom>
          <a:noFill/>
          <a:ln>
            <a:noFill/>
          </a:ln>
        </p:spPr>
        <p:txBody>
          <a:bodyPr anchorCtr="0" anchor="t" bIns="91300" lIns="91300" spcFirstLastPara="1" rIns="91300" wrap="square" tIns="91300">
            <a:noAutofit/>
          </a:bodyPr>
          <a:lstStyle/>
          <a:p>
            <a:pPr indent="0" lvl="0" marL="0" marR="0" rtl="0" algn="l">
              <a:lnSpc>
                <a:spcPct val="100000"/>
              </a:lnSpc>
              <a:spcBef>
                <a:spcPts val="0"/>
              </a:spcBef>
              <a:spcAft>
                <a:spcPts val="0"/>
              </a:spcAft>
              <a:buClr>
                <a:schemeClr val="accent1"/>
              </a:buClr>
              <a:buSzPts val="1400"/>
              <a:buFont typeface="Roboto"/>
              <a:buNone/>
            </a:pPr>
            <a:r>
              <a:rPr lang="en"/>
              <a:t>Build APIs Faster</a:t>
            </a:r>
            <a:endParaRPr b="0" i="0" sz="2800" u="none" cap="none" strike="noStrike">
              <a:solidFill>
                <a:schemeClr val="accent1"/>
              </a:solidFill>
              <a:latin typeface="Roboto"/>
              <a:ea typeface="Roboto"/>
              <a:cs typeface="Roboto"/>
              <a:sym typeface="Roboto"/>
            </a:endParaRPr>
          </a:p>
        </p:txBody>
      </p:sp>
      <p:sp>
        <p:nvSpPr>
          <p:cNvPr id="3053" name="Google Shape;3053;p193"/>
          <p:cNvSpPr txBox="1"/>
          <p:nvPr>
            <p:ph idx="1" type="body"/>
          </p:nvPr>
        </p:nvSpPr>
        <p:spPr>
          <a:xfrm>
            <a:off x="658905" y="1063556"/>
            <a:ext cx="1821000" cy="3216900"/>
          </a:xfrm>
          <a:prstGeom prst="rect">
            <a:avLst/>
          </a:prstGeom>
          <a:noFill/>
          <a:ln>
            <a:noFill/>
          </a:ln>
        </p:spPr>
        <p:txBody>
          <a:bodyPr anchorCtr="0" anchor="t" bIns="91300" lIns="91300" spcFirstLastPara="1" rIns="91300" wrap="square" tIns="91300">
            <a:noAutofit/>
          </a:bodyPr>
          <a:lstStyle/>
          <a:p>
            <a:pPr indent="0" lvl="0" marL="101600" marR="0" rtl="0" algn="ctr">
              <a:lnSpc>
                <a:spcPct val="100000"/>
              </a:lnSpc>
              <a:spcBef>
                <a:spcPts val="0"/>
              </a:spcBef>
              <a:spcAft>
                <a:spcPts val="0"/>
              </a:spcAft>
              <a:buClr>
                <a:schemeClr val="dk1"/>
              </a:buClr>
              <a:buSzPts val="1600"/>
              <a:buFont typeface="Arial"/>
              <a:buNone/>
            </a:pPr>
            <a:r>
              <a:rPr b="1" lang="en"/>
              <a:t>Proxy Performance</a:t>
            </a:r>
            <a:endParaRPr sz="1000">
              <a:solidFill>
                <a:srgbClr val="666666"/>
              </a:solidFill>
            </a:endParaRPr>
          </a:p>
          <a:p>
            <a:pPr indent="0" lvl="0" marL="0" marR="0" rtl="0" algn="l">
              <a:lnSpc>
                <a:spcPct val="100000"/>
              </a:lnSpc>
              <a:spcBef>
                <a:spcPts val="600"/>
              </a:spcBef>
              <a:spcAft>
                <a:spcPts val="0"/>
              </a:spcAft>
              <a:buNone/>
            </a:pPr>
            <a:r>
              <a:t/>
            </a:r>
            <a:endParaRPr sz="1400"/>
          </a:p>
        </p:txBody>
      </p:sp>
      <p:sp>
        <p:nvSpPr>
          <p:cNvPr id="3054" name="Google Shape;3054;p193"/>
          <p:cNvSpPr txBox="1"/>
          <p:nvPr>
            <p:ph idx="3" type="body"/>
          </p:nvPr>
        </p:nvSpPr>
        <p:spPr>
          <a:xfrm>
            <a:off x="6866904" y="1063557"/>
            <a:ext cx="1623900" cy="3216900"/>
          </a:xfrm>
          <a:prstGeom prst="rect">
            <a:avLst/>
          </a:prstGeom>
          <a:noFill/>
          <a:ln>
            <a:noFill/>
          </a:ln>
        </p:spPr>
        <p:txBody>
          <a:bodyPr anchorCtr="0" anchor="t" bIns="91300" lIns="91300" spcFirstLastPara="1" rIns="91300" wrap="square" tIns="91300">
            <a:noAutofit/>
          </a:bodyPr>
          <a:lstStyle/>
          <a:p>
            <a:pPr indent="0" lvl="0" marL="101600" marR="0" rtl="0" algn="ctr">
              <a:lnSpc>
                <a:spcPct val="100000"/>
              </a:lnSpc>
              <a:spcBef>
                <a:spcPts val="0"/>
              </a:spcBef>
              <a:spcAft>
                <a:spcPts val="0"/>
              </a:spcAft>
              <a:buClr>
                <a:schemeClr val="dk1"/>
              </a:buClr>
              <a:buSzPts val="1600"/>
              <a:buFont typeface="Arial"/>
              <a:buNone/>
            </a:pPr>
            <a:r>
              <a:rPr b="1" lang="en"/>
              <a:t>Error</a:t>
            </a:r>
            <a:br>
              <a:rPr b="1" lang="en"/>
            </a:br>
            <a:r>
              <a:rPr b="1" lang="en"/>
              <a:t>Analysis</a:t>
            </a:r>
            <a:endParaRPr b="1"/>
          </a:p>
          <a:p>
            <a:pPr indent="0" lvl="0" marL="0" rtl="0">
              <a:spcBef>
                <a:spcPts val="0"/>
              </a:spcBef>
              <a:spcAft>
                <a:spcPts val="400"/>
              </a:spcAft>
              <a:buNone/>
            </a:pPr>
            <a:r>
              <a:t/>
            </a:r>
            <a:endParaRPr sz="1000">
              <a:solidFill>
                <a:srgbClr val="666666"/>
              </a:solidFill>
            </a:endParaRPr>
          </a:p>
        </p:txBody>
      </p:sp>
      <p:sp>
        <p:nvSpPr>
          <p:cNvPr id="3055" name="Google Shape;3055;p193"/>
          <p:cNvSpPr txBox="1"/>
          <p:nvPr>
            <p:ph idx="4" type="body"/>
          </p:nvPr>
        </p:nvSpPr>
        <p:spPr>
          <a:xfrm>
            <a:off x="4692557" y="1039106"/>
            <a:ext cx="1930800" cy="3216900"/>
          </a:xfrm>
          <a:prstGeom prst="rect">
            <a:avLst/>
          </a:prstGeom>
          <a:noFill/>
          <a:ln>
            <a:noFill/>
          </a:ln>
        </p:spPr>
        <p:txBody>
          <a:bodyPr anchorCtr="0" anchor="t" bIns="91300" lIns="91300" spcFirstLastPara="1" rIns="91300" wrap="square" tIns="91300">
            <a:noAutofit/>
          </a:bodyPr>
          <a:lstStyle/>
          <a:p>
            <a:pPr indent="0" lvl="0" marL="101600" marR="0" rtl="0" algn="ctr">
              <a:lnSpc>
                <a:spcPct val="100000"/>
              </a:lnSpc>
              <a:spcBef>
                <a:spcPts val="0"/>
              </a:spcBef>
              <a:spcAft>
                <a:spcPts val="0"/>
              </a:spcAft>
              <a:buClr>
                <a:schemeClr val="dk1"/>
              </a:buClr>
              <a:buSzPts val="1600"/>
              <a:buFont typeface="Arial"/>
              <a:buNone/>
            </a:pPr>
            <a:r>
              <a:rPr b="1" lang="en"/>
              <a:t>Target Performance</a:t>
            </a:r>
            <a:endParaRPr b="0" i="0" sz="1400" u="none" cap="none" strike="noStrike">
              <a:solidFill>
                <a:schemeClr val="dk1"/>
              </a:solidFill>
              <a:latin typeface="Roboto"/>
              <a:ea typeface="Roboto"/>
              <a:cs typeface="Roboto"/>
              <a:sym typeface="Roboto"/>
            </a:endParaRPr>
          </a:p>
        </p:txBody>
      </p:sp>
      <p:cxnSp>
        <p:nvCxnSpPr>
          <p:cNvPr id="3056" name="Google Shape;3056;p193"/>
          <p:cNvCxnSpPr/>
          <p:nvPr/>
        </p:nvCxnSpPr>
        <p:spPr>
          <a:xfrm rot="10800000">
            <a:off x="2505536" y="1396165"/>
            <a:ext cx="0" cy="2765700"/>
          </a:xfrm>
          <a:prstGeom prst="straightConnector1">
            <a:avLst/>
          </a:prstGeom>
          <a:noFill/>
          <a:ln cap="flat" cmpd="sng" w="12700">
            <a:solidFill>
              <a:schemeClr val="accent1"/>
            </a:solidFill>
            <a:prstDash val="solid"/>
            <a:round/>
            <a:headEnd len="sm" w="sm" type="none"/>
            <a:tailEnd len="sm" w="sm" type="none"/>
          </a:ln>
        </p:spPr>
      </p:cxnSp>
      <p:cxnSp>
        <p:nvCxnSpPr>
          <p:cNvPr id="3057" name="Google Shape;3057;p193"/>
          <p:cNvCxnSpPr/>
          <p:nvPr/>
        </p:nvCxnSpPr>
        <p:spPr>
          <a:xfrm rot="10800000">
            <a:off x="4574899" y="1396165"/>
            <a:ext cx="0" cy="2765700"/>
          </a:xfrm>
          <a:prstGeom prst="straightConnector1">
            <a:avLst/>
          </a:prstGeom>
          <a:noFill/>
          <a:ln cap="flat" cmpd="sng" w="12700">
            <a:solidFill>
              <a:schemeClr val="accent1"/>
            </a:solidFill>
            <a:prstDash val="solid"/>
            <a:round/>
            <a:headEnd len="sm" w="sm" type="none"/>
            <a:tailEnd len="sm" w="sm" type="none"/>
          </a:ln>
        </p:spPr>
      </p:cxnSp>
      <p:cxnSp>
        <p:nvCxnSpPr>
          <p:cNvPr id="3058" name="Google Shape;3058;p193"/>
          <p:cNvCxnSpPr/>
          <p:nvPr/>
        </p:nvCxnSpPr>
        <p:spPr>
          <a:xfrm rot="10800000">
            <a:off x="6644216" y="1396165"/>
            <a:ext cx="0" cy="2765700"/>
          </a:xfrm>
          <a:prstGeom prst="straightConnector1">
            <a:avLst/>
          </a:prstGeom>
          <a:noFill/>
          <a:ln cap="flat" cmpd="sng" w="12700">
            <a:solidFill>
              <a:schemeClr val="accent1"/>
            </a:solidFill>
            <a:prstDash val="solid"/>
            <a:round/>
            <a:headEnd len="sm" w="sm" type="none"/>
            <a:tailEnd len="sm" w="sm" type="none"/>
          </a:ln>
        </p:spPr>
      </p:cxnSp>
      <p:sp>
        <p:nvSpPr>
          <p:cNvPr id="3059" name="Google Shape;3059;p193"/>
          <p:cNvSpPr txBox="1"/>
          <p:nvPr>
            <p:ph idx="4" type="body"/>
          </p:nvPr>
        </p:nvSpPr>
        <p:spPr>
          <a:xfrm>
            <a:off x="2646188" y="1063556"/>
            <a:ext cx="1905600" cy="3216900"/>
          </a:xfrm>
          <a:prstGeom prst="rect">
            <a:avLst/>
          </a:prstGeom>
          <a:noFill/>
          <a:ln>
            <a:noFill/>
          </a:ln>
        </p:spPr>
        <p:txBody>
          <a:bodyPr anchorCtr="0" anchor="t" bIns="91300" lIns="91300" spcFirstLastPara="1" rIns="91300" wrap="square" tIns="91300">
            <a:noAutofit/>
          </a:bodyPr>
          <a:lstStyle/>
          <a:p>
            <a:pPr indent="0" lvl="0" marL="101600" marR="0" rtl="0" algn="ctr">
              <a:lnSpc>
                <a:spcPct val="100000"/>
              </a:lnSpc>
              <a:spcBef>
                <a:spcPts val="0"/>
              </a:spcBef>
              <a:spcAft>
                <a:spcPts val="0"/>
              </a:spcAft>
              <a:buClr>
                <a:schemeClr val="dk1"/>
              </a:buClr>
              <a:buSzPts val="1600"/>
              <a:buFont typeface="Arial"/>
              <a:buNone/>
            </a:pPr>
            <a:r>
              <a:rPr b="1" lang="en"/>
              <a:t>Latency</a:t>
            </a:r>
            <a:br>
              <a:rPr b="1" lang="en"/>
            </a:br>
            <a:r>
              <a:rPr b="1" lang="en"/>
              <a:t>Analysis</a:t>
            </a:r>
            <a:endParaRPr b="0" i="0" sz="1400" u="none" cap="none" strike="noStrike">
              <a:solidFill>
                <a:schemeClr val="dk1"/>
              </a:solidFill>
              <a:latin typeface="Roboto"/>
              <a:ea typeface="Roboto"/>
              <a:cs typeface="Roboto"/>
              <a:sym typeface="Roboto"/>
            </a:endParaRPr>
          </a:p>
        </p:txBody>
      </p:sp>
      <p:pic>
        <p:nvPicPr>
          <p:cNvPr descr="Screen Shot 2015-03-19 at 1.40.22 PM.png" id="3060" name="Google Shape;3060;p193"/>
          <p:cNvPicPr preferRelativeResize="0"/>
          <p:nvPr/>
        </p:nvPicPr>
        <p:blipFill rotWithShape="1">
          <a:blip r:embed="rId3">
            <a:alphaModFix/>
          </a:blip>
          <a:srcRect b="0" l="0" r="0" t="6235"/>
          <a:stretch/>
        </p:blipFill>
        <p:spPr>
          <a:xfrm>
            <a:off x="470898" y="1849388"/>
            <a:ext cx="1974900" cy="1444800"/>
          </a:xfrm>
          <a:prstGeom prst="rect">
            <a:avLst/>
          </a:prstGeom>
          <a:noFill/>
          <a:ln>
            <a:noFill/>
          </a:ln>
        </p:spPr>
      </p:pic>
      <p:pic>
        <p:nvPicPr>
          <p:cNvPr descr="Screen Shot 2015-04-12 at 11.59.22 AM.png" id="3061" name="Google Shape;3061;p193"/>
          <p:cNvPicPr preferRelativeResize="0"/>
          <p:nvPr/>
        </p:nvPicPr>
        <p:blipFill rotWithShape="1">
          <a:blip r:embed="rId4">
            <a:alphaModFix/>
          </a:blip>
          <a:srcRect b="0" l="0" r="0" t="6147"/>
          <a:stretch/>
        </p:blipFill>
        <p:spPr>
          <a:xfrm>
            <a:off x="4622140" y="1881544"/>
            <a:ext cx="1974900" cy="1581000"/>
          </a:xfrm>
          <a:prstGeom prst="rect">
            <a:avLst/>
          </a:prstGeom>
          <a:noFill/>
          <a:ln>
            <a:noFill/>
          </a:ln>
        </p:spPr>
      </p:pic>
      <p:pic>
        <p:nvPicPr>
          <p:cNvPr descr="Screen Shot 2015-04-12 at 11.50.48 AM.png" id="3062" name="Google Shape;3062;p193"/>
          <p:cNvPicPr preferRelativeResize="0"/>
          <p:nvPr/>
        </p:nvPicPr>
        <p:blipFill rotWithShape="1">
          <a:blip r:embed="rId5">
            <a:alphaModFix/>
          </a:blip>
          <a:srcRect b="0" l="0" r="0" t="6164"/>
          <a:stretch/>
        </p:blipFill>
        <p:spPr>
          <a:xfrm>
            <a:off x="2565354" y="1916973"/>
            <a:ext cx="1974900" cy="1509900"/>
          </a:xfrm>
          <a:prstGeom prst="rect">
            <a:avLst/>
          </a:prstGeom>
          <a:noFill/>
          <a:ln>
            <a:noFill/>
          </a:ln>
        </p:spPr>
      </p:pic>
      <p:pic>
        <p:nvPicPr>
          <p:cNvPr descr="Screen Shot 2015-04-12 at 11.55.51 AM.png" id="3063" name="Google Shape;3063;p193"/>
          <p:cNvPicPr preferRelativeResize="0"/>
          <p:nvPr/>
        </p:nvPicPr>
        <p:blipFill rotWithShape="1">
          <a:blip r:embed="rId6">
            <a:alphaModFix/>
          </a:blip>
          <a:srcRect b="0" l="0" r="0" t="4214"/>
          <a:stretch/>
        </p:blipFill>
        <p:spPr>
          <a:xfrm>
            <a:off x="6691436" y="1849388"/>
            <a:ext cx="2016384" cy="1490813"/>
          </a:xfrm>
          <a:prstGeom prst="rect">
            <a:avLst/>
          </a:prstGeom>
          <a:noFill/>
          <a:ln>
            <a:noFill/>
          </a:ln>
        </p:spPr>
      </p:pic>
      <p:sp>
        <p:nvSpPr>
          <p:cNvPr id="3064" name="Google Shape;3064;p193"/>
          <p:cNvSpPr txBox="1"/>
          <p:nvPr/>
        </p:nvSpPr>
        <p:spPr>
          <a:xfrm>
            <a:off x="276872" y="3340200"/>
            <a:ext cx="6644400" cy="2250000"/>
          </a:xfrm>
          <a:prstGeom prst="rect">
            <a:avLst/>
          </a:prstGeom>
          <a:noFill/>
          <a:ln>
            <a:noFill/>
          </a:ln>
        </p:spPr>
        <p:txBody>
          <a:bodyPr anchorCtr="0" anchor="ctr" bIns="68500" lIns="68500" spcFirstLastPara="1" rIns="68500" wrap="square" tIns="68500">
            <a:noAutofit/>
          </a:bodyPr>
          <a:lstStyle/>
          <a:p>
            <a:pPr indent="0" lvl="0" marL="0" rtl="0">
              <a:spcBef>
                <a:spcPts val="0"/>
              </a:spcBef>
              <a:spcAft>
                <a:spcPts val="0"/>
              </a:spcAft>
              <a:buNone/>
            </a:pPr>
            <a:r>
              <a:rPr lang="en" sz="1300">
                <a:solidFill>
                  <a:srgbClr val="666666"/>
                </a:solidFill>
                <a:latin typeface="Roboto"/>
                <a:ea typeface="Roboto"/>
                <a:cs typeface="Roboto"/>
                <a:sym typeface="Roboto"/>
              </a:rPr>
              <a:t>Many ready to use out of the box charts and reports</a:t>
            </a:r>
            <a:endParaRPr sz="1000"/>
          </a:p>
        </p:txBody>
      </p:sp>
    </p:spTree>
  </p:cSld>
  <p:clrMapOvr>
    <a:masterClrMapping/>
  </p:clrMapOvr>
  <p:transition spd="med">
    <p:fade thruBlk="1"/>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8" name="Shape 3068"/>
        <p:cNvGrpSpPr/>
        <p:nvPr/>
      </p:nvGrpSpPr>
      <p:grpSpPr>
        <a:xfrm>
          <a:off x="0" y="0"/>
          <a:ext cx="0" cy="0"/>
          <a:chOff x="0" y="0"/>
          <a:chExt cx="0" cy="0"/>
        </a:xfrm>
      </p:grpSpPr>
      <p:sp>
        <p:nvSpPr>
          <p:cNvPr id="3069" name="Google Shape;3069;p194"/>
          <p:cNvSpPr txBox="1"/>
          <p:nvPr>
            <p:ph idx="1" type="body"/>
          </p:nvPr>
        </p:nvSpPr>
        <p:spPr>
          <a:xfrm>
            <a:off x="554887" y="4035693"/>
            <a:ext cx="3688800" cy="61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400"/>
              <a:buFont typeface="Arial"/>
              <a:buNone/>
            </a:pPr>
            <a:r>
              <a:rPr lang="en" sz="1300">
                <a:solidFill>
                  <a:srgbClr val="666666"/>
                </a:solidFill>
              </a:rPr>
              <a:t>Automatically and continuously collect all data about API traffic out of the box</a:t>
            </a:r>
            <a:endParaRPr b="0" i="0" sz="1800" u="none" cap="none" strike="noStrike">
              <a:solidFill>
                <a:schemeClr val="dk1"/>
              </a:solidFill>
              <a:latin typeface="Roboto"/>
              <a:ea typeface="Roboto"/>
              <a:cs typeface="Roboto"/>
              <a:sym typeface="Roboto"/>
            </a:endParaRPr>
          </a:p>
        </p:txBody>
      </p:sp>
      <p:sp>
        <p:nvSpPr>
          <p:cNvPr id="3070" name="Google Shape;3070;p194"/>
          <p:cNvSpPr txBox="1"/>
          <p:nvPr>
            <p:ph idx="3" type="body"/>
          </p:nvPr>
        </p:nvSpPr>
        <p:spPr>
          <a:xfrm>
            <a:off x="703493" y="520694"/>
            <a:ext cx="36888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Roboto"/>
              <a:buNone/>
            </a:pPr>
            <a:r>
              <a:rPr lang="en"/>
              <a:t>What </a:t>
            </a:r>
            <a:r>
              <a:rPr b="1" lang="en">
                <a:latin typeface="Roboto Condensed"/>
                <a:ea typeface="Roboto Condensed"/>
                <a:cs typeface="Roboto Condensed"/>
                <a:sym typeface="Roboto Condensed"/>
              </a:rPr>
              <a:t>YOU</a:t>
            </a:r>
            <a:r>
              <a:rPr lang="en"/>
              <a:t> see</a:t>
            </a:r>
            <a:endParaRPr b="0" i="0" sz="2800" u="none" cap="none" strike="noStrike">
              <a:solidFill>
                <a:schemeClr val="dk1"/>
              </a:solidFill>
              <a:latin typeface="Roboto"/>
              <a:ea typeface="Roboto"/>
              <a:cs typeface="Roboto"/>
              <a:sym typeface="Roboto"/>
            </a:endParaRPr>
          </a:p>
        </p:txBody>
      </p:sp>
      <p:sp>
        <p:nvSpPr>
          <p:cNvPr id="3071" name="Google Shape;3071;p194"/>
          <p:cNvSpPr txBox="1"/>
          <p:nvPr>
            <p:ph idx="4" type="body"/>
          </p:nvPr>
        </p:nvSpPr>
        <p:spPr>
          <a:xfrm>
            <a:off x="4843796" y="520693"/>
            <a:ext cx="36888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Roboto"/>
              <a:buNone/>
            </a:pPr>
            <a:r>
              <a:rPr lang="en"/>
              <a:t>What </a:t>
            </a:r>
            <a:r>
              <a:rPr b="1" lang="en">
                <a:latin typeface="Roboto Condensed"/>
                <a:ea typeface="Roboto Condensed"/>
                <a:cs typeface="Roboto Condensed"/>
                <a:sym typeface="Roboto Condensed"/>
              </a:rPr>
              <a:t>WE</a:t>
            </a:r>
            <a:r>
              <a:rPr lang="en"/>
              <a:t> see</a:t>
            </a:r>
            <a:endParaRPr b="0" i="0" sz="2800" u="none" cap="none" strike="noStrike">
              <a:solidFill>
                <a:schemeClr val="lt1"/>
              </a:solidFill>
              <a:latin typeface="Roboto"/>
              <a:ea typeface="Roboto"/>
              <a:cs typeface="Roboto"/>
              <a:sym typeface="Roboto"/>
            </a:endParaRPr>
          </a:p>
        </p:txBody>
      </p:sp>
      <p:pic>
        <p:nvPicPr>
          <p:cNvPr descr="Screen Shot 2017-02-07 at 11.32.45 AM.png" id="3072" name="Google Shape;3072;p194"/>
          <p:cNvPicPr preferRelativeResize="0"/>
          <p:nvPr/>
        </p:nvPicPr>
        <p:blipFill rotWithShape="1">
          <a:blip r:embed="rId3">
            <a:alphaModFix/>
          </a:blip>
          <a:srcRect b="11715" l="0" r="764" t="0"/>
          <a:stretch/>
        </p:blipFill>
        <p:spPr>
          <a:xfrm>
            <a:off x="4925530" y="1395488"/>
            <a:ext cx="3607020" cy="2517132"/>
          </a:xfrm>
          <a:prstGeom prst="rect">
            <a:avLst/>
          </a:prstGeom>
          <a:noFill/>
          <a:ln cap="flat" cmpd="sng" w="19050">
            <a:solidFill>
              <a:schemeClr val="accent1"/>
            </a:solidFill>
            <a:prstDash val="solid"/>
            <a:round/>
            <a:headEnd len="sm" w="sm" type="none"/>
            <a:tailEnd len="sm" w="sm" type="none"/>
          </a:ln>
        </p:spPr>
      </p:pic>
      <p:pic>
        <p:nvPicPr>
          <p:cNvPr descr="ax-overview-1.png" id="3073" name="Google Shape;3073;p194"/>
          <p:cNvPicPr preferRelativeResize="0"/>
          <p:nvPr/>
        </p:nvPicPr>
        <p:blipFill>
          <a:blip r:embed="rId4">
            <a:alphaModFix/>
          </a:blip>
          <a:stretch>
            <a:fillRect/>
          </a:stretch>
        </p:blipFill>
        <p:spPr>
          <a:xfrm>
            <a:off x="802874" y="1397147"/>
            <a:ext cx="3634697" cy="2510669"/>
          </a:xfrm>
          <a:prstGeom prst="rect">
            <a:avLst/>
          </a:prstGeom>
          <a:noFill/>
          <a:ln>
            <a:noFill/>
          </a:ln>
        </p:spPr>
      </p:pic>
      <p:sp>
        <p:nvSpPr>
          <p:cNvPr id="3074" name="Google Shape;3074;p194"/>
          <p:cNvSpPr txBox="1"/>
          <p:nvPr>
            <p:ph idx="4294967295" type="title"/>
          </p:nvPr>
        </p:nvSpPr>
        <p:spPr>
          <a:xfrm>
            <a:off x="281092" y="79242"/>
            <a:ext cx="8225100" cy="523200"/>
          </a:xfrm>
          <a:prstGeom prst="rect">
            <a:avLst/>
          </a:prstGeom>
          <a:noFill/>
          <a:ln>
            <a:noFill/>
          </a:ln>
        </p:spPr>
        <p:txBody>
          <a:bodyPr anchorCtr="0" anchor="t" bIns="91300" lIns="91300" spcFirstLastPara="1" rIns="91300" wrap="square" tIns="91300">
            <a:noAutofit/>
          </a:bodyPr>
          <a:lstStyle/>
          <a:p>
            <a:pPr indent="0" lvl="0" marL="0" marR="0" rtl="0" algn="l">
              <a:lnSpc>
                <a:spcPct val="100000"/>
              </a:lnSpc>
              <a:spcBef>
                <a:spcPts val="0"/>
              </a:spcBef>
              <a:spcAft>
                <a:spcPts val="0"/>
              </a:spcAft>
              <a:buClr>
                <a:schemeClr val="accent1"/>
              </a:buClr>
              <a:buSzPts val="1400"/>
              <a:buFont typeface="Roboto"/>
              <a:buNone/>
            </a:pPr>
            <a:r>
              <a:rPr lang="en" sz="2100"/>
              <a:t>Analyze and Improve APIs</a:t>
            </a:r>
            <a:endParaRPr b="0" i="0" sz="2100" u="none" cap="none" strike="noStrike">
              <a:solidFill>
                <a:schemeClr val="accent1"/>
              </a:solidFill>
              <a:latin typeface="Roboto"/>
              <a:ea typeface="Roboto"/>
              <a:cs typeface="Roboto"/>
              <a:sym typeface="Roboto"/>
            </a:endParaRPr>
          </a:p>
        </p:txBody>
      </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Google Shape;930;p141"/>
          <p:cNvSpPr txBox="1"/>
          <p:nvPr>
            <p:ph type="title"/>
          </p:nvPr>
        </p:nvSpPr>
        <p:spPr>
          <a:xfrm>
            <a:off x="459388" y="218142"/>
            <a:ext cx="8225100" cy="52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Retail Use Cases</a:t>
            </a:r>
            <a:endParaRPr/>
          </a:p>
        </p:txBody>
      </p:sp>
      <p:pic>
        <p:nvPicPr>
          <p:cNvPr id="931" name="Google Shape;931;p141"/>
          <p:cNvPicPr preferRelativeResize="0"/>
          <p:nvPr/>
        </p:nvPicPr>
        <p:blipFill rotWithShape="1">
          <a:blip r:embed="rId3">
            <a:alphaModFix/>
          </a:blip>
          <a:srcRect b="0" l="0" r="0" t="0"/>
          <a:stretch/>
        </p:blipFill>
        <p:spPr>
          <a:xfrm>
            <a:off x="331772" y="1192091"/>
            <a:ext cx="2674374" cy="1862635"/>
          </a:xfrm>
          <a:prstGeom prst="rect">
            <a:avLst/>
          </a:prstGeom>
          <a:noFill/>
          <a:ln>
            <a:noFill/>
          </a:ln>
        </p:spPr>
      </p:pic>
      <p:sp>
        <p:nvSpPr>
          <p:cNvPr id="932" name="Google Shape;932;p141"/>
          <p:cNvSpPr txBox="1"/>
          <p:nvPr/>
        </p:nvSpPr>
        <p:spPr>
          <a:xfrm>
            <a:off x="284940" y="2975311"/>
            <a:ext cx="2589900" cy="2068500"/>
          </a:xfrm>
          <a:prstGeom prst="rect">
            <a:avLst/>
          </a:prstGeom>
          <a:noFill/>
          <a:ln>
            <a:noFill/>
          </a:ln>
        </p:spPr>
        <p:txBody>
          <a:bodyPr anchorCtr="0" anchor="t" bIns="68575" lIns="34275" spcFirstLastPara="1" rIns="34275" wrap="square" tIns="34275">
            <a:noAutofit/>
          </a:bodyPr>
          <a:lstStyle/>
          <a:p>
            <a:pPr indent="0" lvl="0" marL="0" marR="0" rtl="0" algn="l">
              <a:lnSpc>
                <a:spcPct val="100000"/>
              </a:lnSpc>
              <a:spcBef>
                <a:spcPts val="0"/>
              </a:spcBef>
              <a:spcAft>
                <a:spcPts val="0"/>
              </a:spcAft>
              <a:buClr>
                <a:srgbClr val="4285F5"/>
              </a:buClr>
              <a:buSzPts val="1200"/>
              <a:buFont typeface="Helvetica Neue Light"/>
              <a:buNone/>
            </a:pPr>
            <a:r>
              <a:rPr b="0" i="0" lang="en" sz="1200" u="none" cap="none" strike="noStrike">
                <a:solidFill>
                  <a:schemeClr val="accent1"/>
                </a:solidFill>
                <a:latin typeface="Helvetica Neue Light"/>
                <a:ea typeface="Helvetica Neue Light"/>
                <a:cs typeface="Helvetica Neue Light"/>
                <a:sym typeface="Helvetica Neue Light"/>
              </a:rPr>
              <a:t>Use Case:  B2C</a:t>
            </a:r>
            <a:endParaRPr>
              <a:solidFill>
                <a:schemeClr val="accent1"/>
              </a:solidFill>
            </a:endParaRPr>
          </a:p>
          <a:p>
            <a:pPr indent="-128582" lvl="0" marL="128582" marR="0" rtl="0" algn="l">
              <a:lnSpc>
                <a:spcPct val="100000"/>
              </a:lnSpc>
              <a:spcBef>
                <a:spcPts val="450"/>
              </a:spcBef>
              <a:spcAft>
                <a:spcPts val="0"/>
              </a:spcAft>
              <a:buClr>
                <a:srgbClr val="000000"/>
              </a:buClr>
              <a:buSzPts val="1125"/>
              <a:buFont typeface="Arial"/>
              <a:buChar char="•"/>
            </a:pPr>
            <a:r>
              <a:rPr b="0" i="0" lang="en" sz="1125" u="none" cap="none" strike="noStrike">
                <a:solidFill>
                  <a:srgbClr val="000000"/>
                </a:solidFill>
                <a:latin typeface="Helvetica Neue Light"/>
                <a:ea typeface="Helvetica Neue Light"/>
                <a:cs typeface="Helvetica Neue Light"/>
                <a:sym typeface="Helvetica Neue Light"/>
              </a:rPr>
              <a:t>Walgreens exposes APIs to developers who created the Walgreens mobile app </a:t>
            </a:r>
            <a:endParaRPr/>
          </a:p>
          <a:p>
            <a:pPr indent="-128582" lvl="0" marL="128582" marR="0" rtl="0" algn="l">
              <a:lnSpc>
                <a:spcPct val="100000"/>
              </a:lnSpc>
              <a:spcBef>
                <a:spcPts val="450"/>
              </a:spcBef>
              <a:spcAft>
                <a:spcPts val="0"/>
              </a:spcAft>
              <a:buClr>
                <a:srgbClr val="000000"/>
              </a:buClr>
              <a:buSzPts val="1125"/>
              <a:buFont typeface="Arial"/>
              <a:buChar char="•"/>
            </a:pPr>
            <a:r>
              <a:rPr b="0" i="0" lang="en" sz="1125" u="none" cap="none" strike="noStrike">
                <a:solidFill>
                  <a:srgbClr val="000000"/>
                </a:solidFill>
                <a:latin typeface="Helvetica Neue Light"/>
                <a:ea typeface="Helvetica Neue Light"/>
                <a:cs typeface="Helvetica Neue Light"/>
                <a:sym typeface="Helvetica Neue Light"/>
              </a:rPr>
              <a:t>Quick Prints API enables consumers to print photos at nearest Walgreens through Walgreens mobile app</a:t>
            </a:r>
            <a:endParaRPr/>
          </a:p>
          <a:p>
            <a:pPr indent="-128582" lvl="0" marL="128582" marR="0" rtl="0" algn="l">
              <a:lnSpc>
                <a:spcPct val="100000"/>
              </a:lnSpc>
              <a:spcBef>
                <a:spcPts val="450"/>
              </a:spcBef>
              <a:spcAft>
                <a:spcPts val="0"/>
              </a:spcAft>
              <a:buClr>
                <a:srgbClr val="000000"/>
              </a:buClr>
              <a:buSzPts val="1125"/>
              <a:buFont typeface="Arial"/>
              <a:buChar char="•"/>
            </a:pPr>
            <a:r>
              <a:rPr b="0" i="0" lang="en" sz="1125" u="none" cap="none" strike="noStrike">
                <a:solidFill>
                  <a:srgbClr val="000000"/>
                </a:solidFill>
                <a:latin typeface="Helvetica Neue Light"/>
                <a:ea typeface="Helvetica Neue Light"/>
                <a:cs typeface="Helvetica Neue Light"/>
                <a:sym typeface="Helvetica Neue Light"/>
              </a:rPr>
              <a:t>App users spend 6X average in store</a:t>
            </a:r>
            <a:endParaRPr/>
          </a:p>
          <a:p>
            <a:pPr indent="0" lvl="0" marL="0" marR="0" rtl="0" algn="l">
              <a:lnSpc>
                <a:spcPct val="100000"/>
              </a:lnSpc>
              <a:spcBef>
                <a:spcPts val="450"/>
              </a:spcBef>
              <a:spcAft>
                <a:spcPts val="0"/>
              </a:spcAft>
              <a:buClr>
                <a:srgbClr val="000000"/>
              </a:buClr>
              <a:buSzPts val="1125"/>
              <a:buFont typeface="Arial"/>
              <a:buNone/>
            </a:pPr>
            <a:r>
              <a:t/>
            </a:r>
            <a:endParaRPr b="0" i="0" sz="1125" u="none" cap="none" strike="noStrike">
              <a:solidFill>
                <a:srgbClr val="000000"/>
              </a:solidFill>
              <a:latin typeface="Helvetica Neue Light"/>
              <a:ea typeface="Helvetica Neue Light"/>
              <a:cs typeface="Helvetica Neue Light"/>
              <a:sym typeface="Helvetica Neue Light"/>
            </a:endParaRPr>
          </a:p>
          <a:p>
            <a:pPr indent="-71432" lvl="0" marL="128582"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933" name="Google Shape;933;p141"/>
          <p:cNvSpPr txBox="1"/>
          <p:nvPr/>
        </p:nvSpPr>
        <p:spPr>
          <a:xfrm>
            <a:off x="6197320" y="2975310"/>
            <a:ext cx="2798100" cy="2068500"/>
          </a:xfrm>
          <a:prstGeom prst="rect">
            <a:avLst/>
          </a:prstGeom>
          <a:noFill/>
          <a:ln>
            <a:noFill/>
          </a:ln>
        </p:spPr>
        <p:txBody>
          <a:bodyPr anchorCtr="0" anchor="t" bIns="68575" lIns="34275" spcFirstLastPara="1" rIns="34275" wrap="square" tIns="34275">
            <a:noAutofit/>
          </a:bodyPr>
          <a:lstStyle/>
          <a:p>
            <a:pPr indent="0" lvl="0" marL="0" marR="0" rtl="0" algn="l">
              <a:lnSpc>
                <a:spcPct val="100000"/>
              </a:lnSpc>
              <a:spcBef>
                <a:spcPts val="0"/>
              </a:spcBef>
              <a:spcAft>
                <a:spcPts val="0"/>
              </a:spcAft>
              <a:buClr>
                <a:srgbClr val="4285F5"/>
              </a:buClr>
              <a:buSzPts val="1200"/>
              <a:buFont typeface="Helvetica Neue Light"/>
              <a:buNone/>
            </a:pPr>
            <a:r>
              <a:rPr b="0" i="0" lang="en" sz="1200" u="none" cap="none" strike="noStrike">
                <a:solidFill>
                  <a:schemeClr val="accent1"/>
                </a:solidFill>
                <a:latin typeface="Helvetica Neue Light"/>
                <a:ea typeface="Helvetica Neue Light"/>
                <a:cs typeface="Helvetica Neue Light"/>
                <a:sym typeface="Helvetica Neue Light"/>
              </a:rPr>
              <a:t>Use Case:  B2E</a:t>
            </a:r>
            <a:endParaRPr>
              <a:solidFill>
                <a:schemeClr val="accent1"/>
              </a:solidFill>
            </a:endParaRPr>
          </a:p>
          <a:p>
            <a:pPr indent="-128582" lvl="0" marL="128582" marR="0" rtl="0" algn="l">
              <a:lnSpc>
                <a:spcPct val="100000"/>
              </a:lnSpc>
              <a:spcBef>
                <a:spcPts val="450"/>
              </a:spcBef>
              <a:spcAft>
                <a:spcPts val="0"/>
              </a:spcAft>
              <a:buClr>
                <a:srgbClr val="000000"/>
              </a:buClr>
              <a:buSzPts val="1125"/>
              <a:buFont typeface="Arial"/>
              <a:buChar char="•"/>
            </a:pPr>
            <a:r>
              <a:rPr b="0" i="0" lang="en" sz="1125" u="none" cap="none" strike="noStrike">
                <a:solidFill>
                  <a:srgbClr val="000000"/>
                </a:solidFill>
                <a:latin typeface="Helvetica Neue Light"/>
                <a:ea typeface="Helvetica Neue Light"/>
                <a:cs typeface="Helvetica Neue Light"/>
                <a:sym typeface="Helvetica Neue Light"/>
              </a:rPr>
              <a:t>Clienteling app for sales associates helps personalize customer service with previous sales information, recommendations, and ordering</a:t>
            </a:r>
            <a:endParaRPr/>
          </a:p>
          <a:p>
            <a:pPr indent="-128582" lvl="0" marL="128582" marR="0" rtl="0" algn="l">
              <a:lnSpc>
                <a:spcPct val="100000"/>
              </a:lnSpc>
              <a:spcBef>
                <a:spcPts val="450"/>
              </a:spcBef>
              <a:spcAft>
                <a:spcPts val="0"/>
              </a:spcAft>
              <a:buClr>
                <a:srgbClr val="000000"/>
              </a:buClr>
              <a:buSzPts val="1125"/>
              <a:buFont typeface="Arial"/>
              <a:buChar char="•"/>
            </a:pPr>
            <a:r>
              <a:rPr b="0" i="0" lang="en" sz="1125" u="none" cap="none" strike="noStrike">
                <a:solidFill>
                  <a:srgbClr val="000000"/>
                </a:solidFill>
                <a:latin typeface="Helvetica Neue Light"/>
                <a:ea typeface="Helvetica Neue Light"/>
                <a:cs typeface="Helvetica Neue Light"/>
                <a:sym typeface="Helvetica Neue Light"/>
              </a:rPr>
              <a:t>Deployed in 450 stores</a:t>
            </a:r>
            <a:endParaRPr/>
          </a:p>
          <a:p>
            <a:pPr indent="-128582" lvl="0" marL="128582" marR="0" rtl="0" algn="l">
              <a:lnSpc>
                <a:spcPct val="100000"/>
              </a:lnSpc>
              <a:spcBef>
                <a:spcPts val="450"/>
              </a:spcBef>
              <a:spcAft>
                <a:spcPts val="0"/>
              </a:spcAft>
              <a:buClr>
                <a:srgbClr val="000000"/>
              </a:buClr>
              <a:buSzPts val="1125"/>
              <a:buFont typeface="Arial"/>
              <a:buChar char="•"/>
            </a:pPr>
            <a:r>
              <a:rPr b="0" i="0" lang="en" sz="1125" u="none" cap="none" strike="noStrike">
                <a:solidFill>
                  <a:srgbClr val="000000"/>
                </a:solidFill>
                <a:latin typeface="Helvetica Neue Light"/>
                <a:ea typeface="Helvetica Neue Light"/>
                <a:cs typeface="Helvetica Neue Light"/>
                <a:sym typeface="Helvetica Neue Light"/>
              </a:rPr>
              <a:t>Huge improvement in customer experience</a:t>
            </a:r>
            <a:endParaRPr/>
          </a:p>
          <a:p>
            <a:pPr indent="0" lvl="0" marL="0" marR="0" rtl="0" algn="l">
              <a:lnSpc>
                <a:spcPct val="100000"/>
              </a:lnSpc>
              <a:spcBef>
                <a:spcPts val="450"/>
              </a:spcBef>
              <a:spcAft>
                <a:spcPts val="0"/>
              </a:spcAft>
              <a:buClr>
                <a:srgbClr val="000000"/>
              </a:buClr>
              <a:buSzPts val="1125"/>
              <a:buFont typeface="Arial"/>
              <a:buNone/>
            </a:pPr>
            <a:r>
              <a:t/>
            </a:r>
            <a:endParaRPr b="0" i="0" sz="1125" u="none" cap="none" strike="noStrike">
              <a:solidFill>
                <a:srgbClr val="000000"/>
              </a:solidFill>
              <a:latin typeface="Arial"/>
              <a:ea typeface="Arial"/>
              <a:cs typeface="Arial"/>
              <a:sym typeface="Arial"/>
            </a:endParaRPr>
          </a:p>
          <a:p>
            <a:pPr indent="-71432" lvl="0" marL="128582"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pic>
        <p:nvPicPr>
          <p:cNvPr id="934" name="Google Shape;934;p141"/>
          <p:cNvPicPr preferRelativeResize="0"/>
          <p:nvPr/>
        </p:nvPicPr>
        <p:blipFill rotWithShape="1">
          <a:blip r:embed="rId4">
            <a:alphaModFix/>
          </a:blip>
          <a:srcRect b="0" l="2985" r="3126" t="0"/>
          <a:stretch/>
        </p:blipFill>
        <p:spPr>
          <a:xfrm>
            <a:off x="1089100" y="823775"/>
            <a:ext cx="1144175" cy="296975"/>
          </a:xfrm>
          <a:prstGeom prst="rect">
            <a:avLst/>
          </a:prstGeom>
          <a:noFill/>
          <a:ln>
            <a:noFill/>
          </a:ln>
        </p:spPr>
      </p:pic>
      <p:sp>
        <p:nvSpPr>
          <p:cNvPr id="935" name="Google Shape;935;p141"/>
          <p:cNvSpPr txBox="1"/>
          <p:nvPr/>
        </p:nvSpPr>
        <p:spPr>
          <a:xfrm>
            <a:off x="3307930" y="2975311"/>
            <a:ext cx="2629800" cy="1658100"/>
          </a:xfrm>
          <a:prstGeom prst="rect">
            <a:avLst/>
          </a:prstGeom>
          <a:noFill/>
          <a:ln>
            <a:noFill/>
          </a:ln>
        </p:spPr>
        <p:txBody>
          <a:bodyPr anchorCtr="0" anchor="t" bIns="68575" lIns="34275" spcFirstLastPara="1" rIns="34275" wrap="square" tIns="34275">
            <a:noAutofit/>
          </a:bodyPr>
          <a:lstStyle/>
          <a:p>
            <a:pPr indent="0" lvl="0" marL="0" marR="0" rtl="0" algn="l">
              <a:lnSpc>
                <a:spcPct val="100000"/>
              </a:lnSpc>
              <a:spcBef>
                <a:spcPts val="0"/>
              </a:spcBef>
              <a:spcAft>
                <a:spcPts val="0"/>
              </a:spcAft>
              <a:buClr>
                <a:srgbClr val="4285F5"/>
              </a:buClr>
              <a:buSzPts val="1200"/>
              <a:buFont typeface="Helvetica Neue Light"/>
              <a:buNone/>
            </a:pPr>
            <a:r>
              <a:rPr b="0" i="0" lang="en" sz="1200" u="none" cap="none" strike="noStrike">
                <a:solidFill>
                  <a:schemeClr val="accent1"/>
                </a:solidFill>
                <a:latin typeface="Helvetica Neue Light"/>
                <a:ea typeface="Helvetica Neue Light"/>
                <a:cs typeface="Helvetica Neue Light"/>
                <a:sym typeface="Helvetica Neue Light"/>
              </a:rPr>
              <a:t>Use Case:  B2B | Strategic Partners</a:t>
            </a:r>
            <a:endParaRPr>
              <a:solidFill>
                <a:schemeClr val="accent1"/>
              </a:solidFill>
            </a:endParaRPr>
          </a:p>
          <a:p>
            <a:pPr indent="-128582" lvl="0" marL="128582" marR="0" rtl="0" algn="l">
              <a:lnSpc>
                <a:spcPct val="100000"/>
              </a:lnSpc>
              <a:spcBef>
                <a:spcPts val="450"/>
              </a:spcBef>
              <a:spcAft>
                <a:spcPts val="0"/>
              </a:spcAft>
              <a:buClr>
                <a:srgbClr val="000000"/>
              </a:buClr>
              <a:buSzPts val="1125"/>
              <a:buFont typeface="Arial"/>
              <a:buChar char="•"/>
            </a:pPr>
            <a:r>
              <a:rPr b="0" i="0" lang="en" sz="1125" u="none" cap="none" strike="noStrike">
                <a:solidFill>
                  <a:srgbClr val="000000"/>
                </a:solidFill>
                <a:latin typeface="Helvetica Neue Light"/>
                <a:ea typeface="Helvetica Neue Light"/>
                <a:cs typeface="Helvetica Neue Light"/>
                <a:sym typeface="Helvetica Neue Light"/>
              </a:rPr>
              <a:t>Nike exposes fitness information as APIs to over 75 strategic partners</a:t>
            </a:r>
            <a:endParaRPr/>
          </a:p>
          <a:p>
            <a:pPr indent="-128582" lvl="0" marL="128582" marR="0" rtl="0" algn="l">
              <a:lnSpc>
                <a:spcPct val="100000"/>
              </a:lnSpc>
              <a:spcBef>
                <a:spcPts val="450"/>
              </a:spcBef>
              <a:spcAft>
                <a:spcPts val="0"/>
              </a:spcAft>
              <a:buClr>
                <a:srgbClr val="000000"/>
              </a:buClr>
              <a:buSzPts val="1125"/>
              <a:buFont typeface="Arial"/>
              <a:buChar char="•"/>
            </a:pPr>
            <a:r>
              <a:rPr b="0" i="0" lang="en" sz="1125" u="none" cap="none" strike="noStrike">
                <a:solidFill>
                  <a:srgbClr val="000000"/>
                </a:solidFill>
                <a:latin typeface="Helvetica Neue Light"/>
                <a:ea typeface="Helvetica Neue Light"/>
                <a:cs typeface="Helvetica Neue Light"/>
                <a:sym typeface="Helvetica Neue Light"/>
              </a:rPr>
              <a:t>Nike’s strategic partners incorporate APIs into their apps faster and easier through Nike’s developer portal</a:t>
            </a:r>
            <a:endParaRPr/>
          </a:p>
          <a:p>
            <a:pPr indent="-128582" lvl="0" marL="128582" marR="0" rtl="0" algn="l">
              <a:lnSpc>
                <a:spcPct val="100000"/>
              </a:lnSpc>
              <a:spcBef>
                <a:spcPts val="450"/>
              </a:spcBef>
              <a:spcAft>
                <a:spcPts val="0"/>
              </a:spcAft>
              <a:buClr>
                <a:srgbClr val="000000"/>
              </a:buClr>
              <a:buSzPts val="1125"/>
              <a:buFont typeface="Arial"/>
              <a:buChar char="•"/>
            </a:pPr>
            <a:r>
              <a:rPr b="0" i="0" lang="en" sz="1125" u="none" cap="none" strike="noStrike">
                <a:solidFill>
                  <a:srgbClr val="000000"/>
                </a:solidFill>
                <a:latin typeface="Helvetica Neue Light"/>
                <a:ea typeface="Helvetica Neue Light"/>
                <a:cs typeface="Helvetica Neue Light"/>
                <a:sym typeface="Helvetica Neue Light"/>
              </a:rPr>
              <a:t>Created a new way to increase loyalty </a:t>
            </a:r>
            <a:endParaRPr/>
          </a:p>
          <a:p>
            <a:pPr indent="-71432" lvl="0" marL="128582"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pic>
        <p:nvPicPr>
          <p:cNvPr id="936" name="Google Shape;936;p141"/>
          <p:cNvPicPr preferRelativeResize="0"/>
          <p:nvPr/>
        </p:nvPicPr>
        <p:blipFill rotWithShape="1">
          <a:blip r:embed="rId5">
            <a:alphaModFix/>
          </a:blip>
          <a:srcRect b="0" l="0" r="0" t="0"/>
          <a:stretch/>
        </p:blipFill>
        <p:spPr>
          <a:xfrm>
            <a:off x="2873080" y="1214474"/>
            <a:ext cx="3143011" cy="1769788"/>
          </a:xfrm>
          <a:prstGeom prst="rect">
            <a:avLst/>
          </a:prstGeom>
          <a:noFill/>
          <a:ln>
            <a:noFill/>
          </a:ln>
        </p:spPr>
      </p:pic>
      <p:pic>
        <p:nvPicPr>
          <p:cNvPr id="937" name="Google Shape;937;p141"/>
          <p:cNvPicPr preferRelativeResize="0"/>
          <p:nvPr/>
        </p:nvPicPr>
        <p:blipFill rotWithShape="1">
          <a:blip r:embed="rId6">
            <a:alphaModFix/>
          </a:blip>
          <a:srcRect b="0" l="0" r="0" t="0"/>
          <a:stretch/>
        </p:blipFill>
        <p:spPr>
          <a:xfrm>
            <a:off x="4207027" y="734209"/>
            <a:ext cx="855872" cy="455724"/>
          </a:xfrm>
          <a:prstGeom prst="rect">
            <a:avLst/>
          </a:prstGeom>
          <a:noFill/>
          <a:ln>
            <a:noFill/>
          </a:ln>
        </p:spPr>
      </p:pic>
      <p:pic>
        <p:nvPicPr>
          <p:cNvPr id="938" name="Google Shape;938;p141"/>
          <p:cNvPicPr preferRelativeResize="0"/>
          <p:nvPr/>
        </p:nvPicPr>
        <p:blipFill rotWithShape="1">
          <a:blip r:embed="rId7">
            <a:alphaModFix/>
          </a:blip>
          <a:srcRect b="0" l="0" r="0" t="0"/>
          <a:stretch/>
        </p:blipFill>
        <p:spPr>
          <a:xfrm>
            <a:off x="6657022" y="1371187"/>
            <a:ext cx="1983772" cy="1452923"/>
          </a:xfrm>
          <a:prstGeom prst="rect">
            <a:avLst/>
          </a:prstGeom>
          <a:noFill/>
          <a:ln>
            <a:noFill/>
          </a:ln>
        </p:spPr>
      </p:pic>
      <p:pic>
        <p:nvPicPr>
          <p:cNvPr id="939" name="Google Shape;939;p141"/>
          <p:cNvPicPr preferRelativeResize="0"/>
          <p:nvPr/>
        </p:nvPicPr>
        <p:blipFill rotWithShape="1">
          <a:blip r:embed="rId8">
            <a:alphaModFix/>
          </a:blip>
          <a:srcRect b="0" l="0" r="0" t="0"/>
          <a:stretch/>
        </p:blipFill>
        <p:spPr>
          <a:xfrm>
            <a:off x="6657022" y="877110"/>
            <a:ext cx="1983772" cy="21821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9" name="Shape 3079"/>
        <p:cNvGrpSpPr/>
        <p:nvPr/>
      </p:nvGrpSpPr>
      <p:grpSpPr>
        <a:xfrm>
          <a:off x="0" y="0"/>
          <a:ext cx="0" cy="0"/>
          <a:chOff x="0" y="0"/>
          <a:chExt cx="0" cy="0"/>
        </a:xfrm>
      </p:grpSpPr>
      <p:sp>
        <p:nvSpPr>
          <p:cNvPr id="3080" name="Google Shape;3080;p195"/>
          <p:cNvSpPr txBox="1"/>
          <p:nvPr/>
        </p:nvSpPr>
        <p:spPr>
          <a:xfrm>
            <a:off x="277847" y="398119"/>
            <a:ext cx="6487500" cy="566700"/>
          </a:xfrm>
          <a:prstGeom prst="rect">
            <a:avLst/>
          </a:prstGeom>
          <a:noFill/>
          <a:ln>
            <a:noFill/>
          </a:ln>
        </p:spPr>
        <p:txBody>
          <a:bodyPr anchorCtr="0" anchor="t" bIns="68625" lIns="68625" spcFirstLastPara="1" rIns="68625" wrap="square" tIns="68625">
            <a:noAutofit/>
          </a:bodyPr>
          <a:lstStyle/>
          <a:p>
            <a:pPr indent="0" lvl="0" marL="0" rtl="0">
              <a:spcBef>
                <a:spcPts val="0"/>
              </a:spcBef>
              <a:spcAft>
                <a:spcPts val="0"/>
              </a:spcAft>
              <a:buClr>
                <a:schemeClr val="dk1"/>
              </a:buClr>
              <a:buSzPts val="400"/>
              <a:buFont typeface="Arial"/>
              <a:buNone/>
            </a:pPr>
            <a:r>
              <a:rPr lang="en" sz="2100">
                <a:solidFill>
                  <a:schemeClr val="accent1"/>
                </a:solidFill>
                <a:latin typeface="Roboto"/>
                <a:ea typeface="Roboto"/>
                <a:cs typeface="Roboto"/>
                <a:sym typeface="Roboto"/>
              </a:rPr>
              <a:t>Build your Own Reports</a:t>
            </a:r>
            <a:endParaRPr sz="2100">
              <a:solidFill>
                <a:schemeClr val="accent1"/>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p:txBody>
      </p:sp>
      <p:sp>
        <p:nvSpPr>
          <p:cNvPr id="3081" name="Google Shape;3081;p195"/>
          <p:cNvSpPr txBox="1"/>
          <p:nvPr/>
        </p:nvSpPr>
        <p:spPr>
          <a:xfrm>
            <a:off x="277846" y="835406"/>
            <a:ext cx="8717400" cy="566700"/>
          </a:xfrm>
          <a:prstGeom prst="rect">
            <a:avLst/>
          </a:prstGeom>
          <a:noFill/>
          <a:ln>
            <a:noFill/>
          </a:ln>
        </p:spPr>
        <p:txBody>
          <a:bodyPr anchorCtr="0" anchor="t" bIns="68625" lIns="68625" spcFirstLastPara="1" rIns="68625" wrap="square" tIns="68625">
            <a:noAutofit/>
          </a:bodyPr>
          <a:lstStyle/>
          <a:p>
            <a:pPr indent="0" lvl="0" marL="0" rtl="0">
              <a:spcBef>
                <a:spcPts val="0"/>
              </a:spcBef>
              <a:spcAft>
                <a:spcPts val="0"/>
              </a:spcAft>
              <a:buClr>
                <a:schemeClr val="dk1"/>
              </a:buClr>
              <a:buSzPts val="400"/>
              <a:buFont typeface="Arial"/>
              <a:buNone/>
            </a:pPr>
            <a:r>
              <a:rPr lang="en" sz="1300">
                <a:solidFill>
                  <a:srgbClr val="666666"/>
                </a:solidFill>
                <a:latin typeface="Roboto"/>
                <a:ea typeface="Roboto"/>
                <a:cs typeface="Roboto"/>
                <a:sym typeface="Roboto"/>
              </a:rPr>
              <a:t>Self-service custom reports: Define custom metrics, dimensions, queries, reports, and dashboards using virtually any attribute that defines traffic.</a:t>
            </a:r>
            <a:endParaRPr sz="1300">
              <a:solidFill>
                <a:srgbClr val="666666"/>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1300">
              <a:solidFill>
                <a:srgbClr val="666666"/>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1300">
              <a:solidFill>
                <a:srgbClr val="666666"/>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1900">
              <a:solidFill>
                <a:srgbClr val="666666"/>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1900">
              <a:solidFill>
                <a:srgbClr val="666666"/>
              </a:solidFill>
              <a:latin typeface="Roboto"/>
              <a:ea typeface="Roboto"/>
              <a:cs typeface="Roboto"/>
              <a:sym typeface="Roboto"/>
            </a:endParaRPr>
          </a:p>
          <a:p>
            <a:pPr indent="0" lvl="0" marL="0" rtl="0">
              <a:spcBef>
                <a:spcPts val="0"/>
              </a:spcBef>
              <a:spcAft>
                <a:spcPts val="0"/>
              </a:spcAft>
              <a:buNone/>
            </a:pPr>
            <a:r>
              <a:t/>
            </a:r>
            <a:endParaRPr sz="1900">
              <a:solidFill>
                <a:srgbClr val="666666"/>
              </a:solidFill>
              <a:latin typeface="Roboto"/>
              <a:ea typeface="Roboto"/>
              <a:cs typeface="Roboto"/>
              <a:sym typeface="Roboto"/>
            </a:endParaRPr>
          </a:p>
        </p:txBody>
      </p:sp>
      <p:sp>
        <p:nvSpPr>
          <p:cNvPr id="3082" name="Google Shape;3082;p195"/>
          <p:cNvSpPr/>
          <p:nvPr/>
        </p:nvSpPr>
        <p:spPr>
          <a:xfrm>
            <a:off x="4726344" y="3799192"/>
            <a:ext cx="1569600" cy="382800"/>
          </a:xfrm>
          <a:prstGeom prst="roundRect">
            <a:avLst>
              <a:gd fmla="val 16667" name="adj"/>
            </a:avLst>
          </a:prstGeom>
          <a:solidFill>
            <a:srgbClr val="D9D9D9"/>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900">
                <a:solidFill>
                  <a:srgbClr val="666666"/>
                </a:solidFill>
                <a:latin typeface="Roboto"/>
                <a:ea typeface="Roboto"/>
                <a:cs typeface="Roboto"/>
                <a:sym typeface="Roboto"/>
              </a:rPr>
              <a:t>Response Payload</a:t>
            </a:r>
            <a:endParaRPr sz="900">
              <a:solidFill>
                <a:srgbClr val="666666"/>
              </a:solidFill>
              <a:latin typeface="Roboto"/>
              <a:ea typeface="Roboto"/>
              <a:cs typeface="Roboto"/>
              <a:sym typeface="Roboto"/>
            </a:endParaRPr>
          </a:p>
        </p:txBody>
      </p:sp>
      <p:sp>
        <p:nvSpPr>
          <p:cNvPr id="3083" name="Google Shape;3083;p195"/>
          <p:cNvSpPr/>
          <p:nvPr/>
        </p:nvSpPr>
        <p:spPr>
          <a:xfrm>
            <a:off x="4726344" y="3346729"/>
            <a:ext cx="1569600" cy="382800"/>
          </a:xfrm>
          <a:prstGeom prst="roundRect">
            <a:avLst>
              <a:gd fmla="val 16667" name="adj"/>
            </a:avLst>
          </a:prstGeom>
          <a:solidFill>
            <a:srgbClr val="D9D9D9"/>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900">
                <a:solidFill>
                  <a:srgbClr val="666666"/>
                </a:solidFill>
                <a:latin typeface="Roboto"/>
                <a:ea typeface="Roboto"/>
                <a:cs typeface="Roboto"/>
                <a:sym typeface="Roboto"/>
              </a:rPr>
              <a:t>Request Payload</a:t>
            </a:r>
            <a:endParaRPr sz="900">
              <a:solidFill>
                <a:srgbClr val="666666"/>
              </a:solidFill>
              <a:latin typeface="Roboto"/>
              <a:ea typeface="Roboto"/>
              <a:cs typeface="Roboto"/>
              <a:sym typeface="Roboto"/>
            </a:endParaRPr>
          </a:p>
        </p:txBody>
      </p:sp>
      <p:sp>
        <p:nvSpPr>
          <p:cNvPr id="3084" name="Google Shape;3084;p195"/>
          <p:cNvSpPr/>
          <p:nvPr/>
        </p:nvSpPr>
        <p:spPr>
          <a:xfrm>
            <a:off x="4726344" y="2894266"/>
            <a:ext cx="1569600" cy="382800"/>
          </a:xfrm>
          <a:prstGeom prst="roundRect">
            <a:avLst>
              <a:gd fmla="val 20160" name="adj"/>
            </a:avLst>
          </a:prstGeom>
          <a:solidFill>
            <a:srgbClr val="D9D9D9"/>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900">
                <a:solidFill>
                  <a:srgbClr val="666666"/>
                </a:solidFill>
                <a:latin typeface="Roboto"/>
                <a:ea typeface="Roboto"/>
                <a:cs typeface="Roboto"/>
                <a:sym typeface="Roboto"/>
              </a:rPr>
              <a:t>API Response</a:t>
            </a:r>
            <a:endParaRPr sz="900">
              <a:solidFill>
                <a:srgbClr val="666666"/>
              </a:solidFill>
              <a:latin typeface="Roboto"/>
              <a:ea typeface="Roboto"/>
              <a:cs typeface="Roboto"/>
              <a:sym typeface="Roboto"/>
            </a:endParaRPr>
          </a:p>
        </p:txBody>
      </p:sp>
      <p:sp>
        <p:nvSpPr>
          <p:cNvPr id="3085" name="Google Shape;3085;p195"/>
          <p:cNvSpPr/>
          <p:nvPr/>
        </p:nvSpPr>
        <p:spPr>
          <a:xfrm>
            <a:off x="4726344" y="2436833"/>
            <a:ext cx="1569600" cy="382800"/>
          </a:xfrm>
          <a:prstGeom prst="roundRect">
            <a:avLst>
              <a:gd fmla="val 16667" name="adj"/>
            </a:avLst>
          </a:prstGeom>
          <a:solidFill>
            <a:srgbClr val="D9D9D9"/>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900">
                <a:solidFill>
                  <a:srgbClr val="666666"/>
                </a:solidFill>
                <a:latin typeface="Roboto"/>
                <a:ea typeface="Roboto"/>
                <a:cs typeface="Roboto"/>
                <a:sym typeface="Roboto"/>
              </a:rPr>
              <a:t>API Request</a:t>
            </a:r>
            <a:endParaRPr sz="900">
              <a:solidFill>
                <a:srgbClr val="666666"/>
              </a:solidFill>
              <a:latin typeface="Roboto"/>
              <a:ea typeface="Roboto"/>
              <a:cs typeface="Roboto"/>
              <a:sym typeface="Roboto"/>
            </a:endParaRPr>
          </a:p>
        </p:txBody>
      </p:sp>
      <p:sp>
        <p:nvSpPr>
          <p:cNvPr id="3086" name="Google Shape;3086;p195"/>
          <p:cNvSpPr/>
          <p:nvPr/>
        </p:nvSpPr>
        <p:spPr>
          <a:xfrm>
            <a:off x="4726344" y="1979400"/>
            <a:ext cx="1569600" cy="382800"/>
          </a:xfrm>
          <a:prstGeom prst="roundRect">
            <a:avLst>
              <a:gd fmla="val 16667" name="adj"/>
            </a:avLst>
          </a:prstGeom>
          <a:solidFill>
            <a:srgbClr val="D9D9D9"/>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900">
                <a:solidFill>
                  <a:srgbClr val="666666"/>
                </a:solidFill>
                <a:latin typeface="Roboto"/>
                <a:ea typeface="Roboto"/>
                <a:cs typeface="Roboto"/>
                <a:sym typeface="Roboto"/>
              </a:rPr>
              <a:t>500+ Gateway Variables</a:t>
            </a:r>
            <a:endParaRPr sz="900">
              <a:solidFill>
                <a:srgbClr val="666666"/>
              </a:solidFill>
              <a:latin typeface="Roboto"/>
              <a:ea typeface="Roboto"/>
              <a:cs typeface="Roboto"/>
              <a:sym typeface="Roboto"/>
            </a:endParaRPr>
          </a:p>
        </p:txBody>
      </p:sp>
      <p:sp>
        <p:nvSpPr>
          <p:cNvPr id="3087" name="Google Shape;3087;p195"/>
          <p:cNvSpPr/>
          <p:nvPr/>
        </p:nvSpPr>
        <p:spPr>
          <a:xfrm>
            <a:off x="8038079" y="2183515"/>
            <a:ext cx="780300" cy="540600"/>
          </a:xfrm>
          <a:prstGeom prst="roundRect">
            <a:avLst>
              <a:gd fmla="val 16667" name="adj"/>
            </a:avLst>
          </a:prstGeom>
          <a:solidFill>
            <a:srgbClr val="D9D9D9"/>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900">
                <a:solidFill>
                  <a:srgbClr val="666666"/>
                </a:solidFill>
                <a:latin typeface="Roboto"/>
                <a:ea typeface="Roboto"/>
                <a:cs typeface="Roboto"/>
                <a:sym typeface="Roboto"/>
              </a:rPr>
              <a:t>Reports</a:t>
            </a:r>
            <a:endParaRPr sz="900">
              <a:solidFill>
                <a:srgbClr val="666666"/>
              </a:solidFill>
              <a:latin typeface="Roboto"/>
              <a:ea typeface="Roboto"/>
              <a:cs typeface="Roboto"/>
              <a:sym typeface="Roboto"/>
            </a:endParaRPr>
          </a:p>
        </p:txBody>
      </p:sp>
      <p:sp>
        <p:nvSpPr>
          <p:cNvPr id="3088" name="Google Shape;3088;p195"/>
          <p:cNvSpPr/>
          <p:nvPr/>
        </p:nvSpPr>
        <p:spPr>
          <a:xfrm>
            <a:off x="8038097" y="2853824"/>
            <a:ext cx="780300" cy="464100"/>
          </a:xfrm>
          <a:prstGeom prst="roundRect">
            <a:avLst>
              <a:gd fmla="val 16667" name="adj"/>
            </a:avLst>
          </a:prstGeom>
          <a:solidFill>
            <a:srgbClr val="D9D9D9"/>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900">
                <a:solidFill>
                  <a:srgbClr val="666666"/>
                </a:solidFill>
                <a:latin typeface="Roboto"/>
                <a:ea typeface="Roboto"/>
                <a:cs typeface="Roboto"/>
                <a:sym typeface="Roboto"/>
              </a:rPr>
              <a:t>Custom </a:t>
            </a:r>
            <a:endParaRPr sz="900">
              <a:solidFill>
                <a:srgbClr val="666666"/>
              </a:solidFill>
              <a:latin typeface="Roboto"/>
              <a:ea typeface="Roboto"/>
              <a:cs typeface="Roboto"/>
              <a:sym typeface="Roboto"/>
            </a:endParaRPr>
          </a:p>
          <a:p>
            <a:pPr indent="0" lvl="0" marL="0" rtl="0" algn="ctr">
              <a:spcBef>
                <a:spcPts val="0"/>
              </a:spcBef>
              <a:spcAft>
                <a:spcPts val="0"/>
              </a:spcAft>
              <a:buNone/>
            </a:pPr>
            <a:r>
              <a:rPr lang="en" sz="900">
                <a:solidFill>
                  <a:srgbClr val="666666"/>
                </a:solidFill>
                <a:latin typeface="Roboto"/>
                <a:ea typeface="Roboto"/>
                <a:cs typeface="Roboto"/>
                <a:sym typeface="Roboto"/>
              </a:rPr>
              <a:t>Reports</a:t>
            </a:r>
            <a:endParaRPr sz="900">
              <a:solidFill>
                <a:srgbClr val="666666"/>
              </a:solidFill>
              <a:latin typeface="Roboto"/>
              <a:ea typeface="Roboto"/>
              <a:cs typeface="Roboto"/>
              <a:sym typeface="Roboto"/>
            </a:endParaRPr>
          </a:p>
        </p:txBody>
      </p:sp>
      <p:sp>
        <p:nvSpPr>
          <p:cNvPr id="3089" name="Google Shape;3089;p195"/>
          <p:cNvSpPr/>
          <p:nvPr/>
        </p:nvSpPr>
        <p:spPr>
          <a:xfrm>
            <a:off x="8038079" y="3491835"/>
            <a:ext cx="780300" cy="464100"/>
          </a:xfrm>
          <a:prstGeom prst="roundRect">
            <a:avLst>
              <a:gd fmla="val 16667" name="adj"/>
            </a:avLst>
          </a:prstGeom>
          <a:solidFill>
            <a:srgbClr val="D9D9D9"/>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900">
                <a:solidFill>
                  <a:srgbClr val="666666"/>
                </a:solidFill>
                <a:latin typeface="Roboto"/>
                <a:ea typeface="Roboto"/>
                <a:cs typeface="Roboto"/>
                <a:sym typeface="Roboto"/>
              </a:rPr>
              <a:t>Analytics API</a:t>
            </a:r>
            <a:endParaRPr sz="900">
              <a:solidFill>
                <a:srgbClr val="666666"/>
              </a:solidFill>
              <a:latin typeface="Roboto"/>
              <a:ea typeface="Roboto"/>
              <a:cs typeface="Roboto"/>
              <a:sym typeface="Roboto"/>
            </a:endParaRPr>
          </a:p>
        </p:txBody>
      </p:sp>
      <p:sp>
        <p:nvSpPr>
          <p:cNvPr id="3090" name="Google Shape;3090;p195"/>
          <p:cNvSpPr/>
          <p:nvPr/>
        </p:nvSpPr>
        <p:spPr>
          <a:xfrm>
            <a:off x="6680597" y="2853610"/>
            <a:ext cx="941400" cy="464100"/>
          </a:xfrm>
          <a:prstGeom prst="roundRect">
            <a:avLst>
              <a:gd fmla="val 16667" name="adj"/>
            </a:avLst>
          </a:prstGeom>
          <a:solidFill>
            <a:schemeClr val="accent1"/>
          </a:solidFill>
          <a:ln>
            <a:noFill/>
          </a:ln>
        </p:spPr>
        <p:txBody>
          <a:bodyPr anchorCtr="0" anchor="ctr" bIns="68500" lIns="68500" spcFirstLastPara="1" rIns="68500" wrap="square" tIns="68500">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Metrics &amp;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Dimensions</a:t>
            </a:r>
            <a:endParaRPr sz="1000">
              <a:solidFill>
                <a:srgbClr val="FFFFFF"/>
              </a:solidFill>
              <a:latin typeface="Roboto"/>
              <a:ea typeface="Roboto"/>
              <a:cs typeface="Roboto"/>
              <a:sym typeface="Roboto"/>
            </a:endParaRPr>
          </a:p>
        </p:txBody>
      </p:sp>
      <p:cxnSp>
        <p:nvCxnSpPr>
          <p:cNvPr id="3091" name="Google Shape;3091;p195"/>
          <p:cNvCxnSpPr>
            <a:stCxn id="3084" idx="3"/>
            <a:endCxn id="3090" idx="1"/>
          </p:cNvCxnSpPr>
          <p:nvPr/>
        </p:nvCxnSpPr>
        <p:spPr>
          <a:xfrm>
            <a:off x="6295944" y="3085666"/>
            <a:ext cx="384600" cy="600"/>
          </a:xfrm>
          <a:prstGeom prst="bentConnector3">
            <a:avLst>
              <a:gd fmla="val 50002" name="adj1"/>
            </a:avLst>
          </a:prstGeom>
          <a:noFill/>
          <a:ln cap="flat" cmpd="sng" w="19050">
            <a:solidFill>
              <a:srgbClr val="B7B7B7"/>
            </a:solidFill>
            <a:prstDash val="solid"/>
            <a:round/>
            <a:headEnd len="med" w="med" type="none"/>
            <a:tailEnd len="med" w="med" type="none"/>
          </a:ln>
        </p:spPr>
      </p:cxnSp>
      <p:cxnSp>
        <p:nvCxnSpPr>
          <p:cNvPr id="3092" name="Google Shape;3092;p195"/>
          <p:cNvCxnSpPr>
            <a:stCxn id="3086" idx="3"/>
            <a:endCxn id="3090" idx="1"/>
          </p:cNvCxnSpPr>
          <p:nvPr/>
        </p:nvCxnSpPr>
        <p:spPr>
          <a:xfrm>
            <a:off x="6295944" y="2170800"/>
            <a:ext cx="384600" cy="915000"/>
          </a:xfrm>
          <a:prstGeom prst="bentConnector3">
            <a:avLst>
              <a:gd fmla="val 50002" name="adj1"/>
            </a:avLst>
          </a:prstGeom>
          <a:noFill/>
          <a:ln cap="flat" cmpd="sng" w="19050">
            <a:solidFill>
              <a:srgbClr val="B7B7B7"/>
            </a:solidFill>
            <a:prstDash val="solid"/>
            <a:round/>
            <a:headEnd len="med" w="med" type="none"/>
            <a:tailEnd len="med" w="med" type="none"/>
          </a:ln>
        </p:spPr>
      </p:cxnSp>
      <p:cxnSp>
        <p:nvCxnSpPr>
          <p:cNvPr id="3093" name="Google Shape;3093;p195"/>
          <p:cNvCxnSpPr>
            <a:stCxn id="3082" idx="3"/>
            <a:endCxn id="3090" idx="1"/>
          </p:cNvCxnSpPr>
          <p:nvPr/>
        </p:nvCxnSpPr>
        <p:spPr>
          <a:xfrm flipH="1" rot="10800000">
            <a:off x="6295944" y="3085792"/>
            <a:ext cx="384600" cy="904800"/>
          </a:xfrm>
          <a:prstGeom prst="bentConnector3">
            <a:avLst>
              <a:gd fmla="val 50002" name="adj1"/>
            </a:avLst>
          </a:prstGeom>
          <a:noFill/>
          <a:ln cap="flat" cmpd="sng" w="19050">
            <a:solidFill>
              <a:srgbClr val="B7B7B7"/>
            </a:solidFill>
            <a:prstDash val="solid"/>
            <a:round/>
            <a:headEnd len="med" w="med" type="none"/>
            <a:tailEnd len="med" w="med" type="none"/>
          </a:ln>
        </p:spPr>
      </p:cxnSp>
      <p:cxnSp>
        <p:nvCxnSpPr>
          <p:cNvPr id="3094" name="Google Shape;3094;p195"/>
          <p:cNvCxnSpPr>
            <a:stCxn id="3085" idx="3"/>
            <a:endCxn id="3090" idx="1"/>
          </p:cNvCxnSpPr>
          <p:nvPr/>
        </p:nvCxnSpPr>
        <p:spPr>
          <a:xfrm>
            <a:off x="6295944" y="2628233"/>
            <a:ext cx="384600" cy="457500"/>
          </a:xfrm>
          <a:prstGeom prst="bentConnector3">
            <a:avLst>
              <a:gd fmla="val 50002" name="adj1"/>
            </a:avLst>
          </a:prstGeom>
          <a:noFill/>
          <a:ln cap="flat" cmpd="sng" w="19050">
            <a:solidFill>
              <a:srgbClr val="B7B7B7"/>
            </a:solidFill>
            <a:prstDash val="solid"/>
            <a:round/>
            <a:headEnd len="med" w="med" type="none"/>
            <a:tailEnd len="med" w="med" type="none"/>
          </a:ln>
        </p:spPr>
      </p:cxnSp>
      <p:cxnSp>
        <p:nvCxnSpPr>
          <p:cNvPr id="3095" name="Google Shape;3095;p195"/>
          <p:cNvCxnSpPr>
            <a:stCxn id="3083" idx="3"/>
            <a:endCxn id="3090" idx="1"/>
          </p:cNvCxnSpPr>
          <p:nvPr/>
        </p:nvCxnSpPr>
        <p:spPr>
          <a:xfrm flipH="1" rot="10800000">
            <a:off x="6295944" y="3085729"/>
            <a:ext cx="384600" cy="452400"/>
          </a:xfrm>
          <a:prstGeom prst="bentConnector3">
            <a:avLst>
              <a:gd fmla="val 50002" name="adj1"/>
            </a:avLst>
          </a:prstGeom>
          <a:noFill/>
          <a:ln cap="flat" cmpd="sng" w="19050">
            <a:solidFill>
              <a:srgbClr val="B7B7B7"/>
            </a:solidFill>
            <a:prstDash val="solid"/>
            <a:round/>
            <a:headEnd len="med" w="med" type="none"/>
            <a:tailEnd len="med" w="med" type="stealth"/>
          </a:ln>
        </p:spPr>
      </p:cxnSp>
      <p:cxnSp>
        <p:nvCxnSpPr>
          <p:cNvPr id="3096" name="Google Shape;3096;p195"/>
          <p:cNvCxnSpPr>
            <a:endCxn id="3087" idx="1"/>
          </p:cNvCxnSpPr>
          <p:nvPr/>
        </p:nvCxnSpPr>
        <p:spPr>
          <a:xfrm rot="-5400000">
            <a:off x="7596179" y="2643715"/>
            <a:ext cx="631800" cy="252000"/>
          </a:xfrm>
          <a:prstGeom prst="bentConnector2">
            <a:avLst/>
          </a:prstGeom>
          <a:noFill/>
          <a:ln cap="flat" cmpd="sng" w="19050">
            <a:solidFill>
              <a:srgbClr val="B7B7B7"/>
            </a:solidFill>
            <a:prstDash val="solid"/>
            <a:round/>
            <a:headEnd len="med" w="med" type="none"/>
            <a:tailEnd len="med" w="med" type="stealth"/>
          </a:ln>
        </p:spPr>
      </p:cxnSp>
      <p:cxnSp>
        <p:nvCxnSpPr>
          <p:cNvPr id="3097" name="Google Shape;3097;p195"/>
          <p:cNvCxnSpPr>
            <a:endCxn id="3089" idx="1"/>
          </p:cNvCxnSpPr>
          <p:nvPr/>
        </p:nvCxnSpPr>
        <p:spPr>
          <a:xfrm flipH="1" rot="-5400000">
            <a:off x="7592879" y="3278685"/>
            <a:ext cx="638400" cy="252000"/>
          </a:xfrm>
          <a:prstGeom prst="bentConnector2">
            <a:avLst/>
          </a:prstGeom>
          <a:noFill/>
          <a:ln cap="flat" cmpd="sng" w="19050">
            <a:solidFill>
              <a:srgbClr val="B7B7B7"/>
            </a:solidFill>
            <a:prstDash val="solid"/>
            <a:round/>
            <a:headEnd len="med" w="med" type="none"/>
            <a:tailEnd len="med" w="med" type="triangle"/>
          </a:ln>
        </p:spPr>
      </p:cxnSp>
      <p:cxnSp>
        <p:nvCxnSpPr>
          <p:cNvPr id="3098" name="Google Shape;3098;p195"/>
          <p:cNvCxnSpPr>
            <a:stCxn id="3090" idx="3"/>
            <a:endCxn id="3088" idx="1"/>
          </p:cNvCxnSpPr>
          <p:nvPr/>
        </p:nvCxnSpPr>
        <p:spPr>
          <a:xfrm>
            <a:off x="7621997" y="3085660"/>
            <a:ext cx="416100" cy="600"/>
          </a:xfrm>
          <a:prstGeom prst="bentConnector3">
            <a:avLst>
              <a:gd fmla="val 50004" name="adj1"/>
            </a:avLst>
          </a:prstGeom>
          <a:noFill/>
          <a:ln cap="flat" cmpd="sng" w="19050">
            <a:solidFill>
              <a:srgbClr val="B7B7B7"/>
            </a:solidFill>
            <a:prstDash val="solid"/>
            <a:round/>
            <a:headEnd len="med" w="med" type="none"/>
            <a:tailEnd len="med" w="med" type="stealth"/>
          </a:ln>
        </p:spPr>
      </p:cxnSp>
      <p:grpSp>
        <p:nvGrpSpPr>
          <p:cNvPr id="3099" name="Google Shape;3099;p195"/>
          <p:cNvGrpSpPr/>
          <p:nvPr/>
        </p:nvGrpSpPr>
        <p:grpSpPr>
          <a:xfrm>
            <a:off x="355429" y="1573631"/>
            <a:ext cx="4142448" cy="2784150"/>
            <a:chOff x="474475" y="1869575"/>
            <a:chExt cx="5529900" cy="3712200"/>
          </a:xfrm>
        </p:grpSpPr>
        <p:sp>
          <p:nvSpPr>
            <p:cNvPr id="3100" name="Google Shape;3100;p195"/>
            <p:cNvSpPr/>
            <p:nvPr/>
          </p:nvSpPr>
          <p:spPr>
            <a:xfrm>
              <a:off x="474475" y="1869575"/>
              <a:ext cx="5529900" cy="3712200"/>
            </a:xfrm>
            <a:prstGeom prst="rect">
              <a:avLst/>
            </a:prstGeom>
            <a:solidFill>
              <a:srgbClr val="FFFFFF"/>
            </a:solidFill>
            <a:ln>
              <a:noFill/>
            </a:ln>
          </p:spPr>
          <p:txBody>
            <a:bodyPr anchorCtr="0" anchor="ctr" bIns="68500" lIns="68500" spcFirstLastPara="1" rIns="68500" wrap="square" tIns="68500">
              <a:noAutofit/>
            </a:bodyPr>
            <a:lstStyle/>
            <a:p>
              <a:pPr indent="0" lvl="0" marL="0">
                <a:spcBef>
                  <a:spcPts val="0"/>
                </a:spcBef>
                <a:spcAft>
                  <a:spcPts val="0"/>
                </a:spcAft>
                <a:buNone/>
              </a:pPr>
              <a:r>
                <a:t/>
              </a:r>
              <a:endParaRPr/>
            </a:p>
          </p:txBody>
        </p:sp>
        <p:grpSp>
          <p:nvGrpSpPr>
            <p:cNvPr id="3101" name="Google Shape;3101;p195"/>
            <p:cNvGrpSpPr/>
            <p:nvPr/>
          </p:nvGrpSpPr>
          <p:grpSpPr>
            <a:xfrm>
              <a:off x="522729" y="1994063"/>
              <a:ext cx="3055949" cy="2923538"/>
              <a:chOff x="0" y="0"/>
              <a:chExt cx="4644300" cy="4335664"/>
            </a:xfrm>
          </p:grpSpPr>
          <p:pic>
            <p:nvPicPr>
              <p:cNvPr descr="Screen Shot 2015-04-10 at 9.36.24 AM.png" id="3102" name="Google Shape;3102;p195"/>
              <p:cNvPicPr preferRelativeResize="0"/>
              <p:nvPr/>
            </p:nvPicPr>
            <p:blipFill rotWithShape="1">
              <a:blip r:embed="rId3">
                <a:alphaModFix/>
              </a:blip>
              <a:srcRect b="0" l="0" r="0" t="0"/>
              <a:stretch/>
            </p:blipFill>
            <p:spPr>
              <a:xfrm>
                <a:off x="0" y="0"/>
                <a:ext cx="4644300" cy="4335600"/>
              </a:xfrm>
              <a:prstGeom prst="rect">
                <a:avLst/>
              </a:prstGeom>
              <a:noFill/>
              <a:ln>
                <a:noFill/>
              </a:ln>
            </p:spPr>
          </p:pic>
          <p:pic>
            <p:nvPicPr>
              <p:cNvPr descr="Screen Shot 2015-04-12 at 1.09.56 PM.png" id="3103" name="Google Shape;3103;p195"/>
              <p:cNvPicPr preferRelativeResize="0"/>
              <p:nvPr/>
            </p:nvPicPr>
            <p:blipFill rotWithShape="1">
              <a:blip r:embed="rId4">
                <a:alphaModFix/>
              </a:blip>
              <a:srcRect b="0" l="0" r="0" t="0"/>
              <a:stretch/>
            </p:blipFill>
            <p:spPr>
              <a:xfrm>
                <a:off x="1467517" y="31564"/>
                <a:ext cx="1501200" cy="4304100"/>
              </a:xfrm>
              <a:prstGeom prst="rect">
                <a:avLst/>
              </a:prstGeom>
              <a:noFill/>
              <a:ln>
                <a:noFill/>
              </a:ln>
            </p:spPr>
          </p:pic>
        </p:grpSp>
        <p:pic>
          <p:nvPicPr>
            <p:cNvPr id="3104" name="Google Shape;3104;p195"/>
            <p:cNvPicPr preferRelativeResize="0"/>
            <p:nvPr/>
          </p:nvPicPr>
          <p:blipFill rotWithShape="1">
            <a:blip r:embed="rId5">
              <a:alphaModFix/>
            </a:blip>
            <a:srcRect b="0" l="0" r="0" t="0"/>
            <a:stretch/>
          </p:blipFill>
          <p:spPr>
            <a:xfrm>
              <a:off x="2257125" y="2874250"/>
              <a:ext cx="3602700" cy="2526300"/>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9" name="Shape 3109"/>
        <p:cNvGrpSpPr/>
        <p:nvPr/>
      </p:nvGrpSpPr>
      <p:grpSpPr>
        <a:xfrm>
          <a:off x="0" y="0"/>
          <a:ext cx="0" cy="0"/>
          <a:chOff x="0" y="0"/>
          <a:chExt cx="0" cy="0"/>
        </a:xfrm>
      </p:grpSpPr>
      <p:sp>
        <p:nvSpPr>
          <p:cNvPr id="3110" name="Google Shape;3110;p196"/>
          <p:cNvSpPr txBox="1"/>
          <p:nvPr>
            <p:ph idx="1" type="body"/>
          </p:nvPr>
        </p:nvSpPr>
        <p:spPr>
          <a:xfrm>
            <a:off x="304607" y="878213"/>
            <a:ext cx="8601900" cy="329100"/>
          </a:xfrm>
          <a:prstGeom prst="rect">
            <a:avLst/>
          </a:prstGeom>
          <a:noFill/>
          <a:ln>
            <a:noFill/>
          </a:ln>
        </p:spPr>
        <p:txBody>
          <a:bodyPr anchorCtr="0" anchor="t" bIns="34275" lIns="34275" spcFirstLastPara="1" rIns="34275" wrap="square" tIns="34275">
            <a:noAutofit/>
          </a:bodyPr>
          <a:lstStyle/>
          <a:p>
            <a:pPr indent="0" lvl="0" marL="0" marR="0" rtl="0">
              <a:lnSpc>
                <a:spcPct val="100000"/>
              </a:lnSpc>
              <a:spcBef>
                <a:spcPts val="0"/>
              </a:spcBef>
              <a:spcAft>
                <a:spcPts val="0"/>
              </a:spcAft>
              <a:buClr>
                <a:schemeClr val="dk1"/>
              </a:buClr>
              <a:buSzPts val="400"/>
              <a:buFont typeface="Arial"/>
              <a:buNone/>
            </a:pPr>
            <a:r>
              <a:rPr lang="en" sz="1300">
                <a:solidFill>
                  <a:srgbClr val="666666"/>
                </a:solidFill>
                <a:latin typeface="Roboto"/>
                <a:ea typeface="Roboto"/>
                <a:cs typeface="Roboto"/>
                <a:sym typeface="Roboto"/>
              </a:rPr>
              <a:t>Create custom queries against raw traffic data.</a:t>
            </a:r>
            <a:endParaRPr sz="1300">
              <a:solidFill>
                <a:srgbClr val="666666"/>
              </a:solidFill>
              <a:latin typeface="Roboto"/>
              <a:ea typeface="Roboto"/>
              <a:cs typeface="Roboto"/>
              <a:sym typeface="Roboto"/>
            </a:endParaRPr>
          </a:p>
        </p:txBody>
      </p:sp>
      <p:sp>
        <p:nvSpPr>
          <p:cNvPr id="3111" name="Google Shape;3111;p196"/>
          <p:cNvSpPr txBox="1"/>
          <p:nvPr/>
        </p:nvSpPr>
        <p:spPr>
          <a:xfrm>
            <a:off x="277846" y="398119"/>
            <a:ext cx="6487500" cy="436800"/>
          </a:xfrm>
          <a:prstGeom prst="rect">
            <a:avLst/>
          </a:prstGeom>
          <a:noFill/>
          <a:ln>
            <a:noFill/>
          </a:ln>
        </p:spPr>
        <p:txBody>
          <a:bodyPr anchorCtr="0" anchor="t" bIns="68625" lIns="68625" spcFirstLastPara="1" rIns="68625" wrap="square" tIns="68625">
            <a:noAutofit/>
          </a:bodyPr>
          <a:lstStyle/>
          <a:p>
            <a:pPr indent="0" lvl="0" marL="0" rtl="0">
              <a:spcBef>
                <a:spcPts val="0"/>
              </a:spcBef>
              <a:spcAft>
                <a:spcPts val="0"/>
              </a:spcAft>
              <a:buClr>
                <a:schemeClr val="dk1"/>
              </a:buClr>
              <a:buSzPts val="400"/>
              <a:buFont typeface="Arial"/>
              <a:buNone/>
            </a:pPr>
            <a:r>
              <a:rPr lang="en" sz="2100">
                <a:solidFill>
                  <a:schemeClr val="accent1"/>
                </a:solidFill>
                <a:latin typeface="Roboto"/>
                <a:ea typeface="Roboto"/>
                <a:cs typeface="Roboto"/>
                <a:sym typeface="Roboto"/>
              </a:rPr>
              <a:t>Easily Integrate API Analytics with Enterprise Tools</a:t>
            </a:r>
            <a:endParaRPr sz="2100">
              <a:solidFill>
                <a:schemeClr val="accent1"/>
              </a:solidFill>
              <a:latin typeface="Roboto"/>
              <a:ea typeface="Roboto"/>
              <a:cs typeface="Roboto"/>
              <a:sym typeface="Roboto"/>
            </a:endParaRPr>
          </a:p>
        </p:txBody>
      </p:sp>
      <p:sp>
        <p:nvSpPr>
          <p:cNvPr id="3112" name="Google Shape;3112;p196"/>
          <p:cNvSpPr/>
          <p:nvPr/>
        </p:nvSpPr>
        <p:spPr>
          <a:xfrm>
            <a:off x="349307" y="1323994"/>
            <a:ext cx="2313000" cy="2590500"/>
          </a:xfrm>
          <a:prstGeom prst="rect">
            <a:avLst/>
          </a:prstGeom>
          <a:noFill/>
          <a:ln>
            <a:noFill/>
          </a:ln>
        </p:spPr>
        <p:txBody>
          <a:bodyPr anchorCtr="0" anchor="t" bIns="17150" lIns="17150" spcFirstLastPara="1" rIns="17150" wrap="square" tIns="17150">
            <a:noAutofit/>
          </a:bodyPr>
          <a:lstStyle/>
          <a:p>
            <a:pPr indent="-241300" lvl="0" marL="342900" marR="0" rtl="0" algn="l">
              <a:lnSpc>
                <a:spcPct val="100000"/>
              </a:lnSpc>
              <a:spcBef>
                <a:spcPts val="0"/>
              </a:spcBef>
              <a:spcAft>
                <a:spcPts val="0"/>
              </a:spcAft>
              <a:buClr>
                <a:srgbClr val="666666"/>
              </a:buClr>
              <a:buSzPts val="1000"/>
              <a:buFont typeface="Roboto"/>
              <a:buChar char="●"/>
            </a:pPr>
            <a:r>
              <a:rPr b="0" i="0" lang="en" sz="1000" u="none" cap="none" strike="noStrike">
                <a:solidFill>
                  <a:srgbClr val="666666"/>
                </a:solidFill>
                <a:latin typeface="Roboto"/>
                <a:ea typeface="Roboto"/>
                <a:cs typeface="Roboto"/>
                <a:sym typeface="Roboto"/>
              </a:rPr>
              <a:t>Over 120 query APIs</a:t>
            </a:r>
            <a:endParaRPr sz="1000">
              <a:solidFill>
                <a:srgbClr val="666666"/>
              </a:solidFill>
              <a:latin typeface="Roboto"/>
              <a:ea typeface="Roboto"/>
              <a:cs typeface="Roboto"/>
              <a:sym typeface="Roboto"/>
            </a:endParaRPr>
          </a:p>
          <a:p>
            <a:pPr indent="-241300" lvl="0" marL="342900" marR="0" rtl="0" algn="l">
              <a:lnSpc>
                <a:spcPct val="100000"/>
              </a:lnSpc>
              <a:spcBef>
                <a:spcPts val="700"/>
              </a:spcBef>
              <a:spcAft>
                <a:spcPts val="0"/>
              </a:spcAft>
              <a:buClr>
                <a:srgbClr val="666666"/>
              </a:buClr>
              <a:buSzPts val="1000"/>
              <a:buFont typeface="Roboto"/>
              <a:buChar char="●"/>
            </a:pPr>
            <a:r>
              <a:rPr b="0" i="0" lang="en" sz="1000" u="none" cap="none" strike="noStrike">
                <a:solidFill>
                  <a:srgbClr val="666666"/>
                </a:solidFill>
                <a:latin typeface="Roboto"/>
                <a:ea typeface="Roboto"/>
                <a:cs typeface="Roboto"/>
                <a:sym typeface="Roboto"/>
              </a:rPr>
              <a:t>Metric</a:t>
            </a:r>
            <a:endParaRPr sz="1000">
              <a:solidFill>
                <a:srgbClr val="666666"/>
              </a:solidFill>
              <a:latin typeface="Roboto"/>
              <a:ea typeface="Roboto"/>
              <a:cs typeface="Roboto"/>
              <a:sym typeface="Roboto"/>
            </a:endParaRPr>
          </a:p>
          <a:p>
            <a:pPr indent="-241300" lvl="0" marL="342900" marR="0" rtl="0" algn="l">
              <a:lnSpc>
                <a:spcPct val="100000"/>
              </a:lnSpc>
              <a:spcBef>
                <a:spcPts val="700"/>
              </a:spcBef>
              <a:spcAft>
                <a:spcPts val="0"/>
              </a:spcAft>
              <a:buClr>
                <a:srgbClr val="666666"/>
              </a:buClr>
              <a:buSzPts val="1000"/>
              <a:buFont typeface="Roboto"/>
              <a:buChar char="●"/>
            </a:pPr>
            <a:r>
              <a:rPr b="0" i="0" lang="en" sz="1000" u="none" cap="none" strike="noStrike">
                <a:solidFill>
                  <a:srgbClr val="666666"/>
                </a:solidFill>
                <a:latin typeface="Roboto"/>
                <a:ea typeface="Roboto"/>
                <a:cs typeface="Roboto"/>
                <a:sym typeface="Roboto"/>
              </a:rPr>
              <a:t>Dimension</a:t>
            </a:r>
            <a:endParaRPr sz="1000">
              <a:solidFill>
                <a:srgbClr val="666666"/>
              </a:solidFill>
              <a:latin typeface="Roboto"/>
              <a:ea typeface="Roboto"/>
              <a:cs typeface="Roboto"/>
              <a:sym typeface="Roboto"/>
            </a:endParaRPr>
          </a:p>
          <a:p>
            <a:pPr indent="-241300" lvl="0" marL="342900" marR="0" rtl="0" algn="l">
              <a:lnSpc>
                <a:spcPct val="100000"/>
              </a:lnSpc>
              <a:spcBef>
                <a:spcPts val="700"/>
              </a:spcBef>
              <a:spcAft>
                <a:spcPts val="0"/>
              </a:spcAft>
              <a:buClr>
                <a:srgbClr val="666666"/>
              </a:buClr>
              <a:buSzPts val="1000"/>
              <a:buFont typeface="Roboto"/>
              <a:buChar char="●"/>
            </a:pPr>
            <a:r>
              <a:rPr b="0" i="0" lang="en" sz="1000" u="none" cap="none" strike="noStrike">
                <a:solidFill>
                  <a:srgbClr val="666666"/>
                </a:solidFill>
                <a:latin typeface="Roboto"/>
                <a:ea typeface="Roboto"/>
                <a:cs typeface="Roboto"/>
                <a:sym typeface="Roboto"/>
              </a:rPr>
              <a:t>Aggregation type</a:t>
            </a:r>
            <a:endParaRPr sz="1000">
              <a:solidFill>
                <a:srgbClr val="666666"/>
              </a:solidFill>
              <a:latin typeface="Roboto"/>
              <a:ea typeface="Roboto"/>
              <a:cs typeface="Roboto"/>
              <a:sym typeface="Roboto"/>
            </a:endParaRPr>
          </a:p>
          <a:p>
            <a:pPr indent="-241300" lvl="0" marL="342900" marR="0" rtl="0" algn="l">
              <a:lnSpc>
                <a:spcPct val="100000"/>
              </a:lnSpc>
              <a:spcBef>
                <a:spcPts val="700"/>
              </a:spcBef>
              <a:spcAft>
                <a:spcPts val="0"/>
              </a:spcAft>
              <a:buClr>
                <a:srgbClr val="666666"/>
              </a:buClr>
              <a:buSzPts val="1000"/>
              <a:buFont typeface="Roboto"/>
              <a:buChar char="●"/>
            </a:pPr>
            <a:r>
              <a:rPr b="0" i="0" lang="en" sz="1000" u="none" cap="none" strike="noStrike">
                <a:solidFill>
                  <a:srgbClr val="666666"/>
                </a:solidFill>
                <a:latin typeface="Roboto"/>
                <a:ea typeface="Roboto"/>
                <a:cs typeface="Roboto"/>
                <a:sym typeface="Roboto"/>
              </a:rPr>
              <a:t>Interval</a:t>
            </a:r>
            <a:endParaRPr sz="1000">
              <a:solidFill>
                <a:srgbClr val="666666"/>
              </a:solidFill>
              <a:latin typeface="Roboto"/>
              <a:ea typeface="Roboto"/>
              <a:cs typeface="Roboto"/>
              <a:sym typeface="Roboto"/>
            </a:endParaRPr>
          </a:p>
          <a:p>
            <a:pPr indent="-241300" lvl="0" marL="342900" marR="0" rtl="0" algn="l">
              <a:lnSpc>
                <a:spcPct val="100000"/>
              </a:lnSpc>
              <a:spcBef>
                <a:spcPts val="700"/>
              </a:spcBef>
              <a:spcAft>
                <a:spcPts val="0"/>
              </a:spcAft>
              <a:buClr>
                <a:srgbClr val="666666"/>
              </a:buClr>
              <a:buSzPts val="1000"/>
              <a:buFont typeface="Roboto"/>
              <a:buChar char="●"/>
            </a:pPr>
            <a:r>
              <a:rPr b="0" i="0" lang="en" sz="1000" u="none" cap="none" strike="noStrike">
                <a:solidFill>
                  <a:srgbClr val="666666"/>
                </a:solidFill>
                <a:latin typeface="Roboto"/>
                <a:ea typeface="Roboto"/>
                <a:cs typeface="Roboto"/>
                <a:sym typeface="Roboto"/>
              </a:rPr>
              <a:t>Ordering</a:t>
            </a:r>
            <a:endParaRPr sz="1000">
              <a:solidFill>
                <a:srgbClr val="666666"/>
              </a:solidFill>
              <a:latin typeface="Roboto"/>
              <a:ea typeface="Roboto"/>
              <a:cs typeface="Roboto"/>
              <a:sym typeface="Roboto"/>
            </a:endParaRPr>
          </a:p>
          <a:p>
            <a:pPr indent="-241300" lvl="0" marL="342900" marR="0" rtl="0" algn="l">
              <a:lnSpc>
                <a:spcPct val="100000"/>
              </a:lnSpc>
              <a:spcBef>
                <a:spcPts val="700"/>
              </a:spcBef>
              <a:spcAft>
                <a:spcPts val="0"/>
              </a:spcAft>
              <a:buClr>
                <a:srgbClr val="666666"/>
              </a:buClr>
              <a:buSzPts val="1000"/>
              <a:buFont typeface="Roboto"/>
              <a:buChar char="●"/>
            </a:pPr>
            <a:r>
              <a:rPr b="0" i="0" lang="en" sz="1000" u="none" cap="none" strike="noStrike">
                <a:solidFill>
                  <a:srgbClr val="666666"/>
                </a:solidFill>
                <a:latin typeface="Roboto"/>
                <a:ea typeface="Roboto"/>
                <a:cs typeface="Roboto"/>
                <a:sym typeface="Roboto"/>
              </a:rPr>
              <a:t>Time duration</a:t>
            </a:r>
            <a:endParaRPr sz="1000">
              <a:solidFill>
                <a:srgbClr val="666666"/>
              </a:solidFill>
              <a:latin typeface="Roboto"/>
              <a:ea typeface="Roboto"/>
              <a:cs typeface="Roboto"/>
              <a:sym typeface="Roboto"/>
            </a:endParaRPr>
          </a:p>
          <a:p>
            <a:pPr indent="-241300" lvl="0" marL="342900" marR="0" rtl="0" algn="l">
              <a:lnSpc>
                <a:spcPct val="100000"/>
              </a:lnSpc>
              <a:spcBef>
                <a:spcPts val="700"/>
              </a:spcBef>
              <a:spcAft>
                <a:spcPts val="700"/>
              </a:spcAft>
              <a:buClr>
                <a:srgbClr val="666666"/>
              </a:buClr>
              <a:buSzPts val="1000"/>
              <a:buFont typeface="Roboto"/>
              <a:buChar char="●"/>
            </a:pPr>
            <a:r>
              <a:rPr b="0" i="0" lang="en" sz="1000" u="none" cap="none" strike="noStrike">
                <a:solidFill>
                  <a:srgbClr val="666666"/>
                </a:solidFill>
                <a:latin typeface="Roboto"/>
                <a:ea typeface="Roboto"/>
                <a:cs typeface="Roboto"/>
                <a:sym typeface="Roboto"/>
              </a:rPr>
              <a:t>Filter</a:t>
            </a:r>
            <a:endParaRPr sz="1000">
              <a:solidFill>
                <a:srgbClr val="666666"/>
              </a:solidFill>
              <a:latin typeface="Roboto"/>
              <a:ea typeface="Roboto"/>
              <a:cs typeface="Roboto"/>
              <a:sym typeface="Roboto"/>
            </a:endParaRPr>
          </a:p>
        </p:txBody>
      </p:sp>
      <p:sp>
        <p:nvSpPr>
          <p:cNvPr id="3113" name="Google Shape;3113;p196"/>
          <p:cNvSpPr txBox="1"/>
          <p:nvPr/>
        </p:nvSpPr>
        <p:spPr>
          <a:xfrm>
            <a:off x="2613912" y="1275000"/>
            <a:ext cx="6190500" cy="3107400"/>
          </a:xfrm>
          <a:prstGeom prst="rect">
            <a:avLst/>
          </a:prstGeom>
          <a:noFill/>
          <a:ln>
            <a:noFill/>
          </a:ln>
        </p:spPr>
        <p:txBody>
          <a:bodyPr anchorCtr="0" anchor="t" bIns="68500" lIns="68500" spcFirstLastPara="1" rIns="68500" wrap="square" tIns="68500">
            <a:noAutofit/>
          </a:bodyPr>
          <a:lstStyle/>
          <a:p>
            <a:pPr indent="0" lvl="0" marL="0" rtl="0">
              <a:spcBef>
                <a:spcPts val="0"/>
              </a:spcBef>
              <a:spcAft>
                <a:spcPts val="0"/>
              </a:spcAft>
              <a:buNone/>
            </a:pPr>
            <a:r>
              <a:rPr lang="en" sz="900">
                <a:solidFill>
                  <a:schemeClr val="accent1"/>
                </a:solidFill>
              </a:rPr>
              <a:t>Requests by API</a:t>
            </a:r>
            <a:endParaRPr sz="900">
              <a:solidFill>
                <a:schemeClr val="accent1"/>
              </a:solidFill>
            </a:endParaRPr>
          </a:p>
          <a:p>
            <a:pPr indent="0" lvl="0" marL="0" rtl="0">
              <a:lnSpc>
                <a:spcPct val="100000"/>
              </a:lnSpc>
              <a:spcBef>
                <a:spcPts val="400"/>
              </a:spcBef>
              <a:spcAft>
                <a:spcPts val="0"/>
              </a:spcAft>
              <a:buNone/>
            </a:pPr>
            <a:r>
              <a:rPr lang="en" sz="900">
                <a:solidFill>
                  <a:srgbClr val="666666"/>
                </a:solidFill>
                <a:latin typeface="Inconsolata"/>
                <a:ea typeface="Inconsolata"/>
                <a:cs typeface="Inconsolata"/>
                <a:sym typeface="Inconsolata"/>
              </a:rPr>
              <a:t>curl -v -u {email}:{password} "https://api.enterprise.apigee.com/v1/o/{org}/e/{env}/stats/apis?</a:t>
            </a:r>
            <a:endParaRPr sz="900">
              <a:solidFill>
                <a:srgbClr val="666666"/>
              </a:solidFill>
              <a:latin typeface="Inconsolata"/>
              <a:ea typeface="Inconsolata"/>
              <a:cs typeface="Inconsolata"/>
              <a:sym typeface="Inconsolata"/>
            </a:endParaRPr>
          </a:p>
          <a:p>
            <a:pPr indent="0" lvl="0" marL="0" rtl="0">
              <a:lnSpc>
                <a:spcPct val="100000"/>
              </a:lnSpc>
              <a:spcBef>
                <a:spcPts val="0"/>
              </a:spcBef>
              <a:spcAft>
                <a:spcPts val="0"/>
              </a:spcAft>
              <a:buNone/>
            </a:pPr>
            <a:r>
              <a:rPr lang="en" sz="900">
                <a:solidFill>
                  <a:srgbClr val="666666"/>
                </a:solidFill>
                <a:latin typeface="Inconsolata"/>
                <a:ea typeface="Inconsolata"/>
                <a:cs typeface="Inconsolata"/>
                <a:sym typeface="Inconsolata"/>
              </a:rPr>
              <a:t>select=sum(message_count)&amp;timeRange=03/01/2016%2000:00~04/01/2016%2000:00" </a:t>
            </a:r>
            <a:endParaRPr sz="900">
              <a:solidFill>
                <a:srgbClr val="666666"/>
              </a:solidFill>
              <a:latin typeface="Inconsolata"/>
              <a:ea typeface="Inconsolata"/>
              <a:cs typeface="Inconsolata"/>
              <a:sym typeface="Inconsolata"/>
            </a:endParaRPr>
          </a:p>
          <a:p>
            <a:pPr indent="0" lvl="0" marL="0" rtl="0">
              <a:spcBef>
                <a:spcPts val="1000"/>
              </a:spcBef>
              <a:spcAft>
                <a:spcPts val="0"/>
              </a:spcAft>
              <a:buNone/>
            </a:pPr>
            <a:r>
              <a:rPr lang="en" sz="900">
                <a:solidFill>
                  <a:schemeClr val="accent1"/>
                </a:solidFill>
              </a:rPr>
              <a:t>Avg. Total Response Time by API</a:t>
            </a:r>
            <a:endParaRPr sz="900">
              <a:solidFill>
                <a:schemeClr val="accent1"/>
              </a:solidFill>
            </a:endParaRPr>
          </a:p>
          <a:p>
            <a:pPr indent="0" lvl="0" marL="0" rtl="0">
              <a:spcBef>
                <a:spcPts val="400"/>
              </a:spcBef>
              <a:spcAft>
                <a:spcPts val="0"/>
              </a:spcAft>
              <a:buNone/>
            </a:pPr>
            <a:r>
              <a:rPr lang="en" sz="900">
                <a:solidFill>
                  <a:srgbClr val="666666"/>
                </a:solidFill>
                <a:latin typeface="Inconsolata"/>
                <a:ea typeface="Inconsolata"/>
                <a:cs typeface="Inconsolata"/>
                <a:sym typeface="Inconsolata"/>
              </a:rPr>
              <a:t>curl -v -u {email}:{password} "https://api.enterprise.apigee.com/v1/o/{org}/e/{env}/stats/apis?</a:t>
            </a:r>
            <a:endParaRPr sz="900">
              <a:solidFill>
                <a:srgbClr val="666666"/>
              </a:solidFill>
              <a:latin typeface="Inconsolata"/>
              <a:ea typeface="Inconsolata"/>
              <a:cs typeface="Inconsolata"/>
              <a:sym typeface="Inconsolata"/>
            </a:endParaRPr>
          </a:p>
          <a:p>
            <a:pPr indent="0" lvl="0" marL="0" rtl="0">
              <a:spcBef>
                <a:spcPts val="0"/>
              </a:spcBef>
              <a:spcAft>
                <a:spcPts val="0"/>
              </a:spcAft>
              <a:buNone/>
            </a:pPr>
            <a:r>
              <a:rPr lang="en" sz="900">
                <a:solidFill>
                  <a:srgbClr val="666666"/>
                </a:solidFill>
                <a:latin typeface="Inconsolata"/>
                <a:ea typeface="Inconsolata"/>
                <a:cs typeface="Inconsolata"/>
                <a:sym typeface="Inconsolata"/>
              </a:rPr>
              <a:t>select=avg(total_response_time)&amp;timeRange=03/01/2016%2000:00~04/01/2016%2000:00"</a:t>
            </a:r>
            <a:endParaRPr sz="900">
              <a:solidFill>
                <a:srgbClr val="666666"/>
              </a:solidFill>
              <a:latin typeface="Inconsolata"/>
              <a:ea typeface="Inconsolata"/>
              <a:cs typeface="Inconsolata"/>
              <a:sym typeface="Inconsolata"/>
            </a:endParaRPr>
          </a:p>
          <a:p>
            <a:pPr indent="0" lvl="0" marL="0" rtl="0">
              <a:spcBef>
                <a:spcPts val="700"/>
              </a:spcBef>
              <a:spcAft>
                <a:spcPts val="0"/>
              </a:spcAft>
              <a:buNone/>
            </a:pPr>
            <a:r>
              <a:rPr lang="en" sz="900">
                <a:solidFill>
                  <a:schemeClr val="accent1"/>
                </a:solidFill>
              </a:rPr>
              <a:t>Max. Total Response Time By API</a:t>
            </a:r>
            <a:endParaRPr sz="900">
              <a:solidFill>
                <a:schemeClr val="accent1"/>
              </a:solidFill>
            </a:endParaRPr>
          </a:p>
          <a:p>
            <a:pPr indent="0" lvl="0" marL="0" rtl="0">
              <a:spcBef>
                <a:spcPts val="400"/>
              </a:spcBef>
              <a:spcAft>
                <a:spcPts val="0"/>
              </a:spcAft>
              <a:buNone/>
            </a:pPr>
            <a:r>
              <a:rPr lang="en" sz="900">
                <a:solidFill>
                  <a:srgbClr val="666666"/>
                </a:solidFill>
                <a:latin typeface="Inconsolata"/>
                <a:ea typeface="Inconsolata"/>
                <a:cs typeface="Inconsolata"/>
                <a:sym typeface="Inconsolata"/>
              </a:rPr>
              <a:t>curl -v -u {email}:{password} "https://api.enterprise.apigee.com/v1/o/{org}/e/{env}/stats/apis?</a:t>
            </a:r>
            <a:endParaRPr sz="900">
              <a:solidFill>
                <a:srgbClr val="666666"/>
              </a:solidFill>
              <a:latin typeface="Inconsolata"/>
              <a:ea typeface="Inconsolata"/>
              <a:cs typeface="Inconsolata"/>
              <a:sym typeface="Inconsolata"/>
            </a:endParaRPr>
          </a:p>
          <a:p>
            <a:pPr indent="0" lvl="0" marL="0" rtl="0">
              <a:spcBef>
                <a:spcPts val="0"/>
              </a:spcBef>
              <a:spcAft>
                <a:spcPts val="0"/>
              </a:spcAft>
              <a:buClr>
                <a:schemeClr val="dk1"/>
              </a:buClr>
              <a:buSzPts val="800"/>
              <a:buFont typeface="Arial"/>
              <a:buNone/>
            </a:pPr>
            <a:r>
              <a:rPr lang="en" sz="900">
                <a:solidFill>
                  <a:srgbClr val="666666"/>
                </a:solidFill>
                <a:latin typeface="Inconsolata"/>
                <a:ea typeface="Inconsolata"/>
                <a:cs typeface="Inconsolata"/>
                <a:sym typeface="Inconsolata"/>
              </a:rPr>
              <a:t>select=max(total_response_time)&amp;timeRange=03/01/2016%2000:00~04/01/2016%2000:00"</a:t>
            </a:r>
            <a:endParaRPr sz="900">
              <a:solidFill>
                <a:srgbClr val="666666"/>
              </a:solidFill>
            </a:endParaRPr>
          </a:p>
          <a:p>
            <a:pPr indent="0" lvl="0" marL="0" rtl="0">
              <a:spcBef>
                <a:spcPts val="1000"/>
              </a:spcBef>
              <a:spcAft>
                <a:spcPts val="0"/>
              </a:spcAft>
              <a:buNone/>
            </a:pPr>
            <a:r>
              <a:rPr lang="en" sz="900">
                <a:solidFill>
                  <a:schemeClr val="accent1"/>
                </a:solidFill>
              </a:rPr>
              <a:t>Min. Total Response Time By API</a:t>
            </a:r>
            <a:endParaRPr sz="900">
              <a:solidFill>
                <a:schemeClr val="accent1"/>
              </a:solidFill>
            </a:endParaRPr>
          </a:p>
          <a:p>
            <a:pPr indent="0" lvl="0" marL="0" rtl="0">
              <a:spcBef>
                <a:spcPts val="400"/>
              </a:spcBef>
              <a:spcAft>
                <a:spcPts val="0"/>
              </a:spcAft>
              <a:buNone/>
            </a:pPr>
            <a:r>
              <a:rPr lang="en" sz="900">
                <a:solidFill>
                  <a:srgbClr val="666666"/>
                </a:solidFill>
                <a:latin typeface="Inconsolata"/>
                <a:ea typeface="Inconsolata"/>
                <a:cs typeface="Inconsolata"/>
                <a:sym typeface="Inconsolata"/>
              </a:rPr>
              <a:t>curl -v "https://api.enterprise.apigee.com/v1/o/{org}/e/{env}/stats/apis?</a:t>
            </a:r>
            <a:endParaRPr sz="900">
              <a:solidFill>
                <a:srgbClr val="666666"/>
              </a:solidFill>
              <a:latin typeface="Inconsolata"/>
              <a:ea typeface="Inconsolata"/>
              <a:cs typeface="Inconsolata"/>
              <a:sym typeface="Inconsolata"/>
            </a:endParaRPr>
          </a:p>
          <a:p>
            <a:pPr indent="0" lvl="0" marL="0" rtl="0">
              <a:spcBef>
                <a:spcPts val="0"/>
              </a:spcBef>
              <a:spcAft>
                <a:spcPts val="0"/>
              </a:spcAft>
              <a:buNone/>
            </a:pPr>
            <a:r>
              <a:rPr lang="en" sz="900">
                <a:solidFill>
                  <a:srgbClr val="666666"/>
                </a:solidFill>
                <a:latin typeface="Inconsolata"/>
                <a:ea typeface="Inconsolata"/>
                <a:cs typeface="Inconsolata"/>
                <a:sym typeface="Inconsolata"/>
              </a:rPr>
              <a:t>select=min(total_response_time)&amp;timeRange=03/01/2016%2000:00~04/01/2016%2000:00"</a:t>
            </a:r>
            <a:endParaRPr sz="900">
              <a:solidFill>
                <a:srgbClr val="666666"/>
              </a:solidFill>
            </a:endParaRPr>
          </a:p>
          <a:p>
            <a:pPr indent="0" lvl="0" marL="0" rtl="0">
              <a:spcBef>
                <a:spcPts val="1000"/>
              </a:spcBef>
              <a:spcAft>
                <a:spcPts val="0"/>
              </a:spcAft>
              <a:buNone/>
            </a:pPr>
            <a:r>
              <a:rPr lang="en" sz="900">
                <a:solidFill>
                  <a:schemeClr val="accent1"/>
                </a:solidFill>
              </a:rPr>
              <a:t>Avg. Target Response Time By API</a:t>
            </a:r>
            <a:endParaRPr sz="900">
              <a:solidFill>
                <a:schemeClr val="accent1"/>
              </a:solidFill>
            </a:endParaRPr>
          </a:p>
          <a:p>
            <a:pPr indent="0" lvl="0" marL="0" rtl="0">
              <a:spcBef>
                <a:spcPts val="400"/>
              </a:spcBef>
              <a:spcAft>
                <a:spcPts val="0"/>
              </a:spcAft>
              <a:buNone/>
            </a:pPr>
            <a:r>
              <a:rPr lang="en" sz="900">
                <a:solidFill>
                  <a:srgbClr val="666666"/>
                </a:solidFill>
                <a:latin typeface="Inconsolata"/>
                <a:ea typeface="Inconsolata"/>
                <a:cs typeface="Inconsolata"/>
                <a:sym typeface="Inconsolata"/>
              </a:rPr>
              <a:t>curl -v -u {email}:{password} "https://api.enterprise.apigee.com/v1/o/{org}/e/{env}/stats/apis?</a:t>
            </a:r>
            <a:endParaRPr sz="900">
              <a:solidFill>
                <a:srgbClr val="666666"/>
              </a:solidFill>
              <a:latin typeface="Inconsolata"/>
              <a:ea typeface="Inconsolata"/>
              <a:cs typeface="Inconsolata"/>
              <a:sym typeface="Inconsolata"/>
            </a:endParaRPr>
          </a:p>
          <a:p>
            <a:pPr indent="0" lvl="0" marL="0" rtl="0">
              <a:spcBef>
                <a:spcPts val="0"/>
              </a:spcBef>
              <a:spcAft>
                <a:spcPts val="0"/>
              </a:spcAft>
              <a:buClr>
                <a:schemeClr val="dk1"/>
              </a:buClr>
              <a:buSzPts val="800"/>
              <a:buFont typeface="Arial"/>
              <a:buNone/>
            </a:pPr>
            <a:r>
              <a:rPr lang="en" sz="900">
                <a:solidFill>
                  <a:srgbClr val="666666"/>
                </a:solidFill>
                <a:latin typeface="Inconsolata"/>
                <a:ea typeface="Inconsolata"/>
                <a:cs typeface="Inconsolata"/>
                <a:sym typeface="Inconsolata"/>
              </a:rPr>
              <a:t>select=avg(target_response_time)&amp;timeRange=03/01/2016%2000:00~04/01/2016%2000:00" </a:t>
            </a:r>
            <a:endParaRPr sz="10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7" name="Shape 3117"/>
        <p:cNvGrpSpPr/>
        <p:nvPr/>
      </p:nvGrpSpPr>
      <p:grpSpPr>
        <a:xfrm>
          <a:off x="0" y="0"/>
          <a:ext cx="0" cy="0"/>
          <a:chOff x="0" y="0"/>
          <a:chExt cx="0" cy="0"/>
        </a:xfrm>
      </p:grpSpPr>
      <p:sp>
        <p:nvSpPr>
          <p:cNvPr id="3118" name="Google Shape;3118;p197"/>
          <p:cNvSpPr txBox="1"/>
          <p:nvPr>
            <p:ph type="title"/>
          </p:nvPr>
        </p:nvSpPr>
        <p:spPr>
          <a:xfrm>
            <a:off x="439575" y="237979"/>
            <a:ext cx="8225100" cy="523200"/>
          </a:xfrm>
          <a:prstGeom prst="rect">
            <a:avLst/>
          </a:prstGeom>
          <a:noFill/>
          <a:ln>
            <a:noFill/>
          </a:ln>
        </p:spPr>
        <p:txBody>
          <a:bodyPr anchorCtr="0" anchor="t" bIns="91300" lIns="91300" spcFirstLastPara="1" rIns="91300" wrap="square" tIns="91300">
            <a:noAutofit/>
          </a:bodyPr>
          <a:lstStyle/>
          <a:p>
            <a:pPr indent="0" lvl="0" marL="0" rtl="0">
              <a:spcBef>
                <a:spcPts val="0"/>
              </a:spcBef>
              <a:spcAft>
                <a:spcPts val="0"/>
              </a:spcAft>
              <a:buClr>
                <a:schemeClr val="dk1"/>
              </a:buClr>
              <a:buSzPts val="400"/>
              <a:buFont typeface="Arial"/>
              <a:buNone/>
            </a:pPr>
            <a:r>
              <a:rPr lang="en" sz="2100"/>
              <a:t>Measure &amp; Grow the API Program</a:t>
            </a:r>
            <a:endParaRPr sz="2100"/>
          </a:p>
          <a:p>
            <a:pPr indent="0" lvl="0" marL="0" rtl="0">
              <a:spcBef>
                <a:spcPts val="0"/>
              </a:spcBef>
              <a:spcAft>
                <a:spcPts val="0"/>
              </a:spcAft>
              <a:buClr>
                <a:schemeClr val="dk1"/>
              </a:buClr>
              <a:buSzPts val="400"/>
              <a:buFont typeface="Arial"/>
              <a:buNone/>
            </a:pPr>
            <a:r>
              <a:t/>
            </a:r>
            <a:endParaRPr sz="2100"/>
          </a:p>
          <a:p>
            <a:pPr indent="0" lvl="0" marL="0" rtl="0">
              <a:spcBef>
                <a:spcPts val="0"/>
              </a:spcBef>
              <a:spcAft>
                <a:spcPts val="0"/>
              </a:spcAft>
              <a:buClr>
                <a:srgbClr val="000000"/>
              </a:buClr>
              <a:buSzPts val="800"/>
              <a:buFont typeface="Arial"/>
              <a:buNone/>
            </a:pPr>
            <a:r>
              <a:t/>
            </a:r>
            <a:endParaRPr sz="2100"/>
          </a:p>
          <a:p>
            <a:pPr indent="0" lvl="0" marL="0" marR="0" rtl="0" algn="l">
              <a:lnSpc>
                <a:spcPct val="100000"/>
              </a:lnSpc>
              <a:spcBef>
                <a:spcPts val="0"/>
              </a:spcBef>
              <a:spcAft>
                <a:spcPts val="0"/>
              </a:spcAft>
              <a:buClr>
                <a:schemeClr val="accent1"/>
              </a:buClr>
              <a:buSzPts val="1400"/>
              <a:buFont typeface="Roboto"/>
              <a:buNone/>
            </a:pPr>
            <a:r>
              <a:t/>
            </a:r>
            <a:endParaRPr/>
          </a:p>
        </p:txBody>
      </p:sp>
      <p:sp>
        <p:nvSpPr>
          <p:cNvPr id="3119" name="Google Shape;3119;p197"/>
          <p:cNvSpPr txBox="1"/>
          <p:nvPr>
            <p:ph idx="1" type="body"/>
          </p:nvPr>
        </p:nvSpPr>
        <p:spPr>
          <a:xfrm>
            <a:off x="639092" y="1083394"/>
            <a:ext cx="1821000" cy="3216900"/>
          </a:xfrm>
          <a:prstGeom prst="rect">
            <a:avLst/>
          </a:prstGeom>
          <a:noFill/>
          <a:ln>
            <a:noFill/>
          </a:ln>
        </p:spPr>
        <p:txBody>
          <a:bodyPr anchorCtr="0" anchor="t" bIns="91300" lIns="91300" spcFirstLastPara="1" rIns="91300" wrap="square" tIns="91300">
            <a:noAutofit/>
          </a:bodyPr>
          <a:lstStyle/>
          <a:p>
            <a:pPr indent="0" lvl="0" marL="0" marR="0" rtl="0" algn="l">
              <a:lnSpc>
                <a:spcPct val="100000"/>
              </a:lnSpc>
              <a:spcBef>
                <a:spcPts val="600"/>
              </a:spcBef>
              <a:spcAft>
                <a:spcPts val="0"/>
              </a:spcAft>
              <a:buNone/>
            </a:pPr>
            <a:r>
              <a:rPr b="1" lang="en"/>
              <a:t>Developer Apps</a:t>
            </a:r>
            <a:endParaRPr sz="1400"/>
          </a:p>
        </p:txBody>
      </p:sp>
      <p:sp>
        <p:nvSpPr>
          <p:cNvPr id="3120" name="Google Shape;3120;p197"/>
          <p:cNvSpPr txBox="1"/>
          <p:nvPr>
            <p:ph idx="3" type="body"/>
          </p:nvPr>
        </p:nvSpPr>
        <p:spPr>
          <a:xfrm>
            <a:off x="6847091" y="1083395"/>
            <a:ext cx="1623900" cy="3216900"/>
          </a:xfrm>
          <a:prstGeom prst="rect">
            <a:avLst/>
          </a:prstGeom>
          <a:noFill/>
          <a:ln>
            <a:noFill/>
          </a:ln>
        </p:spPr>
        <p:txBody>
          <a:bodyPr anchorCtr="0" anchor="t" bIns="91300" lIns="91300" spcFirstLastPara="1" rIns="91300" wrap="square" tIns="91300">
            <a:noAutofit/>
          </a:bodyPr>
          <a:lstStyle/>
          <a:p>
            <a:pPr indent="0" lvl="0" marL="0" rtl="0">
              <a:spcBef>
                <a:spcPts val="0"/>
              </a:spcBef>
              <a:spcAft>
                <a:spcPts val="400"/>
              </a:spcAft>
              <a:buNone/>
            </a:pPr>
            <a:r>
              <a:rPr b="1" lang="en"/>
              <a:t>Devices</a:t>
            </a:r>
            <a:endParaRPr sz="1000">
              <a:solidFill>
                <a:srgbClr val="666666"/>
              </a:solidFill>
            </a:endParaRPr>
          </a:p>
        </p:txBody>
      </p:sp>
      <p:cxnSp>
        <p:nvCxnSpPr>
          <p:cNvPr id="3121" name="Google Shape;3121;p197"/>
          <p:cNvCxnSpPr/>
          <p:nvPr/>
        </p:nvCxnSpPr>
        <p:spPr>
          <a:xfrm rot="10800000">
            <a:off x="2485723" y="1416002"/>
            <a:ext cx="0" cy="2765700"/>
          </a:xfrm>
          <a:prstGeom prst="straightConnector1">
            <a:avLst/>
          </a:prstGeom>
          <a:noFill/>
          <a:ln cap="flat" cmpd="sng" w="12700">
            <a:solidFill>
              <a:schemeClr val="accent1"/>
            </a:solidFill>
            <a:prstDash val="solid"/>
            <a:round/>
            <a:headEnd len="sm" w="sm" type="none"/>
            <a:tailEnd len="sm" w="sm" type="none"/>
          </a:ln>
        </p:spPr>
      </p:cxnSp>
      <p:cxnSp>
        <p:nvCxnSpPr>
          <p:cNvPr id="3122" name="Google Shape;3122;p197"/>
          <p:cNvCxnSpPr/>
          <p:nvPr/>
        </p:nvCxnSpPr>
        <p:spPr>
          <a:xfrm rot="10800000">
            <a:off x="6624403" y="1416002"/>
            <a:ext cx="0" cy="2765700"/>
          </a:xfrm>
          <a:prstGeom prst="straightConnector1">
            <a:avLst/>
          </a:prstGeom>
          <a:noFill/>
          <a:ln cap="flat" cmpd="sng" w="12700">
            <a:solidFill>
              <a:schemeClr val="accent1"/>
            </a:solidFill>
            <a:prstDash val="solid"/>
            <a:round/>
            <a:headEnd len="sm" w="sm" type="none"/>
            <a:tailEnd len="sm" w="sm" type="none"/>
          </a:ln>
        </p:spPr>
      </p:cxnSp>
      <p:pic>
        <p:nvPicPr>
          <p:cNvPr id="3123" name="Google Shape;3123;p197"/>
          <p:cNvPicPr preferRelativeResize="0"/>
          <p:nvPr/>
        </p:nvPicPr>
        <p:blipFill rotWithShape="1">
          <a:blip r:embed="rId3">
            <a:alphaModFix/>
          </a:blip>
          <a:srcRect b="0" l="0" r="0" t="6699"/>
          <a:stretch/>
        </p:blipFill>
        <p:spPr>
          <a:xfrm>
            <a:off x="3019604" y="1806094"/>
            <a:ext cx="3045300" cy="1771500"/>
          </a:xfrm>
          <a:prstGeom prst="rect">
            <a:avLst/>
          </a:prstGeom>
          <a:noFill/>
          <a:ln>
            <a:noFill/>
          </a:ln>
        </p:spPr>
      </p:pic>
      <p:sp>
        <p:nvSpPr>
          <p:cNvPr id="3124" name="Google Shape;3124;p197"/>
          <p:cNvSpPr txBox="1"/>
          <p:nvPr>
            <p:ph idx="3" type="body"/>
          </p:nvPr>
        </p:nvSpPr>
        <p:spPr>
          <a:xfrm>
            <a:off x="2762769" y="1125956"/>
            <a:ext cx="3302100" cy="1681500"/>
          </a:xfrm>
          <a:prstGeom prst="rect">
            <a:avLst/>
          </a:prstGeom>
          <a:noFill/>
          <a:ln>
            <a:noFill/>
          </a:ln>
        </p:spPr>
        <p:txBody>
          <a:bodyPr anchorCtr="0" anchor="t" bIns="91300" lIns="91300" spcFirstLastPara="1" rIns="91300" wrap="square" tIns="91300">
            <a:noAutofit/>
          </a:bodyPr>
          <a:lstStyle/>
          <a:p>
            <a:pPr indent="0" lvl="0" marL="0" rtl="0">
              <a:spcBef>
                <a:spcPts val="0"/>
              </a:spcBef>
              <a:spcAft>
                <a:spcPts val="400"/>
              </a:spcAft>
              <a:buNone/>
            </a:pPr>
            <a:r>
              <a:rPr b="1" lang="en"/>
              <a:t>Geomap</a:t>
            </a:r>
            <a:endParaRPr sz="1000">
              <a:solidFill>
                <a:srgbClr val="666666"/>
              </a:solidFill>
            </a:endParaRPr>
          </a:p>
        </p:txBody>
      </p:sp>
      <p:pic>
        <p:nvPicPr>
          <p:cNvPr id="3125" name="Google Shape;3125;p197"/>
          <p:cNvPicPr preferRelativeResize="0"/>
          <p:nvPr/>
        </p:nvPicPr>
        <p:blipFill rotWithShape="1">
          <a:blip r:embed="rId4">
            <a:alphaModFix/>
          </a:blip>
          <a:srcRect b="0" l="0" r="0" t="5338"/>
          <a:stretch/>
        </p:blipFill>
        <p:spPr>
          <a:xfrm>
            <a:off x="439569" y="1793184"/>
            <a:ext cx="1934306" cy="1797244"/>
          </a:xfrm>
          <a:prstGeom prst="rect">
            <a:avLst/>
          </a:prstGeom>
          <a:noFill/>
          <a:ln>
            <a:noFill/>
          </a:ln>
        </p:spPr>
      </p:pic>
      <p:pic>
        <p:nvPicPr>
          <p:cNvPr id="3126" name="Google Shape;3126;p197"/>
          <p:cNvPicPr preferRelativeResize="0"/>
          <p:nvPr/>
        </p:nvPicPr>
        <p:blipFill rotWithShape="1">
          <a:blip r:embed="rId5">
            <a:alphaModFix/>
          </a:blip>
          <a:srcRect b="0" l="0" r="0" t="5338"/>
          <a:stretch/>
        </p:blipFill>
        <p:spPr>
          <a:xfrm>
            <a:off x="6710500" y="1673128"/>
            <a:ext cx="2259325" cy="1797244"/>
          </a:xfrm>
          <a:prstGeom prst="rect">
            <a:avLst/>
          </a:prstGeom>
          <a:noFill/>
          <a:ln>
            <a:noFill/>
          </a:ln>
        </p:spPr>
      </p:pic>
    </p:spTree>
  </p:cSld>
  <p:clrMapOvr>
    <a:masterClrMapping/>
  </p:clrMapOvr>
  <p:transition spd="med">
    <p:fade thruBlk="1"/>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1" name="Shape 3131"/>
        <p:cNvGrpSpPr/>
        <p:nvPr/>
      </p:nvGrpSpPr>
      <p:grpSpPr>
        <a:xfrm>
          <a:off x="0" y="0"/>
          <a:ext cx="0" cy="0"/>
          <a:chOff x="0" y="0"/>
          <a:chExt cx="0" cy="0"/>
        </a:xfrm>
      </p:grpSpPr>
      <p:sp>
        <p:nvSpPr>
          <p:cNvPr id="3132" name="Google Shape;3132;p198"/>
          <p:cNvSpPr/>
          <p:nvPr/>
        </p:nvSpPr>
        <p:spPr>
          <a:xfrm>
            <a:off x="3315986" y="1478687"/>
            <a:ext cx="2520300" cy="2520300"/>
          </a:xfrm>
          <a:prstGeom prst="ellipse">
            <a:avLst/>
          </a:prstGeom>
          <a:noFill/>
          <a:ln cap="flat" cmpd="sng" w="19050">
            <a:solidFill>
              <a:schemeClr val="accent1"/>
            </a:solidFill>
            <a:prstDash val="dot"/>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3133" name="Google Shape;3133;p198"/>
          <p:cNvSpPr/>
          <p:nvPr/>
        </p:nvSpPr>
        <p:spPr>
          <a:xfrm>
            <a:off x="5186027" y="3282202"/>
            <a:ext cx="511800" cy="511800"/>
          </a:xfrm>
          <a:custGeom>
            <a:rect b="b" l="l" r="r" t="t"/>
            <a:pathLst>
              <a:path extrusionOk="0" h="120000" w="120000">
                <a:moveTo>
                  <a:pt x="120000" y="60250"/>
                </a:moveTo>
                <a:cubicBezTo>
                  <a:pt x="120000" y="71155"/>
                  <a:pt x="117522" y="80577"/>
                  <a:pt x="112066" y="90250"/>
                </a:cubicBezTo>
                <a:cubicBezTo>
                  <a:pt x="106611" y="99666"/>
                  <a:pt x="99422" y="106361"/>
                  <a:pt x="90000" y="111816"/>
                </a:cubicBezTo>
                <a:cubicBezTo>
                  <a:pt x="80333" y="117522"/>
                  <a:pt x="70911" y="120000"/>
                  <a:pt x="60000" y="120000"/>
                </a:cubicBezTo>
                <a:cubicBezTo>
                  <a:pt x="48844" y="120000"/>
                  <a:pt x="39422" y="117522"/>
                  <a:pt x="30000" y="111816"/>
                </a:cubicBezTo>
                <a:cubicBezTo>
                  <a:pt x="20333" y="106361"/>
                  <a:pt x="13388" y="99666"/>
                  <a:pt x="7933" y="90250"/>
                </a:cubicBezTo>
                <a:cubicBezTo>
                  <a:pt x="2233" y="80577"/>
                  <a:pt x="0" y="71155"/>
                  <a:pt x="0" y="60250"/>
                </a:cubicBezTo>
                <a:cubicBezTo>
                  <a:pt x="0" y="49088"/>
                  <a:pt x="2233" y="39422"/>
                  <a:pt x="7933" y="30000"/>
                </a:cubicBezTo>
                <a:cubicBezTo>
                  <a:pt x="13388" y="20333"/>
                  <a:pt x="20333" y="13638"/>
                  <a:pt x="30000" y="8183"/>
                </a:cubicBezTo>
                <a:cubicBezTo>
                  <a:pt x="39422" y="2477"/>
                  <a:pt x="49088" y="0"/>
                  <a:pt x="60000" y="0"/>
                </a:cubicBezTo>
                <a:cubicBezTo>
                  <a:pt x="71155" y="0"/>
                  <a:pt x="80333" y="2477"/>
                  <a:pt x="90000" y="8183"/>
                </a:cubicBezTo>
                <a:cubicBezTo>
                  <a:pt x="99422" y="13638"/>
                  <a:pt x="106611" y="20333"/>
                  <a:pt x="112066" y="30000"/>
                </a:cubicBezTo>
                <a:cubicBezTo>
                  <a:pt x="117522" y="39422"/>
                  <a:pt x="120000" y="49088"/>
                  <a:pt x="120000" y="60250"/>
                </a:cubicBezTo>
              </a:path>
            </a:pathLst>
          </a:custGeom>
          <a:solidFill>
            <a:srgbClr val="666666"/>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3134" name="Google Shape;3134;p198"/>
          <p:cNvSpPr/>
          <p:nvPr/>
        </p:nvSpPr>
        <p:spPr>
          <a:xfrm>
            <a:off x="4312630" y="1259053"/>
            <a:ext cx="513600" cy="5130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3135" name="Google Shape;3135;p198"/>
          <p:cNvSpPr/>
          <p:nvPr/>
        </p:nvSpPr>
        <p:spPr>
          <a:xfrm>
            <a:off x="5186026" y="1659613"/>
            <a:ext cx="513600" cy="5130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3136" name="Google Shape;3136;p198"/>
          <p:cNvSpPr/>
          <p:nvPr/>
        </p:nvSpPr>
        <p:spPr>
          <a:xfrm>
            <a:off x="3442068" y="3282196"/>
            <a:ext cx="512700" cy="5127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3137" name="Google Shape;3137;p198"/>
          <p:cNvSpPr/>
          <p:nvPr/>
        </p:nvSpPr>
        <p:spPr>
          <a:xfrm>
            <a:off x="3697063" y="900591"/>
            <a:ext cx="1758000" cy="352200"/>
          </a:xfrm>
          <a:prstGeom prst="rect">
            <a:avLst/>
          </a:prstGeom>
          <a:noFill/>
          <a:ln>
            <a:noFill/>
          </a:ln>
        </p:spPr>
        <p:txBody>
          <a:bodyPr anchorCtr="0" anchor="b" bIns="34300" lIns="34300" spcFirstLastPara="1" rIns="34300" wrap="square" tIns="34300">
            <a:noAutofit/>
          </a:bodyPr>
          <a:lstStyle/>
          <a:p>
            <a:pPr indent="0" lvl="0" marL="0" marR="0" rtl="0" algn="ct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Design</a:t>
            </a:r>
            <a:endParaRPr sz="1300">
              <a:solidFill>
                <a:srgbClr val="666666"/>
              </a:solidFill>
              <a:latin typeface="Roboto"/>
              <a:ea typeface="Roboto"/>
              <a:cs typeface="Roboto"/>
              <a:sym typeface="Roboto"/>
            </a:endParaRPr>
          </a:p>
        </p:txBody>
      </p:sp>
      <p:sp>
        <p:nvSpPr>
          <p:cNvPr id="3138" name="Google Shape;3138;p198"/>
          <p:cNvSpPr/>
          <p:nvPr/>
        </p:nvSpPr>
        <p:spPr>
          <a:xfrm>
            <a:off x="5830260" y="1760246"/>
            <a:ext cx="3253800" cy="3522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Develop</a:t>
            </a:r>
            <a:endParaRPr sz="1300">
              <a:solidFill>
                <a:srgbClr val="666666"/>
              </a:solidFill>
              <a:latin typeface="Roboto"/>
              <a:ea typeface="Roboto"/>
              <a:cs typeface="Roboto"/>
              <a:sym typeface="Roboto"/>
            </a:endParaRPr>
          </a:p>
        </p:txBody>
      </p:sp>
      <p:sp>
        <p:nvSpPr>
          <p:cNvPr id="3139" name="Google Shape;3139;p198"/>
          <p:cNvSpPr/>
          <p:nvPr/>
        </p:nvSpPr>
        <p:spPr>
          <a:xfrm>
            <a:off x="6182354" y="2582944"/>
            <a:ext cx="640500" cy="3522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Secure</a:t>
            </a:r>
            <a:endParaRPr sz="1300">
              <a:solidFill>
                <a:srgbClr val="666666"/>
              </a:solidFill>
              <a:latin typeface="Roboto"/>
              <a:ea typeface="Roboto"/>
              <a:cs typeface="Roboto"/>
              <a:sym typeface="Roboto"/>
            </a:endParaRPr>
          </a:p>
        </p:txBody>
      </p:sp>
      <p:sp>
        <p:nvSpPr>
          <p:cNvPr id="3140" name="Google Shape;3140;p198"/>
          <p:cNvSpPr/>
          <p:nvPr/>
        </p:nvSpPr>
        <p:spPr>
          <a:xfrm>
            <a:off x="5850694" y="3382836"/>
            <a:ext cx="2692800" cy="3522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Publish</a:t>
            </a:r>
            <a:endParaRPr sz="1300">
              <a:solidFill>
                <a:srgbClr val="666666"/>
              </a:solidFill>
              <a:latin typeface="Roboto"/>
              <a:ea typeface="Roboto"/>
              <a:cs typeface="Roboto"/>
              <a:sym typeface="Roboto"/>
            </a:endParaRPr>
          </a:p>
        </p:txBody>
      </p:sp>
      <p:sp>
        <p:nvSpPr>
          <p:cNvPr id="3141" name="Google Shape;3141;p198"/>
          <p:cNvSpPr/>
          <p:nvPr/>
        </p:nvSpPr>
        <p:spPr>
          <a:xfrm>
            <a:off x="2589623" y="3382838"/>
            <a:ext cx="724800" cy="3522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Monitor</a:t>
            </a:r>
            <a:endParaRPr sz="1300">
              <a:solidFill>
                <a:srgbClr val="666666"/>
              </a:solidFill>
              <a:latin typeface="Roboto"/>
              <a:ea typeface="Roboto"/>
              <a:cs typeface="Roboto"/>
              <a:sym typeface="Roboto"/>
            </a:endParaRPr>
          </a:p>
        </p:txBody>
      </p:sp>
      <p:sp>
        <p:nvSpPr>
          <p:cNvPr id="3142" name="Google Shape;3142;p198"/>
          <p:cNvSpPr/>
          <p:nvPr/>
        </p:nvSpPr>
        <p:spPr>
          <a:xfrm>
            <a:off x="2237502" y="2582944"/>
            <a:ext cx="724800" cy="3522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Analyze</a:t>
            </a:r>
            <a:endParaRPr sz="1300">
              <a:solidFill>
                <a:srgbClr val="666666"/>
              </a:solidFill>
              <a:latin typeface="Roboto"/>
              <a:ea typeface="Roboto"/>
              <a:cs typeface="Roboto"/>
              <a:sym typeface="Roboto"/>
            </a:endParaRPr>
          </a:p>
        </p:txBody>
      </p:sp>
      <p:sp>
        <p:nvSpPr>
          <p:cNvPr id="3143" name="Google Shape;3143;p198"/>
          <p:cNvSpPr/>
          <p:nvPr/>
        </p:nvSpPr>
        <p:spPr>
          <a:xfrm>
            <a:off x="2494979" y="1760250"/>
            <a:ext cx="814500" cy="2958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Monetize</a:t>
            </a:r>
            <a:endParaRPr sz="1300">
              <a:solidFill>
                <a:srgbClr val="666666"/>
              </a:solidFill>
              <a:latin typeface="Roboto"/>
              <a:ea typeface="Roboto"/>
              <a:cs typeface="Roboto"/>
              <a:sym typeface="Roboto"/>
            </a:endParaRPr>
          </a:p>
        </p:txBody>
      </p:sp>
      <p:sp>
        <p:nvSpPr>
          <p:cNvPr id="3144" name="Google Shape;3144;p198"/>
          <p:cNvSpPr/>
          <p:nvPr/>
        </p:nvSpPr>
        <p:spPr>
          <a:xfrm>
            <a:off x="3549348" y="4221849"/>
            <a:ext cx="2053500" cy="352200"/>
          </a:xfrm>
          <a:prstGeom prst="rect">
            <a:avLst/>
          </a:prstGeom>
          <a:noFill/>
          <a:ln>
            <a:noFill/>
          </a:ln>
        </p:spPr>
        <p:txBody>
          <a:bodyPr anchorCtr="0" anchor="t" bIns="34300" lIns="34300" spcFirstLastPara="1" rIns="34300" wrap="square" tIns="34300">
            <a:noAutofit/>
          </a:bodyPr>
          <a:lstStyle/>
          <a:p>
            <a:pPr indent="0" lvl="0" marL="0" marR="0" rtl="0" algn="ctr">
              <a:lnSpc>
                <a:spcPct val="100000"/>
              </a:lnSpc>
              <a:spcBef>
                <a:spcPts val="0"/>
              </a:spcBef>
              <a:spcAft>
                <a:spcPts val="0"/>
              </a:spcAft>
              <a:buClr>
                <a:srgbClr val="474747"/>
              </a:buClr>
              <a:buFont typeface="Helvetica Neue"/>
              <a:buNone/>
            </a:pPr>
            <a:r>
              <a:rPr i="0" lang="en" sz="1300" u="none" cap="none" strike="noStrike">
                <a:solidFill>
                  <a:srgbClr val="666666"/>
                </a:solidFill>
                <a:latin typeface="Roboto"/>
                <a:ea typeface="Roboto"/>
                <a:cs typeface="Roboto"/>
                <a:sym typeface="Roboto"/>
              </a:rPr>
              <a:t>Scale</a:t>
            </a:r>
            <a:endParaRPr sz="1300">
              <a:solidFill>
                <a:srgbClr val="666666"/>
              </a:solidFill>
              <a:latin typeface="Roboto"/>
              <a:ea typeface="Roboto"/>
              <a:cs typeface="Roboto"/>
              <a:sym typeface="Roboto"/>
            </a:endParaRPr>
          </a:p>
        </p:txBody>
      </p:sp>
      <p:sp>
        <p:nvSpPr>
          <p:cNvPr id="3145" name="Google Shape;3145;p198"/>
          <p:cNvSpPr/>
          <p:nvPr/>
        </p:nvSpPr>
        <p:spPr>
          <a:xfrm>
            <a:off x="5543803" y="2482522"/>
            <a:ext cx="512700" cy="5127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3146" name="Google Shape;3146;p198"/>
          <p:cNvSpPr/>
          <p:nvPr/>
        </p:nvSpPr>
        <p:spPr>
          <a:xfrm>
            <a:off x="3441092" y="1640605"/>
            <a:ext cx="513600" cy="5130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3147" name="Google Shape;3147;p198"/>
          <p:cNvSpPr/>
          <p:nvPr/>
        </p:nvSpPr>
        <p:spPr>
          <a:xfrm>
            <a:off x="5704058" y="2613442"/>
            <a:ext cx="192060" cy="250695"/>
          </a:xfrm>
          <a:custGeom>
            <a:rect b="b" l="l" r="r" t="t"/>
            <a:pathLst>
              <a:path extrusionOk="0" h="1098" w="842">
                <a:moveTo>
                  <a:pt x="737" y="367"/>
                </a:moveTo>
                <a:lnTo>
                  <a:pt x="683" y="367"/>
                </a:lnTo>
                <a:lnTo>
                  <a:pt x="683" y="263"/>
                </a:lnTo>
                <a:cubicBezTo>
                  <a:pt x="683" y="119"/>
                  <a:pt x="568" y="0"/>
                  <a:pt x="421" y="0"/>
                </a:cubicBezTo>
                <a:cubicBezTo>
                  <a:pt x="274" y="0"/>
                  <a:pt x="158" y="116"/>
                  <a:pt x="158" y="263"/>
                </a:cubicBezTo>
                <a:lnTo>
                  <a:pt x="158" y="367"/>
                </a:lnTo>
                <a:lnTo>
                  <a:pt x="105" y="367"/>
                </a:lnTo>
                <a:cubicBezTo>
                  <a:pt x="48" y="367"/>
                  <a:pt x="0" y="415"/>
                  <a:pt x="0" y="471"/>
                </a:cubicBezTo>
                <a:lnTo>
                  <a:pt x="0" y="992"/>
                </a:lnTo>
                <a:cubicBezTo>
                  <a:pt x="0" y="1049"/>
                  <a:pt x="48" y="1097"/>
                  <a:pt x="105" y="1097"/>
                </a:cubicBezTo>
                <a:lnTo>
                  <a:pt x="731" y="1097"/>
                </a:lnTo>
                <a:cubicBezTo>
                  <a:pt x="788" y="1097"/>
                  <a:pt x="836" y="1049"/>
                  <a:pt x="836" y="992"/>
                </a:cubicBezTo>
                <a:lnTo>
                  <a:pt x="836" y="471"/>
                </a:lnTo>
                <a:cubicBezTo>
                  <a:pt x="841" y="412"/>
                  <a:pt x="796" y="367"/>
                  <a:pt x="737" y="367"/>
                </a:cubicBezTo>
                <a:close/>
                <a:moveTo>
                  <a:pt x="424" y="834"/>
                </a:moveTo>
                <a:cubicBezTo>
                  <a:pt x="367" y="834"/>
                  <a:pt x="319" y="786"/>
                  <a:pt x="319" y="731"/>
                </a:cubicBezTo>
                <a:cubicBezTo>
                  <a:pt x="319" y="675"/>
                  <a:pt x="368" y="627"/>
                  <a:pt x="424" y="627"/>
                </a:cubicBezTo>
                <a:cubicBezTo>
                  <a:pt x="481" y="627"/>
                  <a:pt x="528" y="675"/>
                  <a:pt x="528" y="731"/>
                </a:cubicBezTo>
                <a:cubicBezTo>
                  <a:pt x="528" y="786"/>
                  <a:pt x="483" y="834"/>
                  <a:pt x="424" y="834"/>
                </a:cubicBezTo>
                <a:close/>
                <a:moveTo>
                  <a:pt x="263" y="367"/>
                </a:moveTo>
                <a:lnTo>
                  <a:pt x="263" y="263"/>
                </a:lnTo>
                <a:cubicBezTo>
                  <a:pt x="263" y="172"/>
                  <a:pt x="337" y="102"/>
                  <a:pt x="424" y="102"/>
                </a:cubicBezTo>
                <a:cubicBezTo>
                  <a:pt x="512" y="102"/>
                  <a:pt x="585" y="175"/>
                  <a:pt x="585" y="263"/>
                </a:cubicBezTo>
                <a:lnTo>
                  <a:pt x="585" y="367"/>
                </a:lnTo>
                <a:lnTo>
                  <a:pt x="263" y="367"/>
                </a:ln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3148" name="Google Shape;3148;p198"/>
          <p:cNvSpPr/>
          <p:nvPr/>
        </p:nvSpPr>
        <p:spPr>
          <a:xfrm>
            <a:off x="5327152" y="1796752"/>
            <a:ext cx="231277" cy="23861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3149" name="Google Shape;3149;p198"/>
          <p:cNvSpPr/>
          <p:nvPr/>
        </p:nvSpPr>
        <p:spPr>
          <a:xfrm>
            <a:off x="3633294" y="1782357"/>
            <a:ext cx="130337" cy="229881"/>
          </a:xfrm>
          <a:custGeom>
            <a:rect b="b" l="l" r="r" t="t"/>
            <a:pathLst>
              <a:path extrusionOk="0" h="1012" w="574">
                <a:moveTo>
                  <a:pt x="308" y="443"/>
                </a:moveTo>
                <a:cubicBezTo>
                  <a:pt x="181" y="410"/>
                  <a:pt x="138" y="376"/>
                  <a:pt x="138" y="322"/>
                </a:cubicBezTo>
                <a:cubicBezTo>
                  <a:pt x="138" y="260"/>
                  <a:pt x="195" y="218"/>
                  <a:pt x="291" y="218"/>
                </a:cubicBezTo>
                <a:cubicBezTo>
                  <a:pt x="389" y="218"/>
                  <a:pt x="429" y="266"/>
                  <a:pt x="432" y="336"/>
                </a:cubicBezTo>
                <a:lnTo>
                  <a:pt x="556" y="336"/>
                </a:lnTo>
                <a:cubicBezTo>
                  <a:pt x="553" y="240"/>
                  <a:pt x="494" y="150"/>
                  <a:pt x="375" y="122"/>
                </a:cubicBezTo>
                <a:lnTo>
                  <a:pt x="375" y="0"/>
                </a:lnTo>
                <a:lnTo>
                  <a:pt x="206" y="0"/>
                </a:lnTo>
                <a:lnTo>
                  <a:pt x="206" y="122"/>
                </a:lnTo>
                <a:cubicBezTo>
                  <a:pt x="96" y="144"/>
                  <a:pt x="8" y="215"/>
                  <a:pt x="8" y="325"/>
                </a:cubicBezTo>
                <a:cubicBezTo>
                  <a:pt x="8" y="455"/>
                  <a:pt x="116" y="520"/>
                  <a:pt x="274" y="556"/>
                </a:cubicBezTo>
                <a:cubicBezTo>
                  <a:pt x="415" y="590"/>
                  <a:pt x="443" y="638"/>
                  <a:pt x="443" y="692"/>
                </a:cubicBezTo>
                <a:cubicBezTo>
                  <a:pt x="443" y="731"/>
                  <a:pt x="415" y="793"/>
                  <a:pt x="291" y="793"/>
                </a:cubicBezTo>
                <a:cubicBezTo>
                  <a:pt x="175" y="793"/>
                  <a:pt x="130" y="743"/>
                  <a:pt x="124" y="675"/>
                </a:cubicBezTo>
                <a:lnTo>
                  <a:pt x="0" y="675"/>
                </a:lnTo>
                <a:cubicBezTo>
                  <a:pt x="6" y="799"/>
                  <a:pt x="99" y="867"/>
                  <a:pt x="206" y="889"/>
                </a:cubicBezTo>
                <a:lnTo>
                  <a:pt x="206" y="1011"/>
                </a:lnTo>
                <a:lnTo>
                  <a:pt x="375" y="1011"/>
                </a:lnTo>
                <a:lnTo>
                  <a:pt x="375" y="889"/>
                </a:lnTo>
                <a:cubicBezTo>
                  <a:pt x="485" y="870"/>
                  <a:pt x="573" y="805"/>
                  <a:pt x="573" y="689"/>
                </a:cubicBezTo>
                <a:cubicBezTo>
                  <a:pt x="570" y="534"/>
                  <a:pt x="435" y="477"/>
                  <a:pt x="308" y="443"/>
                </a:cubicBezTo>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Roboto"/>
              <a:ea typeface="Roboto"/>
              <a:cs typeface="Roboto"/>
              <a:sym typeface="Roboto"/>
            </a:endParaRPr>
          </a:p>
        </p:txBody>
      </p:sp>
      <p:sp>
        <p:nvSpPr>
          <p:cNvPr id="3150" name="Google Shape;3150;p198"/>
          <p:cNvSpPr/>
          <p:nvPr/>
        </p:nvSpPr>
        <p:spPr>
          <a:xfrm>
            <a:off x="4314043" y="3705496"/>
            <a:ext cx="512700" cy="512700"/>
          </a:xfrm>
          <a:prstGeom prst="ellipse">
            <a:avLst/>
          </a:prstGeom>
          <a:solidFill>
            <a:srgbClr val="666666"/>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3151" name="Google Shape;3151;p198"/>
          <p:cNvSpPr/>
          <p:nvPr/>
        </p:nvSpPr>
        <p:spPr>
          <a:xfrm>
            <a:off x="4465474" y="3857868"/>
            <a:ext cx="207900" cy="207600"/>
          </a:xfrm>
          <a:prstGeom prst="ellipse">
            <a:avLst/>
          </a:prstGeom>
          <a:noFill/>
          <a:ln cap="flat" cmpd="sng" w="28575">
            <a:solidFill>
              <a:srgbClr val="FFFFFF"/>
            </a:solidFill>
            <a:prstDash val="solid"/>
            <a:miter lim="8000"/>
            <a:headEnd len="sm" w="sm" type="none"/>
            <a:tailEnd len="sm" w="sm" type="none"/>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3152" name="Google Shape;3152;p198"/>
          <p:cNvSpPr/>
          <p:nvPr/>
        </p:nvSpPr>
        <p:spPr>
          <a:xfrm>
            <a:off x="4498713" y="3920966"/>
            <a:ext cx="141000" cy="141000"/>
          </a:xfrm>
          <a:prstGeom prst="ellipse">
            <a:avLst/>
          </a:prstGeom>
          <a:noFill/>
          <a:ln cap="flat" cmpd="sng" w="28575">
            <a:solidFill>
              <a:srgbClr val="FFFFFF"/>
            </a:solidFill>
            <a:prstDash val="solid"/>
            <a:miter lim="8000"/>
            <a:headEnd len="sm" w="sm" type="none"/>
            <a:tailEnd len="sm" w="sm" type="none"/>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3153" name="Google Shape;3153;p198"/>
          <p:cNvSpPr/>
          <p:nvPr/>
        </p:nvSpPr>
        <p:spPr>
          <a:xfrm>
            <a:off x="4524150" y="3967749"/>
            <a:ext cx="90000" cy="90300"/>
          </a:xfrm>
          <a:prstGeom prst="ellipse">
            <a:avLst/>
          </a:prstGeom>
          <a:solidFill>
            <a:srgbClr val="FFFFFF"/>
          </a:solidFill>
          <a:ln cap="flat" cmpd="sng" w="9525">
            <a:solidFill>
              <a:srgbClr val="FFFFFF">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pic>
        <p:nvPicPr>
          <p:cNvPr descr="ic_speedometer_white_48dp.png" id="3154" name="Google Shape;3154;p198"/>
          <p:cNvPicPr preferRelativeResize="0"/>
          <p:nvPr/>
        </p:nvPicPr>
        <p:blipFill>
          <a:blip r:embed="rId3">
            <a:alphaModFix/>
          </a:blip>
          <a:stretch>
            <a:fillRect/>
          </a:stretch>
        </p:blipFill>
        <p:spPr>
          <a:xfrm>
            <a:off x="3572460" y="3433350"/>
            <a:ext cx="250786" cy="250786"/>
          </a:xfrm>
          <a:prstGeom prst="rect">
            <a:avLst/>
          </a:prstGeom>
          <a:noFill/>
          <a:ln>
            <a:noFill/>
          </a:ln>
        </p:spPr>
      </p:pic>
      <p:sp>
        <p:nvSpPr>
          <p:cNvPr id="3155" name="Google Shape;3155;p198"/>
          <p:cNvSpPr/>
          <p:nvPr/>
        </p:nvSpPr>
        <p:spPr>
          <a:xfrm>
            <a:off x="5351905" y="3435468"/>
            <a:ext cx="192060" cy="219019"/>
          </a:xfrm>
          <a:custGeom>
            <a:rect b="b" l="l" r="r" t="t"/>
            <a:pathLst>
              <a:path extrusionOk="0" h="904" w="792">
                <a:moveTo>
                  <a:pt x="0" y="0"/>
                </a:moveTo>
                <a:lnTo>
                  <a:pt x="0" y="113"/>
                </a:lnTo>
                <a:lnTo>
                  <a:pt x="788" y="113"/>
                </a:lnTo>
                <a:lnTo>
                  <a:pt x="788" y="0"/>
                </a:lnTo>
                <a:lnTo>
                  <a:pt x="0" y="0"/>
                </a:lnTo>
                <a:close/>
                <a:moveTo>
                  <a:pt x="0" y="564"/>
                </a:moveTo>
                <a:lnTo>
                  <a:pt x="226" y="564"/>
                </a:lnTo>
                <a:lnTo>
                  <a:pt x="226" y="903"/>
                </a:lnTo>
                <a:lnTo>
                  <a:pt x="565" y="903"/>
                </a:lnTo>
                <a:lnTo>
                  <a:pt x="565" y="564"/>
                </a:lnTo>
                <a:lnTo>
                  <a:pt x="791" y="564"/>
                </a:lnTo>
                <a:lnTo>
                  <a:pt x="395" y="169"/>
                </a:lnTo>
                <a:lnTo>
                  <a:pt x="0" y="564"/>
                </a:ln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pic>
        <p:nvPicPr>
          <p:cNvPr descr="ic_palette_white_48dp.png" id="3156" name="Google Shape;3156;p198"/>
          <p:cNvPicPr preferRelativeResize="0"/>
          <p:nvPr/>
        </p:nvPicPr>
        <p:blipFill>
          <a:blip r:embed="rId4">
            <a:alphaModFix/>
          </a:blip>
          <a:stretch>
            <a:fillRect/>
          </a:stretch>
        </p:blipFill>
        <p:spPr>
          <a:xfrm>
            <a:off x="4428348" y="1367569"/>
            <a:ext cx="295505" cy="295505"/>
          </a:xfrm>
          <a:prstGeom prst="rect">
            <a:avLst/>
          </a:prstGeom>
          <a:noFill/>
          <a:ln>
            <a:noFill/>
          </a:ln>
        </p:spPr>
      </p:pic>
      <p:sp>
        <p:nvSpPr>
          <p:cNvPr id="3157" name="Google Shape;3157;p198"/>
          <p:cNvSpPr/>
          <p:nvPr/>
        </p:nvSpPr>
        <p:spPr>
          <a:xfrm>
            <a:off x="3095796" y="2482307"/>
            <a:ext cx="511800" cy="511800"/>
          </a:xfrm>
          <a:custGeom>
            <a:rect b="b" l="l" r="r" t="t"/>
            <a:pathLst>
              <a:path extrusionOk="0" h="120000" w="120000">
                <a:moveTo>
                  <a:pt x="120000" y="60250"/>
                </a:moveTo>
                <a:cubicBezTo>
                  <a:pt x="120000" y="71155"/>
                  <a:pt x="117522" y="80577"/>
                  <a:pt x="112066" y="90250"/>
                </a:cubicBezTo>
                <a:cubicBezTo>
                  <a:pt x="106611" y="99666"/>
                  <a:pt x="99422" y="106361"/>
                  <a:pt x="90000" y="111816"/>
                </a:cubicBezTo>
                <a:cubicBezTo>
                  <a:pt x="80333" y="117522"/>
                  <a:pt x="70911" y="120000"/>
                  <a:pt x="60000" y="120000"/>
                </a:cubicBezTo>
                <a:cubicBezTo>
                  <a:pt x="48844" y="120000"/>
                  <a:pt x="39422" y="117522"/>
                  <a:pt x="30000" y="111816"/>
                </a:cubicBezTo>
                <a:cubicBezTo>
                  <a:pt x="20333" y="106361"/>
                  <a:pt x="13388" y="99666"/>
                  <a:pt x="7933" y="90250"/>
                </a:cubicBezTo>
                <a:cubicBezTo>
                  <a:pt x="2233" y="80577"/>
                  <a:pt x="0" y="71155"/>
                  <a:pt x="0" y="60250"/>
                </a:cubicBezTo>
                <a:cubicBezTo>
                  <a:pt x="0" y="49088"/>
                  <a:pt x="2233" y="39422"/>
                  <a:pt x="7933" y="30000"/>
                </a:cubicBezTo>
                <a:cubicBezTo>
                  <a:pt x="13388" y="20333"/>
                  <a:pt x="20333" y="13638"/>
                  <a:pt x="30000" y="8183"/>
                </a:cubicBezTo>
                <a:cubicBezTo>
                  <a:pt x="39422" y="2477"/>
                  <a:pt x="49088" y="0"/>
                  <a:pt x="60000" y="0"/>
                </a:cubicBezTo>
                <a:cubicBezTo>
                  <a:pt x="71155" y="0"/>
                  <a:pt x="80333" y="2477"/>
                  <a:pt x="90000" y="8183"/>
                </a:cubicBezTo>
                <a:cubicBezTo>
                  <a:pt x="99422" y="13638"/>
                  <a:pt x="106611" y="20333"/>
                  <a:pt x="112066" y="30000"/>
                </a:cubicBezTo>
                <a:cubicBezTo>
                  <a:pt x="117522" y="39422"/>
                  <a:pt x="120000" y="49088"/>
                  <a:pt x="120000" y="60250"/>
                </a:cubicBezTo>
              </a:path>
            </a:pathLst>
          </a:custGeom>
          <a:solidFill>
            <a:srgbClr val="666666"/>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300" u="none" cap="none" strike="noStrike">
              <a:solidFill>
                <a:srgbClr val="5A5A5A"/>
              </a:solidFill>
              <a:latin typeface="Roboto"/>
              <a:ea typeface="Roboto"/>
              <a:cs typeface="Roboto"/>
              <a:sym typeface="Roboto"/>
            </a:endParaRPr>
          </a:p>
        </p:txBody>
      </p:sp>
      <p:pic>
        <p:nvPicPr>
          <p:cNvPr descr="ic_chart_bar_white_48dp.png" id="3158" name="Google Shape;3158;p198"/>
          <p:cNvPicPr preferRelativeResize="0"/>
          <p:nvPr/>
        </p:nvPicPr>
        <p:blipFill>
          <a:blip r:embed="rId5">
            <a:alphaModFix/>
          </a:blip>
          <a:stretch>
            <a:fillRect/>
          </a:stretch>
        </p:blipFill>
        <p:spPr>
          <a:xfrm>
            <a:off x="3226364" y="2612691"/>
            <a:ext cx="250786" cy="250786"/>
          </a:xfrm>
          <a:prstGeom prst="rect">
            <a:avLst/>
          </a:prstGeom>
          <a:noFill/>
          <a:ln>
            <a:noFill/>
          </a:ln>
        </p:spPr>
      </p:pic>
      <p:sp>
        <p:nvSpPr>
          <p:cNvPr id="3159" name="Google Shape;3159;p198"/>
          <p:cNvSpPr/>
          <p:nvPr/>
        </p:nvSpPr>
        <p:spPr>
          <a:xfrm>
            <a:off x="3796833" y="1960446"/>
            <a:ext cx="1558500" cy="1556700"/>
          </a:xfrm>
          <a:prstGeom prst="ellipse">
            <a:avLst/>
          </a:prstGeom>
          <a:noFill/>
          <a:ln cap="flat" cmpd="sng" w="19050">
            <a:solidFill>
              <a:schemeClr val="accent1"/>
            </a:solidFill>
            <a:prstDash val="dot"/>
            <a:bevel/>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3160" name="Google Shape;3160;p198"/>
          <p:cNvSpPr txBox="1"/>
          <p:nvPr/>
        </p:nvSpPr>
        <p:spPr>
          <a:xfrm>
            <a:off x="4044360" y="2921944"/>
            <a:ext cx="1055400" cy="295800"/>
          </a:xfrm>
          <a:prstGeom prst="rect">
            <a:avLst/>
          </a:prstGeom>
          <a:noFill/>
          <a:ln>
            <a:noFill/>
          </a:ln>
        </p:spPr>
        <p:txBody>
          <a:bodyPr anchorCtr="0" anchor="t" bIns="68500" lIns="68500" spcFirstLastPara="1" rIns="68500" wrap="square" tIns="68500">
            <a:noAutofit/>
          </a:bodyPr>
          <a:lstStyle/>
          <a:p>
            <a:pPr indent="0" lvl="0" marL="0" rtl="0" algn="ctr">
              <a:spcBef>
                <a:spcPts val="0"/>
              </a:spcBef>
              <a:spcAft>
                <a:spcPts val="0"/>
              </a:spcAft>
              <a:buNone/>
            </a:pPr>
            <a:r>
              <a:rPr lang="en" sz="1300">
                <a:solidFill>
                  <a:schemeClr val="accent1"/>
                </a:solidFill>
                <a:latin typeface="Roboto"/>
                <a:ea typeface="Roboto"/>
                <a:cs typeface="Roboto"/>
                <a:sym typeface="Roboto"/>
              </a:rPr>
              <a:t>Edge</a:t>
            </a:r>
            <a:endParaRPr sz="1300">
              <a:solidFill>
                <a:schemeClr val="accent1"/>
              </a:solidFill>
              <a:latin typeface="Roboto"/>
              <a:ea typeface="Roboto"/>
              <a:cs typeface="Roboto"/>
              <a:sym typeface="Roboto"/>
            </a:endParaRPr>
          </a:p>
        </p:txBody>
      </p:sp>
      <p:sp>
        <p:nvSpPr>
          <p:cNvPr id="3161" name="Google Shape;3161;p198"/>
          <p:cNvSpPr/>
          <p:nvPr/>
        </p:nvSpPr>
        <p:spPr>
          <a:xfrm>
            <a:off x="4269665" y="2259602"/>
            <a:ext cx="597900" cy="675000"/>
          </a:xfrm>
          <a:custGeom>
            <a:rect b="b" l="l" r="r" t="t"/>
            <a:pathLst>
              <a:path extrusionOk="0" h="120000" w="120000">
                <a:moveTo>
                  <a:pt x="116444" y="29568"/>
                </a:moveTo>
                <a:lnTo>
                  <a:pt x="58166" y="29568"/>
                </a:lnTo>
                <a:cubicBezTo>
                  <a:pt x="55366" y="29568"/>
                  <a:pt x="53644" y="26993"/>
                  <a:pt x="55044" y="24899"/>
                </a:cubicBezTo>
                <a:lnTo>
                  <a:pt x="67322" y="6119"/>
                </a:lnTo>
                <a:cubicBezTo>
                  <a:pt x="68294" y="4596"/>
                  <a:pt x="67755" y="2693"/>
                  <a:pt x="66033" y="1836"/>
                </a:cubicBezTo>
                <a:lnTo>
                  <a:pt x="63338" y="403"/>
                </a:lnTo>
                <a:cubicBezTo>
                  <a:pt x="61616" y="-453"/>
                  <a:pt x="59461" y="117"/>
                  <a:pt x="58494" y="1545"/>
                </a:cubicBezTo>
                <a:lnTo>
                  <a:pt x="29300" y="46243"/>
                </a:lnTo>
                <a:cubicBezTo>
                  <a:pt x="27900" y="48342"/>
                  <a:pt x="24561" y="48342"/>
                  <a:pt x="23161" y="46243"/>
                </a:cubicBezTo>
                <a:lnTo>
                  <a:pt x="10877" y="27469"/>
                </a:lnTo>
                <a:cubicBezTo>
                  <a:pt x="9911" y="25946"/>
                  <a:pt x="7755" y="25470"/>
                  <a:pt x="6033" y="26326"/>
                </a:cubicBezTo>
                <a:lnTo>
                  <a:pt x="3338" y="27659"/>
                </a:lnTo>
                <a:cubicBezTo>
                  <a:pt x="1616" y="28516"/>
                  <a:pt x="1077" y="30520"/>
                  <a:pt x="2044" y="31948"/>
                </a:cubicBezTo>
                <a:lnTo>
                  <a:pt x="31133" y="76646"/>
                </a:lnTo>
                <a:cubicBezTo>
                  <a:pt x="32533" y="78745"/>
                  <a:pt x="30805" y="81315"/>
                  <a:pt x="28116" y="81315"/>
                </a:cubicBezTo>
                <a:lnTo>
                  <a:pt x="3555" y="81315"/>
                </a:lnTo>
                <a:cubicBezTo>
                  <a:pt x="1616" y="81315"/>
                  <a:pt x="0" y="82749"/>
                  <a:pt x="0" y="84462"/>
                </a:cubicBezTo>
                <a:lnTo>
                  <a:pt x="0" y="87228"/>
                </a:lnTo>
                <a:cubicBezTo>
                  <a:pt x="0" y="89036"/>
                  <a:pt x="1616" y="90369"/>
                  <a:pt x="3555" y="90369"/>
                </a:cubicBezTo>
                <a:lnTo>
                  <a:pt x="61833" y="90369"/>
                </a:lnTo>
                <a:cubicBezTo>
                  <a:pt x="64633" y="90369"/>
                  <a:pt x="66355" y="93040"/>
                  <a:pt x="64955" y="95134"/>
                </a:cubicBezTo>
                <a:lnTo>
                  <a:pt x="52677" y="113913"/>
                </a:lnTo>
                <a:cubicBezTo>
                  <a:pt x="51705" y="115436"/>
                  <a:pt x="52244" y="117340"/>
                  <a:pt x="53966" y="118197"/>
                </a:cubicBezTo>
                <a:lnTo>
                  <a:pt x="56661" y="119535"/>
                </a:lnTo>
                <a:cubicBezTo>
                  <a:pt x="58383" y="120487"/>
                  <a:pt x="60538" y="119916"/>
                  <a:pt x="61505" y="118393"/>
                </a:cubicBezTo>
                <a:lnTo>
                  <a:pt x="90700" y="73790"/>
                </a:lnTo>
                <a:cubicBezTo>
                  <a:pt x="92100" y="71690"/>
                  <a:pt x="95438" y="71690"/>
                  <a:pt x="96838" y="73790"/>
                </a:cubicBezTo>
                <a:lnTo>
                  <a:pt x="109122" y="92564"/>
                </a:lnTo>
                <a:cubicBezTo>
                  <a:pt x="110088" y="94087"/>
                  <a:pt x="112244" y="94563"/>
                  <a:pt x="113966" y="93706"/>
                </a:cubicBezTo>
                <a:lnTo>
                  <a:pt x="116661" y="92278"/>
                </a:lnTo>
                <a:cubicBezTo>
                  <a:pt x="118383" y="91422"/>
                  <a:pt x="118922" y="89512"/>
                  <a:pt x="117955" y="87989"/>
                </a:cubicBezTo>
                <a:lnTo>
                  <a:pt x="88866" y="43387"/>
                </a:lnTo>
                <a:cubicBezTo>
                  <a:pt x="87466" y="41287"/>
                  <a:pt x="89194" y="38622"/>
                  <a:pt x="91883" y="38622"/>
                </a:cubicBezTo>
                <a:lnTo>
                  <a:pt x="116444" y="38622"/>
                </a:lnTo>
                <a:cubicBezTo>
                  <a:pt x="118383" y="38622"/>
                  <a:pt x="120000" y="37284"/>
                  <a:pt x="120000" y="35475"/>
                </a:cubicBezTo>
                <a:lnTo>
                  <a:pt x="120000" y="32709"/>
                </a:lnTo>
                <a:cubicBezTo>
                  <a:pt x="120000" y="30996"/>
                  <a:pt x="118383" y="29568"/>
                  <a:pt x="116444" y="29568"/>
                </a:cubicBezTo>
                <a:close/>
                <a:moveTo>
                  <a:pt x="59566" y="71024"/>
                </a:moveTo>
                <a:cubicBezTo>
                  <a:pt x="52677" y="71024"/>
                  <a:pt x="47072" y="66164"/>
                  <a:pt x="47072" y="59966"/>
                </a:cubicBezTo>
                <a:cubicBezTo>
                  <a:pt x="47072" y="53868"/>
                  <a:pt x="52677" y="48913"/>
                  <a:pt x="59566" y="48913"/>
                </a:cubicBezTo>
                <a:cubicBezTo>
                  <a:pt x="66461" y="48913"/>
                  <a:pt x="72066" y="53868"/>
                  <a:pt x="72066" y="59966"/>
                </a:cubicBezTo>
                <a:cubicBezTo>
                  <a:pt x="72066" y="66164"/>
                  <a:pt x="66461" y="71024"/>
                  <a:pt x="59566" y="71024"/>
                </a:cubicBezTo>
                <a:close/>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6" name="Shape 3166"/>
        <p:cNvGrpSpPr/>
        <p:nvPr/>
      </p:nvGrpSpPr>
      <p:grpSpPr>
        <a:xfrm>
          <a:off x="0" y="0"/>
          <a:ext cx="0" cy="0"/>
          <a:chOff x="0" y="0"/>
          <a:chExt cx="0" cy="0"/>
        </a:xfrm>
      </p:grpSpPr>
      <p:sp>
        <p:nvSpPr>
          <p:cNvPr id="3167" name="Google Shape;3167;p199"/>
          <p:cNvSpPr txBox="1"/>
          <p:nvPr>
            <p:ph idx="1" type="body"/>
          </p:nvPr>
        </p:nvSpPr>
        <p:spPr>
          <a:xfrm>
            <a:off x="335984" y="890530"/>
            <a:ext cx="9170100" cy="329100"/>
          </a:xfrm>
          <a:prstGeom prst="rect">
            <a:avLst/>
          </a:prstGeom>
          <a:noFill/>
          <a:ln>
            <a:noFill/>
          </a:ln>
        </p:spPr>
        <p:txBody>
          <a:bodyPr anchorCtr="0" anchor="t" bIns="34275" lIns="34275" spcFirstLastPara="1" rIns="34275" wrap="square" tIns="34275">
            <a:noAutofit/>
          </a:bodyPr>
          <a:lstStyle/>
          <a:p>
            <a:pPr indent="0" lvl="0" marL="0" marR="0" rtl="0">
              <a:lnSpc>
                <a:spcPct val="100000"/>
              </a:lnSpc>
              <a:spcBef>
                <a:spcPts val="0"/>
              </a:spcBef>
              <a:spcAft>
                <a:spcPts val="0"/>
              </a:spcAft>
              <a:buClr>
                <a:schemeClr val="dk1"/>
              </a:buClr>
              <a:buSzPts val="400"/>
              <a:buFont typeface="Arial"/>
              <a:buNone/>
            </a:pPr>
            <a:r>
              <a:rPr lang="en" sz="1300">
                <a:solidFill>
                  <a:srgbClr val="666666"/>
                </a:solidFill>
                <a:latin typeface="Roboto"/>
                <a:ea typeface="Roboto"/>
                <a:cs typeface="Roboto"/>
                <a:sym typeface="Roboto"/>
              </a:rPr>
              <a:t>Flexible rate plans, internationalization support, usage tracking, limits and notifications</a:t>
            </a:r>
            <a:endParaRPr sz="1300">
              <a:solidFill>
                <a:srgbClr val="666666"/>
              </a:solidFill>
              <a:latin typeface="Roboto"/>
              <a:ea typeface="Roboto"/>
              <a:cs typeface="Roboto"/>
              <a:sym typeface="Roboto"/>
            </a:endParaRPr>
          </a:p>
          <a:p>
            <a:pPr indent="0" lvl="0" marL="0" marR="0" rtl="0">
              <a:lnSpc>
                <a:spcPct val="100000"/>
              </a:lnSpc>
              <a:spcBef>
                <a:spcPts val="0"/>
              </a:spcBef>
              <a:spcAft>
                <a:spcPts val="0"/>
              </a:spcAft>
              <a:buClr>
                <a:schemeClr val="dk1"/>
              </a:buClr>
              <a:buSzPts val="400"/>
              <a:buFont typeface="Arial"/>
              <a:buNone/>
            </a:pPr>
            <a:r>
              <a:t/>
            </a:r>
            <a:endParaRPr sz="1300">
              <a:solidFill>
                <a:srgbClr val="666666"/>
              </a:solidFill>
              <a:latin typeface="Roboto"/>
              <a:ea typeface="Roboto"/>
              <a:cs typeface="Roboto"/>
              <a:sym typeface="Roboto"/>
            </a:endParaRPr>
          </a:p>
          <a:p>
            <a:pPr indent="0" lvl="0" marL="0" marR="0" rtl="0">
              <a:lnSpc>
                <a:spcPct val="100000"/>
              </a:lnSpc>
              <a:spcBef>
                <a:spcPts val="0"/>
              </a:spcBef>
              <a:spcAft>
                <a:spcPts val="0"/>
              </a:spcAft>
              <a:buClr>
                <a:schemeClr val="dk1"/>
              </a:buClr>
              <a:buSzPts val="400"/>
              <a:buFont typeface="Arial"/>
              <a:buNone/>
            </a:pPr>
            <a:r>
              <a:t/>
            </a:r>
            <a:endParaRPr sz="1300">
              <a:solidFill>
                <a:srgbClr val="666666"/>
              </a:solidFill>
              <a:latin typeface="Roboto"/>
              <a:ea typeface="Roboto"/>
              <a:cs typeface="Roboto"/>
              <a:sym typeface="Roboto"/>
            </a:endParaRPr>
          </a:p>
        </p:txBody>
      </p:sp>
      <p:sp>
        <p:nvSpPr>
          <p:cNvPr id="3168" name="Google Shape;3168;p199"/>
          <p:cNvSpPr txBox="1"/>
          <p:nvPr/>
        </p:nvSpPr>
        <p:spPr>
          <a:xfrm>
            <a:off x="277847" y="398119"/>
            <a:ext cx="6487500" cy="566700"/>
          </a:xfrm>
          <a:prstGeom prst="rect">
            <a:avLst/>
          </a:prstGeom>
          <a:noFill/>
          <a:ln>
            <a:noFill/>
          </a:ln>
        </p:spPr>
        <p:txBody>
          <a:bodyPr anchorCtr="0" anchor="t" bIns="68625" lIns="68625" spcFirstLastPara="1" rIns="68625" wrap="square" tIns="68625">
            <a:noAutofit/>
          </a:bodyPr>
          <a:lstStyle/>
          <a:p>
            <a:pPr indent="0" lvl="0" marL="0" rtl="0">
              <a:spcBef>
                <a:spcPts val="0"/>
              </a:spcBef>
              <a:spcAft>
                <a:spcPts val="0"/>
              </a:spcAft>
              <a:buClr>
                <a:schemeClr val="dk1"/>
              </a:buClr>
              <a:buSzPts val="400"/>
              <a:buFont typeface="Arial"/>
              <a:buNone/>
            </a:pPr>
            <a:r>
              <a:rPr lang="en" sz="2100">
                <a:solidFill>
                  <a:schemeClr val="accent1"/>
                </a:solidFill>
                <a:latin typeface="Roboto"/>
                <a:ea typeface="Roboto"/>
                <a:cs typeface="Roboto"/>
                <a:sym typeface="Roboto"/>
              </a:rPr>
              <a:t>Monetize APIs: Any Partner, Any Business Model</a:t>
            </a:r>
            <a:endParaRPr sz="2100">
              <a:solidFill>
                <a:schemeClr val="accent1"/>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p:txBody>
      </p:sp>
      <p:grpSp>
        <p:nvGrpSpPr>
          <p:cNvPr id="3169" name="Google Shape;3169;p199"/>
          <p:cNvGrpSpPr/>
          <p:nvPr/>
        </p:nvGrpSpPr>
        <p:grpSpPr>
          <a:xfrm>
            <a:off x="1261633" y="1972120"/>
            <a:ext cx="1735935" cy="353799"/>
            <a:chOff x="0" y="0"/>
            <a:chExt cx="5110200" cy="699900"/>
          </a:xfrm>
        </p:grpSpPr>
        <p:sp>
          <p:nvSpPr>
            <p:cNvPr id="3170" name="Google Shape;3170;p199"/>
            <p:cNvSpPr/>
            <p:nvPr/>
          </p:nvSpPr>
          <p:spPr>
            <a:xfrm>
              <a:off x="0" y="0"/>
              <a:ext cx="5110200" cy="699900"/>
            </a:xfrm>
            <a:prstGeom prst="roundRect">
              <a:avLst>
                <a:gd fmla="val 0" name="adj"/>
              </a:avLst>
            </a:prstGeom>
            <a:solidFill>
              <a:srgbClr val="D9D9D9"/>
            </a:solidFill>
            <a:ln>
              <a:noFill/>
            </a:ln>
            <a:effectLst>
              <a:outerShdw blurRad="38100" rotWithShape="0" dir="5400000" dist="12698">
                <a:srgbClr val="F1F2F2">
                  <a:alpha val="29409"/>
                </a:srgbClr>
              </a:outerShdw>
            </a:effectLst>
          </p:spPr>
          <p:txBody>
            <a:bodyPr anchorCtr="0" anchor="ctr" bIns="17150" lIns="17150" spcFirstLastPara="1" rIns="17150" wrap="square" tIns="17150">
              <a:noAutofit/>
            </a:bodyPr>
            <a:lstStyle/>
            <a:p>
              <a:pPr indent="0" lvl="0" marL="0" marR="0" rtl="0" algn="l">
                <a:lnSpc>
                  <a:spcPct val="9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3171" name="Google Shape;3171;p199"/>
            <p:cNvSpPr/>
            <p:nvPr/>
          </p:nvSpPr>
          <p:spPr>
            <a:xfrm>
              <a:off x="0" y="121419"/>
              <a:ext cx="5110200" cy="457200"/>
            </a:xfrm>
            <a:prstGeom prst="rect">
              <a:avLst/>
            </a:prstGeom>
            <a:solidFill>
              <a:srgbClr val="D9D9D9"/>
            </a:solid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Font typeface="Helvetica Neue"/>
                <a:buNone/>
              </a:pPr>
              <a:r>
                <a:rPr lang="en" sz="1200">
                  <a:solidFill>
                    <a:srgbClr val="666666"/>
                  </a:solidFill>
                  <a:latin typeface="Roboto"/>
                  <a:ea typeface="Roboto"/>
                  <a:cs typeface="Roboto"/>
                  <a:sym typeface="Roboto"/>
                </a:rPr>
                <a:t>  </a:t>
              </a:r>
              <a:r>
                <a:rPr b="0" i="0" lang="en" sz="1200" u="none" cap="none" strike="noStrike">
                  <a:solidFill>
                    <a:srgbClr val="666666"/>
                  </a:solidFill>
                  <a:latin typeface="Roboto"/>
                  <a:ea typeface="Roboto"/>
                  <a:cs typeface="Roboto"/>
                  <a:sym typeface="Roboto"/>
                </a:rPr>
                <a:t>Fixed</a:t>
              </a:r>
              <a:endParaRPr sz="1200">
                <a:solidFill>
                  <a:srgbClr val="666666"/>
                </a:solidFill>
                <a:latin typeface="Roboto"/>
                <a:ea typeface="Roboto"/>
                <a:cs typeface="Roboto"/>
                <a:sym typeface="Roboto"/>
              </a:endParaRPr>
            </a:p>
          </p:txBody>
        </p:sp>
      </p:grpSp>
      <p:grpSp>
        <p:nvGrpSpPr>
          <p:cNvPr id="3172" name="Google Shape;3172;p199"/>
          <p:cNvGrpSpPr/>
          <p:nvPr/>
        </p:nvGrpSpPr>
        <p:grpSpPr>
          <a:xfrm>
            <a:off x="1264801" y="2408865"/>
            <a:ext cx="1726226" cy="353799"/>
            <a:chOff x="0" y="0"/>
            <a:chExt cx="5110200" cy="699900"/>
          </a:xfrm>
        </p:grpSpPr>
        <p:sp>
          <p:nvSpPr>
            <p:cNvPr id="3173" name="Google Shape;3173;p199"/>
            <p:cNvSpPr/>
            <p:nvPr/>
          </p:nvSpPr>
          <p:spPr>
            <a:xfrm>
              <a:off x="0" y="0"/>
              <a:ext cx="5110200" cy="699900"/>
            </a:xfrm>
            <a:prstGeom prst="roundRect">
              <a:avLst>
                <a:gd fmla="val 0" name="adj"/>
              </a:avLst>
            </a:prstGeom>
            <a:solidFill>
              <a:srgbClr val="D9D9D9"/>
            </a:solidFill>
            <a:ln>
              <a:noFill/>
            </a:ln>
            <a:effectLst>
              <a:outerShdw blurRad="38100" rotWithShape="0" dir="5400000" dist="12698">
                <a:srgbClr val="F1F2F2">
                  <a:alpha val="29409"/>
                </a:srgbClr>
              </a:outerShdw>
            </a:effectLst>
          </p:spPr>
          <p:txBody>
            <a:bodyPr anchorCtr="0" anchor="ctr" bIns="17150" lIns="17150" spcFirstLastPara="1" rIns="17150" wrap="square" tIns="17150">
              <a:noAutofit/>
            </a:bodyPr>
            <a:lstStyle/>
            <a:p>
              <a:pPr indent="0" lvl="0" marL="0" marR="0" rtl="0" algn="l">
                <a:lnSpc>
                  <a:spcPct val="9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3174" name="Google Shape;3174;p199"/>
            <p:cNvSpPr/>
            <p:nvPr/>
          </p:nvSpPr>
          <p:spPr>
            <a:xfrm>
              <a:off x="0" y="121419"/>
              <a:ext cx="5110200" cy="457200"/>
            </a:xfrm>
            <a:prstGeom prst="rect">
              <a:avLst/>
            </a:prstGeom>
            <a:solidFill>
              <a:srgbClr val="D9D9D9"/>
            </a:solid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Font typeface="Helvetica Neue"/>
                <a:buNone/>
              </a:pPr>
              <a:r>
                <a:rPr lang="en" sz="1100">
                  <a:solidFill>
                    <a:srgbClr val="666666"/>
                  </a:solidFill>
                  <a:latin typeface="Roboto"/>
                  <a:ea typeface="Roboto"/>
                  <a:cs typeface="Roboto"/>
                  <a:sym typeface="Roboto"/>
                </a:rPr>
                <a:t>  </a:t>
              </a:r>
              <a:r>
                <a:rPr b="0" i="0" lang="en" sz="1200" u="none" cap="none" strike="noStrike">
                  <a:solidFill>
                    <a:srgbClr val="666666"/>
                  </a:solidFill>
                  <a:latin typeface="Roboto"/>
                  <a:ea typeface="Roboto"/>
                  <a:cs typeface="Roboto"/>
                  <a:sym typeface="Roboto"/>
                </a:rPr>
                <a:t>Flexible</a:t>
              </a:r>
              <a:endParaRPr sz="1200">
                <a:solidFill>
                  <a:srgbClr val="666666"/>
                </a:solidFill>
                <a:latin typeface="Roboto"/>
                <a:ea typeface="Roboto"/>
                <a:cs typeface="Roboto"/>
                <a:sym typeface="Roboto"/>
              </a:endParaRPr>
            </a:p>
          </p:txBody>
        </p:sp>
      </p:grpSp>
      <p:grpSp>
        <p:nvGrpSpPr>
          <p:cNvPr id="3175" name="Google Shape;3175;p199"/>
          <p:cNvGrpSpPr/>
          <p:nvPr/>
        </p:nvGrpSpPr>
        <p:grpSpPr>
          <a:xfrm>
            <a:off x="1274072" y="2862959"/>
            <a:ext cx="1720093" cy="384368"/>
            <a:chOff x="0" y="0"/>
            <a:chExt cx="5110200" cy="800100"/>
          </a:xfrm>
        </p:grpSpPr>
        <p:sp>
          <p:nvSpPr>
            <p:cNvPr id="3176" name="Google Shape;3176;p199"/>
            <p:cNvSpPr/>
            <p:nvPr/>
          </p:nvSpPr>
          <p:spPr>
            <a:xfrm>
              <a:off x="0" y="0"/>
              <a:ext cx="5110200" cy="800100"/>
            </a:xfrm>
            <a:prstGeom prst="roundRect">
              <a:avLst>
                <a:gd fmla="val 0" name="adj"/>
              </a:avLst>
            </a:prstGeom>
            <a:solidFill>
              <a:srgbClr val="D9D9D9"/>
            </a:solidFill>
            <a:ln>
              <a:noFill/>
            </a:ln>
            <a:effectLst>
              <a:outerShdw blurRad="38100" rotWithShape="0" dir="5400000" dist="12698">
                <a:srgbClr val="F1F2F2">
                  <a:alpha val="29409"/>
                </a:srgbClr>
              </a:outerShdw>
            </a:effectLst>
          </p:spPr>
          <p:txBody>
            <a:bodyPr anchorCtr="0" anchor="ctr" bIns="17150" lIns="17150" spcFirstLastPara="1" rIns="17150" wrap="square" tIns="17150">
              <a:noAutofit/>
            </a:bodyPr>
            <a:lstStyle/>
            <a:p>
              <a:pPr indent="0" lvl="0" marL="0" marR="0" rtl="0" algn="l">
                <a:lnSpc>
                  <a:spcPct val="9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3177" name="Google Shape;3177;p199"/>
            <p:cNvSpPr/>
            <p:nvPr/>
          </p:nvSpPr>
          <p:spPr>
            <a:xfrm>
              <a:off x="0" y="54571"/>
              <a:ext cx="5110200" cy="690900"/>
            </a:xfrm>
            <a:prstGeom prst="rect">
              <a:avLst/>
            </a:prstGeom>
            <a:solidFill>
              <a:srgbClr val="D9D9D9"/>
            </a:solid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Font typeface="Helvetica Neue"/>
                <a:buNone/>
              </a:pPr>
              <a:r>
                <a:rPr lang="en" sz="1000">
                  <a:solidFill>
                    <a:srgbClr val="FFFFFF"/>
                  </a:solidFill>
                  <a:latin typeface="Roboto"/>
                  <a:ea typeface="Roboto"/>
                  <a:cs typeface="Roboto"/>
                  <a:sym typeface="Roboto"/>
                </a:rPr>
                <a:t>  </a:t>
              </a:r>
              <a:r>
                <a:rPr b="0" i="0" lang="en" sz="1200" u="none" cap="none" strike="noStrike">
                  <a:solidFill>
                    <a:srgbClr val="666666"/>
                  </a:solidFill>
                  <a:latin typeface="Roboto"/>
                  <a:ea typeface="Roboto"/>
                  <a:cs typeface="Roboto"/>
                  <a:sym typeface="Roboto"/>
                </a:rPr>
                <a:t>Hybrid</a:t>
              </a:r>
              <a:br>
                <a:rPr b="0" i="0" lang="en" sz="1000" u="none" cap="none" strike="noStrike">
                  <a:solidFill>
                    <a:srgbClr val="666666"/>
                  </a:solidFill>
                  <a:latin typeface="Roboto"/>
                  <a:ea typeface="Roboto"/>
                  <a:cs typeface="Roboto"/>
                  <a:sym typeface="Roboto"/>
                </a:rPr>
              </a:br>
              <a:r>
                <a:rPr b="0" i="0" lang="en" sz="900" u="none" cap="none" strike="noStrike">
                  <a:solidFill>
                    <a:srgbClr val="999999"/>
                  </a:solidFill>
                  <a:latin typeface="Roboto"/>
                  <a:ea typeface="Roboto"/>
                  <a:cs typeface="Roboto"/>
                  <a:sym typeface="Roboto"/>
                </a:rPr>
                <a:t>  (flat fee </a:t>
              </a:r>
              <a:r>
                <a:rPr lang="en" sz="900">
                  <a:solidFill>
                    <a:srgbClr val="999999"/>
                  </a:solidFill>
                  <a:latin typeface="Roboto"/>
                  <a:ea typeface="Roboto"/>
                  <a:cs typeface="Roboto"/>
                  <a:sym typeface="Roboto"/>
                </a:rPr>
                <a:t>+ </a:t>
              </a:r>
              <a:r>
                <a:rPr b="0" i="0" lang="en" sz="900" u="none" cap="none" strike="noStrike">
                  <a:solidFill>
                    <a:srgbClr val="999999"/>
                  </a:solidFill>
                  <a:latin typeface="Roboto"/>
                  <a:ea typeface="Roboto"/>
                  <a:cs typeface="Roboto"/>
                  <a:sym typeface="Roboto"/>
                </a:rPr>
                <a:t>fixed </a:t>
              </a:r>
              <a:r>
                <a:rPr lang="en" sz="900">
                  <a:solidFill>
                    <a:srgbClr val="999999"/>
                  </a:solidFill>
                  <a:latin typeface="Roboto"/>
                  <a:ea typeface="Roboto"/>
                  <a:cs typeface="Roboto"/>
                  <a:sym typeface="Roboto"/>
                </a:rPr>
                <a:t>&amp;</a:t>
              </a:r>
              <a:r>
                <a:rPr b="0" i="0" lang="en" sz="900" u="none" cap="none" strike="noStrike">
                  <a:solidFill>
                    <a:srgbClr val="999999"/>
                  </a:solidFill>
                  <a:latin typeface="Roboto"/>
                  <a:ea typeface="Roboto"/>
                  <a:cs typeface="Roboto"/>
                  <a:sym typeface="Roboto"/>
                </a:rPr>
                <a:t> flexible)</a:t>
              </a:r>
              <a:endParaRPr sz="900">
                <a:solidFill>
                  <a:srgbClr val="999999"/>
                </a:solidFill>
                <a:latin typeface="Roboto"/>
                <a:ea typeface="Roboto"/>
                <a:cs typeface="Roboto"/>
                <a:sym typeface="Roboto"/>
              </a:endParaRPr>
            </a:p>
          </p:txBody>
        </p:sp>
      </p:grpSp>
      <p:grpSp>
        <p:nvGrpSpPr>
          <p:cNvPr id="3178" name="Google Shape;3178;p199"/>
          <p:cNvGrpSpPr/>
          <p:nvPr/>
        </p:nvGrpSpPr>
        <p:grpSpPr>
          <a:xfrm>
            <a:off x="6691549" y="1972124"/>
            <a:ext cx="1745644" cy="383825"/>
            <a:chOff x="0" y="0"/>
            <a:chExt cx="5110200" cy="699900"/>
          </a:xfrm>
        </p:grpSpPr>
        <p:sp>
          <p:nvSpPr>
            <p:cNvPr id="3179" name="Google Shape;3179;p199"/>
            <p:cNvSpPr/>
            <p:nvPr/>
          </p:nvSpPr>
          <p:spPr>
            <a:xfrm>
              <a:off x="0" y="0"/>
              <a:ext cx="5110200" cy="699900"/>
            </a:xfrm>
            <a:prstGeom prst="roundRect">
              <a:avLst>
                <a:gd fmla="val 0" name="adj"/>
              </a:avLst>
            </a:prstGeom>
            <a:solidFill>
              <a:srgbClr val="D9D9D9"/>
            </a:solidFill>
            <a:ln>
              <a:noFill/>
            </a:ln>
            <a:effectLst>
              <a:outerShdw blurRad="38100" rotWithShape="0" dir="5400000" dist="12698">
                <a:srgbClr val="F1F2F2">
                  <a:alpha val="29409"/>
                </a:srgbClr>
              </a:outerShdw>
            </a:effectLst>
          </p:spPr>
          <p:txBody>
            <a:bodyPr anchorCtr="0" anchor="ctr" bIns="17150" lIns="17150" spcFirstLastPara="1" rIns="17150" wrap="square" tIns="17150">
              <a:noAutofit/>
            </a:bodyPr>
            <a:lstStyle/>
            <a:p>
              <a:pPr indent="0" lvl="0" marL="0" marR="0" rtl="0" algn="l">
                <a:lnSpc>
                  <a:spcPct val="90000"/>
                </a:lnSpc>
                <a:spcBef>
                  <a:spcPts val="0"/>
                </a:spcBef>
                <a:spcAft>
                  <a:spcPts val="0"/>
                </a:spcAft>
                <a:buClr>
                  <a:srgbClr val="FFFFFF"/>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3180" name="Google Shape;3180;p199"/>
            <p:cNvSpPr/>
            <p:nvPr/>
          </p:nvSpPr>
          <p:spPr>
            <a:xfrm>
              <a:off x="0" y="121419"/>
              <a:ext cx="5110200" cy="457200"/>
            </a:xfrm>
            <a:prstGeom prst="rect">
              <a:avLst/>
            </a:prstGeom>
            <a:solidFill>
              <a:srgbClr val="D9D9D9"/>
            </a:solid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Font typeface="Helvetica Neue"/>
                <a:buNone/>
              </a:pPr>
              <a:r>
                <a:rPr lang="en" sz="1100">
                  <a:solidFill>
                    <a:srgbClr val="666666"/>
                  </a:solidFill>
                  <a:latin typeface="Roboto"/>
                  <a:ea typeface="Roboto"/>
                  <a:cs typeface="Roboto"/>
                  <a:sym typeface="Roboto"/>
                </a:rPr>
                <a:t>  </a:t>
              </a:r>
              <a:r>
                <a:rPr b="0" i="0" lang="en" sz="1100" u="none" cap="none" strike="noStrike">
                  <a:solidFill>
                    <a:srgbClr val="666666"/>
                  </a:solidFill>
                  <a:latin typeface="Roboto"/>
                  <a:ea typeface="Roboto"/>
                  <a:cs typeface="Roboto"/>
                  <a:sym typeface="Roboto"/>
                </a:rPr>
                <a:t>Duration</a:t>
              </a:r>
              <a:endParaRPr sz="500">
                <a:solidFill>
                  <a:srgbClr val="666666"/>
                </a:solidFill>
                <a:latin typeface="Roboto"/>
                <a:ea typeface="Roboto"/>
                <a:cs typeface="Roboto"/>
                <a:sym typeface="Roboto"/>
              </a:endParaRPr>
            </a:p>
          </p:txBody>
        </p:sp>
      </p:grpSp>
      <p:grpSp>
        <p:nvGrpSpPr>
          <p:cNvPr id="3181" name="Google Shape;3181;p199"/>
          <p:cNvGrpSpPr/>
          <p:nvPr/>
        </p:nvGrpSpPr>
        <p:grpSpPr>
          <a:xfrm>
            <a:off x="6718463" y="2439038"/>
            <a:ext cx="1721115" cy="391244"/>
            <a:chOff x="0" y="0"/>
            <a:chExt cx="5110200" cy="699900"/>
          </a:xfrm>
        </p:grpSpPr>
        <p:sp>
          <p:nvSpPr>
            <p:cNvPr id="3182" name="Google Shape;3182;p199"/>
            <p:cNvSpPr/>
            <p:nvPr/>
          </p:nvSpPr>
          <p:spPr>
            <a:xfrm>
              <a:off x="0" y="0"/>
              <a:ext cx="5110200" cy="699900"/>
            </a:xfrm>
            <a:prstGeom prst="roundRect">
              <a:avLst>
                <a:gd fmla="val 0" name="adj"/>
              </a:avLst>
            </a:prstGeom>
            <a:solidFill>
              <a:srgbClr val="D9D9D9"/>
            </a:solidFill>
            <a:ln>
              <a:noFill/>
            </a:ln>
            <a:effectLst>
              <a:outerShdw blurRad="38100" rotWithShape="0" dir="5400000" dist="12698">
                <a:srgbClr val="F1F2F2">
                  <a:alpha val="29409"/>
                </a:srgbClr>
              </a:outerShdw>
            </a:effectLst>
          </p:spPr>
          <p:txBody>
            <a:bodyPr anchorCtr="0" anchor="ctr" bIns="17150" lIns="17150" spcFirstLastPara="1" rIns="17150" wrap="square" tIns="17150">
              <a:noAutofit/>
            </a:bodyPr>
            <a:lstStyle/>
            <a:p>
              <a:pPr indent="0" lvl="0" marL="0" marR="0" rtl="0" algn="l">
                <a:lnSpc>
                  <a:spcPct val="90000"/>
                </a:lnSpc>
                <a:spcBef>
                  <a:spcPts val="0"/>
                </a:spcBef>
                <a:spcAft>
                  <a:spcPts val="0"/>
                </a:spcAft>
                <a:buClr>
                  <a:srgbClr val="FFFFFF"/>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3183" name="Google Shape;3183;p199"/>
            <p:cNvSpPr/>
            <p:nvPr/>
          </p:nvSpPr>
          <p:spPr>
            <a:xfrm>
              <a:off x="0" y="121419"/>
              <a:ext cx="5110200" cy="457200"/>
            </a:xfrm>
            <a:prstGeom prst="rect">
              <a:avLst/>
            </a:prstGeom>
            <a:solidFill>
              <a:srgbClr val="D9D9D9"/>
            </a:solid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Font typeface="Helvetica Neue"/>
                <a:buNone/>
              </a:pPr>
              <a:r>
                <a:rPr lang="en" sz="1100">
                  <a:solidFill>
                    <a:srgbClr val="FFFFFF"/>
                  </a:solidFill>
                  <a:latin typeface="Roboto"/>
                  <a:ea typeface="Roboto"/>
                  <a:cs typeface="Roboto"/>
                  <a:sym typeface="Roboto"/>
                </a:rPr>
                <a:t>  </a:t>
              </a:r>
              <a:r>
                <a:rPr b="0" i="0" lang="en" sz="1100" u="none" cap="none" strike="noStrike">
                  <a:solidFill>
                    <a:srgbClr val="666666"/>
                  </a:solidFill>
                  <a:latin typeface="Roboto"/>
                  <a:ea typeface="Roboto"/>
                  <a:cs typeface="Roboto"/>
                  <a:sym typeface="Roboto"/>
                </a:rPr>
                <a:t>Quantity</a:t>
              </a:r>
              <a:endParaRPr sz="500">
                <a:solidFill>
                  <a:srgbClr val="666666"/>
                </a:solidFill>
                <a:latin typeface="Roboto"/>
                <a:ea typeface="Roboto"/>
                <a:cs typeface="Roboto"/>
                <a:sym typeface="Roboto"/>
              </a:endParaRPr>
            </a:p>
          </p:txBody>
        </p:sp>
      </p:grpSp>
      <p:grpSp>
        <p:nvGrpSpPr>
          <p:cNvPr id="3184" name="Google Shape;3184;p199"/>
          <p:cNvGrpSpPr/>
          <p:nvPr/>
        </p:nvGrpSpPr>
        <p:grpSpPr>
          <a:xfrm>
            <a:off x="6718474" y="2913397"/>
            <a:ext cx="1708340" cy="387955"/>
            <a:chOff x="0" y="0"/>
            <a:chExt cx="5110200" cy="699900"/>
          </a:xfrm>
        </p:grpSpPr>
        <p:sp>
          <p:nvSpPr>
            <p:cNvPr id="3185" name="Google Shape;3185;p199"/>
            <p:cNvSpPr/>
            <p:nvPr/>
          </p:nvSpPr>
          <p:spPr>
            <a:xfrm>
              <a:off x="0" y="0"/>
              <a:ext cx="5110200" cy="699900"/>
            </a:xfrm>
            <a:prstGeom prst="roundRect">
              <a:avLst>
                <a:gd fmla="val 0" name="adj"/>
              </a:avLst>
            </a:prstGeom>
            <a:solidFill>
              <a:srgbClr val="D9D9D9"/>
            </a:solidFill>
            <a:ln>
              <a:noFill/>
            </a:ln>
            <a:effectLst>
              <a:outerShdw blurRad="38100" rotWithShape="0" dir="5400000" dist="12698">
                <a:srgbClr val="F1F2F2">
                  <a:alpha val="29409"/>
                </a:srgbClr>
              </a:outerShdw>
            </a:effectLst>
          </p:spPr>
          <p:txBody>
            <a:bodyPr anchorCtr="0" anchor="ctr" bIns="17150" lIns="17150" spcFirstLastPara="1" rIns="17150" wrap="square" tIns="17150">
              <a:noAutofit/>
            </a:bodyPr>
            <a:lstStyle/>
            <a:p>
              <a:pPr indent="0" lvl="0" marL="0" marR="0" rtl="0" algn="l">
                <a:lnSpc>
                  <a:spcPct val="90000"/>
                </a:lnSpc>
                <a:spcBef>
                  <a:spcPts val="0"/>
                </a:spcBef>
                <a:spcAft>
                  <a:spcPts val="0"/>
                </a:spcAft>
                <a:buClr>
                  <a:srgbClr val="FFFFFF"/>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3186" name="Google Shape;3186;p199"/>
            <p:cNvSpPr/>
            <p:nvPr/>
          </p:nvSpPr>
          <p:spPr>
            <a:xfrm>
              <a:off x="0" y="121419"/>
              <a:ext cx="5110200" cy="457200"/>
            </a:xfrm>
            <a:prstGeom prst="rect">
              <a:avLst/>
            </a:prstGeom>
            <a:solidFill>
              <a:srgbClr val="D9D9D9"/>
            </a:solid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Font typeface="Helvetica Neue"/>
                <a:buNone/>
              </a:pPr>
              <a:r>
                <a:rPr lang="en" sz="1100">
                  <a:solidFill>
                    <a:srgbClr val="666666"/>
                  </a:solidFill>
                  <a:latin typeface="Roboto"/>
                  <a:ea typeface="Roboto"/>
                  <a:cs typeface="Roboto"/>
                  <a:sym typeface="Roboto"/>
                </a:rPr>
                <a:t>  </a:t>
              </a:r>
              <a:r>
                <a:rPr b="0" i="0" lang="en" sz="1100" u="none" cap="none" strike="noStrike">
                  <a:solidFill>
                    <a:srgbClr val="666666"/>
                  </a:solidFill>
                  <a:latin typeface="Roboto"/>
                  <a:ea typeface="Roboto"/>
                  <a:cs typeface="Roboto"/>
                  <a:sym typeface="Roboto"/>
                </a:rPr>
                <a:t>Hybrid</a:t>
              </a:r>
              <a:endParaRPr sz="500">
                <a:solidFill>
                  <a:srgbClr val="666666"/>
                </a:solidFill>
                <a:latin typeface="Roboto"/>
                <a:ea typeface="Roboto"/>
                <a:cs typeface="Roboto"/>
                <a:sym typeface="Roboto"/>
              </a:endParaRPr>
            </a:p>
          </p:txBody>
        </p:sp>
      </p:grpSp>
      <p:pic>
        <p:nvPicPr>
          <p:cNvPr id="3187" name="Google Shape;3187;p199"/>
          <p:cNvPicPr preferRelativeResize="0"/>
          <p:nvPr/>
        </p:nvPicPr>
        <p:blipFill rotWithShape="1">
          <a:blip r:embed="rId3">
            <a:alphaModFix/>
          </a:blip>
          <a:srcRect b="0" l="0" r="0" t="0"/>
          <a:stretch/>
        </p:blipFill>
        <p:spPr>
          <a:xfrm>
            <a:off x="4181656" y="2849068"/>
            <a:ext cx="999600" cy="289200"/>
          </a:xfrm>
          <a:prstGeom prst="rect">
            <a:avLst/>
          </a:prstGeom>
          <a:noFill/>
          <a:ln>
            <a:noFill/>
          </a:ln>
        </p:spPr>
      </p:pic>
      <p:grpSp>
        <p:nvGrpSpPr>
          <p:cNvPr id="3188" name="Google Shape;3188;p199"/>
          <p:cNvGrpSpPr/>
          <p:nvPr/>
        </p:nvGrpSpPr>
        <p:grpSpPr>
          <a:xfrm>
            <a:off x="786173" y="1364944"/>
            <a:ext cx="2389168" cy="512494"/>
            <a:chOff x="0" y="-291151"/>
            <a:chExt cx="6371116" cy="1366651"/>
          </a:xfrm>
        </p:grpSpPr>
        <p:sp>
          <p:nvSpPr>
            <p:cNvPr id="3189" name="Google Shape;3189;p199"/>
            <p:cNvSpPr/>
            <p:nvPr/>
          </p:nvSpPr>
          <p:spPr>
            <a:xfrm>
              <a:off x="0" y="0"/>
              <a:ext cx="6371100" cy="1075500"/>
            </a:xfrm>
            <a:prstGeom prst="roundRect">
              <a:avLst>
                <a:gd fmla="val 0" name="adj"/>
              </a:avLst>
            </a:prstGeom>
            <a:solidFill>
              <a:schemeClr val="accent1"/>
            </a:solidFill>
            <a:ln>
              <a:noFill/>
            </a:ln>
            <a:effectLst>
              <a:outerShdw blurRad="38100" rotWithShape="0" dir="5400000" dist="12698">
                <a:srgbClr val="F1F2F2">
                  <a:alpha val="29409"/>
                </a:srgbClr>
              </a:outerShdw>
            </a:effectLst>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3190" name="Google Shape;3190;p199"/>
            <p:cNvSpPr/>
            <p:nvPr/>
          </p:nvSpPr>
          <p:spPr>
            <a:xfrm>
              <a:off x="16" y="-291151"/>
              <a:ext cx="6371100" cy="13497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Helvetica Neue"/>
                <a:buNone/>
              </a:pPr>
              <a:r>
                <a:rPr b="0" i="0" lang="en" sz="1500" u="none" cap="none" strike="noStrike">
                  <a:solidFill>
                    <a:srgbClr val="FFFFFF"/>
                  </a:solidFill>
                  <a:latin typeface="Roboto"/>
                  <a:ea typeface="Roboto"/>
                  <a:cs typeface="Roboto"/>
                  <a:sym typeface="Roboto"/>
                </a:rPr>
                <a:t>Revenue-sharing models</a:t>
              </a:r>
              <a:br>
                <a:rPr b="0" i="0" lang="en" sz="1600" u="none" cap="none" strike="noStrike">
                  <a:solidFill>
                    <a:srgbClr val="FFFFFF"/>
                  </a:solidFill>
                  <a:latin typeface="Roboto"/>
                  <a:ea typeface="Roboto"/>
                  <a:cs typeface="Roboto"/>
                  <a:sym typeface="Roboto"/>
                </a:rPr>
              </a:br>
              <a:r>
                <a:rPr b="0" i="0" lang="en" sz="900" u="none" cap="none" strike="noStrike">
                  <a:solidFill>
                    <a:srgbClr val="FFFFFF"/>
                  </a:solidFill>
                  <a:latin typeface="Roboto"/>
                  <a:ea typeface="Roboto"/>
                  <a:cs typeface="Roboto"/>
                  <a:sym typeface="Roboto"/>
                </a:rPr>
                <a:t>(API provider charges developer)</a:t>
              </a:r>
              <a:endParaRPr sz="500">
                <a:latin typeface="Roboto"/>
                <a:ea typeface="Roboto"/>
                <a:cs typeface="Roboto"/>
                <a:sym typeface="Roboto"/>
              </a:endParaRPr>
            </a:p>
          </p:txBody>
        </p:sp>
      </p:grpSp>
      <p:grpSp>
        <p:nvGrpSpPr>
          <p:cNvPr id="3191" name="Google Shape;3191;p199"/>
          <p:cNvGrpSpPr/>
          <p:nvPr/>
        </p:nvGrpSpPr>
        <p:grpSpPr>
          <a:xfrm>
            <a:off x="3487384" y="1370587"/>
            <a:ext cx="2389163" cy="506883"/>
            <a:chOff x="0" y="0"/>
            <a:chExt cx="6371100" cy="1075500"/>
          </a:xfrm>
        </p:grpSpPr>
        <p:sp>
          <p:nvSpPr>
            <p:cNvPr id="3192" name="Google Shape;3192;p199"/>
            <p:cNvSpPr/>
            <p:nvPr/>
          </p:nvSpPr>
          <p:spPr>
            <a:xfrm>
              <a:off x="0" y="0"/>
              <a:ext cx="6371100" cy="1075500"/>
            </a:xfrm>
            <a:prstGeom prst="roundRect">
              <a:avLst>
                <a:gd fmla="val 0" name="adj"/>
              </a:avLst>
            </a:prstGeom>
            <a:solidFill>
              <a:schemeClr val="accent1"/>
            </a:solidFill>
            <a:ln>
              <a:noFill/>
            </a:ln>
            <a:effectLst>
              <a:outerShdw blurRad="38100" rotWithShape="0" dir="5400000" dist="12698">
                <a:srgbClr val="F1F2F2">
                  <a:alpha val="29409"/>
                </a:srgbClr>
              </a:outerShdw>
            </a:effectLst>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3193" name="Google Shape;3193;p199"/>
            <p:cNvSpPr/>
            <p:nvPr/>
          </p:nvSpPr>
          <p:spPr>
            <a:xfrm>
              <a:off x="0" y="17094"/>
              <a:ext cx="6371100" cy="10413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Helvetica Neue"/>
                <a:buNone/>
              </a:pPr>
              <a:r>
                <a:rPr b="0" i="0" lang="en" sz="1500" u="none" cap="none" strike="noStrike">
                  <a:solidFill>
                    <a:srgbClr val="FFFFFF"/>
                  </a:solidFill>
                  <a:latin typeface="Roboto"/>
                  <a:ea typeface="Roboto"/>
                  <a:cs typeface="Roboto"/>
                  <a:sym typeface="Roboto"/>
                </a:rPr>
                <a:t>Fee-based models</a:t>
              </a:r>
              <a:br>
                <a:rPr b="0" i="0" lang="en" sz="1600" u="none" cap="none" strike="noStrike">
                  <a:solidFill>
                    <a:srgbClr val="FFFFFF"/>
                  </a:solidFill>
                  <a:latin typeface="Roboto"/>
                  <a:ea typeface="Roboto"/>
                  <a:cs typeface="Roboto"/>
                  <a:sym typeface="Roboto"/>
                </a:rPr>
              </a:br>
              <a:r>
                <a:rPr b="0" i="0" lang="en" sz="900" u="none" cap="none" strike="noStrike">
                  <a:solidFill>
                    <a:srgbClr val="FFFFFF"/>
                  </a:solidFill>
                  <a:latin typeface="Roboto"/>
                  <a:ea typeface="Roboto"/>
                  <a:cs typeface="Roboto"/>
                  <a:sym typeface="Roboto"/>
                </a:rPr>
                <a:t>(API provider charges developer)</a:t>
              </a:r>
              <a:endParaRPr sz="500">
                <a:latin typeface="Roboto"/>
                <a:ea typeface="Roboto"/>
                <a:cs typeface="Roboto"/>
                <a:sym typeface="Roboto"/>
              </a:endParaRPr>
            </a:p>
          </p:txBody>
        </p:sp>
      </p:grpSp>
      <p:grpSp>
        <p:nvGrpSpPr>
          <p:cNvPr id="3194" name="Google Shape;3194;p199"/>
          <p:cNvGrpSpPr/>
          <p:nvPr/>
        </p:nvGrpSpPr>
        <p:grpSpPr>
          <a:xfrm>
            <a:off x="6245673" y="1370587"/>
            <a:ext cx="2389163" cy="506883"/>
            <a:chOff x="0" y="0"/>
            <a:chExt cx="6371100" cy="1075500"/>
          </a:xfrm>
        </p:grpSpPr>
        <p:sp>
          <p:nvSpPr>
            <p:cNvPr id="3195" name="Google Shape;3195;p199"/>
            <p:cNvSpPr/>
            <p:nvPr/>
          </p:nvSpPr>
          <p:spPr>
            <a:xfrm>
              <a:off x="0" y="0"/>
              <a:ext cx="6371100" cy="1075500"/>
            </a:xfrm>
            <a:prstGeom prst="roundRect">
              <a:avLst>
                <a:gd fmla="val 0" name="adj"/>
              </a:avLst>
            </a:prstGeom>
            <a:solidFill>
              <a:schemeClr val="accent1"/>
            </a:solidFill>
            <a:ln>
              <a:noFill/>
            </a:ln>
            <a:effectLst>
              <a:outerShdw blurRad="38100" rotWithShape="0" dir="5400000" dist="12698">
                <a:srgbClr val="F1F2F2">
                  <a:alpha val="29409"/>
                </a:srgbClr>
              </a:outerShdw>
            </a:effectLst>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3196" name="Google Shape;3196;p199"/>
            <p:cNvSpPr/>
            <p:nvPr/>
          </p:nvSpPr>
          <p:spPr>
            <a:xfrm>
              <a:off x="0" y="201245"/>
              <a:ext cx="6371100" cy="6732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Helvetica Neue"/>
                <a:buNone/>
              </a:pPr>
              <a:r>
                <a:rPr b="0" i="0" lang="en" sz="1500" u="none" cap="none" strike="noStrike">
                  <a:solidFill>
                    <a:srgbClr val="FFFFFF"/>
                  </a:solidFill>
                  <a:latin typeface="Roboto"/>
                  <a:ea typeface="Roboto"/>
                  <a:cs typeface="Roboto"/>
                  <a:sym typeface="Roboto"/>
                </a:rPr>
                <a:t>Freemium models</a:t>
              </a:r>
              <a:endParaRPr sz="1500">
                <a:latin typeface="Roboto"/>
                <a:ea typeface="Roboto"/>
                <a:cs typeface="Roboto"/>
                <a:sym typeface="Roboto"/>
              </a:endParaRPr>
            </a:p>
          </p:txBody>
        </p:sp>
      </p:grpSp>
      <p:grpSp>
        <p:nvGrpSpPr>
          <p:cNvPr id="3197" name="Google Shape;3197;p199"/>
          <p:cNvGrpSpPr/>
          <p:nvPr/>
        </p:nvGrpSpPr>
        <p:grpSpPr>
          <a:xfrm>
            <a:off x="4257530" y="2386426"/>
            <a:ext cx="1618988" cy="262463"/>
            <a:chOff x="0" y="304800"/>
            <a:chExt cx="4317300" cy="699900"/>
          </a:xfrm>
        </p:grpSpPr>
        <p:sp>
          <p:nvSpPr>
            <p:cNvPr id="3198" name="Google Shape;3198;p199"/>
            <p:cNvSpPr/>
            <p:nvPr/>
          </p:nvSpPr>
          <p:spPr>
            <a:xfrm>
              <a:off x="0" y="304800"/>
              <a:ext cx="4317300" cy="699900"/>
            </a:xfrm>
            <a:prstGeom prst="roundRect">
              <a:avLst>
                <a:gd fmla="val 0" name="adj"/>
              </a:avLst>
            </a:prstGeom>
            <a:noFill/>
            <a:ln>
              <a:noFill/>
            </a:ln>
            <a:effectLst>
              <a:outerShdw blurRad="38100" rotWithShape="0" dir="5400000" dist="12698">
                <a:srgbClr val="F1F2F2">
                  <a:alpha val="29409"/>
                </a:srgbClr>
              </a:outerShdw>
            </a:effectLst>
          </p:spPr>
          <p:txBody>
            <a:bodyPr anchorCtr="0" anchor="ctr" bIns="17150" lIns="17150" spcFirstLastPara="1" rIns="17150" wrap="square" tIns="17150">
              <a:noAutofit/>
            </a:bodyPr>
            <a:lstStyle/>
            <a:p>
              <a:pPr indent="0" lvl="0" marL="0" marR="0" rtl="0" algn="l">
                <a:lnSpc>
                  <a:spcPct val="90000"/>
                </a:lnSpc>
                <a:spcBef>
                  <a:spcPts val="0"/>
                </a:spcBef>
                <a:spcAft>
                  <a:spcPts val="0"/>
                </a:spcAft>
                <a:buClr>
                  <a:srgbClr val="2D2D2D"/>
                </a:buClr>
                <a:buFont typeface="Helvetica Neue"/>
                <a:buNone/>
              </a:pPr>
              <a:r>
                <a:t/>
              </a:r>
              <a:endParaRPr b="0" i="0" sz="1600" u="none" cap="none" strike="noStrike">
                <a:solidFill>
                  <a:srgbClr val="666666"/>
                </a:solidFill>
                <a:latin typeface="Roboto"/>
                <a:ea typeface="Roboto"/>
                <a:cs typeface="Roboto"/>
                <a:sym typeface="Roboto"/>
              </a:endParaRPr>
            </a:p>
          </p:txBody>
        </p:sp>
        <p:sp>
          <p:nvSpPr>
            <p:cNvPr id="3199" name="Google Shape;3199;p199"/>
            <p:cNvSpPr/>
            <p:nvPr/>
          </p:nvSpPr>
          <p:spPr>
            <a:xfrm>
              <a:off x="0" y="470669"/>
              <a:ext cx="4317300" cy="368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2D2D2D"/>
                </a:buClr>
                <a:buFont typeface="Helvetica Neue"/>
                <a:buNone/>
              </a:pPr>
              <a:r>
                <a:rPr lang="en" sz="900">
                  <a:solidFill>
                    <a:srgbClr val="666666"/>
                  </a:solidFill>
                  <a:latin typeface="Roboto"/>
                  <a:ea typeface="Roboto"/>
                  <a:cs typeface="Roboto"/>
                  <a:sym typeface="Roboto"/>
                </a:rPr>
                <a:t> </a:t>
              </a:r>
              <a:r>
                <a:rPr b="0" i="0" lang="en" sz="900" u="none" cap="none" strike="noStrike">
                  <a:solidFill>
                    <a:srgbClr val="666666"/>
                  </a:solidFill>
                  <a:latin typeface="Roboto"/>
                  <a:ea typeface="Roboto"/>
                  <a:cs typeface="Roboto"/>
                  <a:sym typeface="Roboto"/>
                </a:rPr>
                <a:t>Transaction Volume</a:t>
              </a:r>
              <a:endParaRPr sz="500">
                <a:solidFill>
                  <a:srgbClr val="666666"/>
                </a:solidFill>
                <a:latin typeface="Roboto"/>
                <a:ea typeface="Roboto"/>
                <a:cs typeface="Roboto"/>
                <a:sym typeface="Roboto"/>
              </a:endParaRPr>
            </a:p>
          </p:txBody>
        </p:sp>
      </p:grpSp>
      <p:grpSp>
        <p:nvGrpSpPr>
          <p:cNvPr id="3200" name="Google Shape;3200;p199"/>
          <p:cNvGrpSpPr/>
          <p:nvPr/>
        </p:nvGrpSpPr>
        <p:grpSpPr>
          <a:xfrm>
            <a:off x="4257530" y="2686427"/>
            <a:ext cx="1618988" cy="262463"/>
            <a:chOff x="0" y="304775"/>
            <a:chExt cx="4317300" cy="699900"/>
          </a:xfrm>
        </p:grpSpPr>
        <p:sp>
          <p:nvSpPr>
            <p:cNvPr id="3201" name="Google Shape;3201;p199"/>
            <p:cNvSpPr/>
            <p:nvPr/>
          </p:nvSpPr>
          <p:spPr>
            <a:xfrm>
              <a:off x="0" y="304775"/>
              <a:ext cx="4317300" cy="699900"/>
            </a:xfrm>
            <a:prstGeom prst="roundRect">
              <a:avLst>
                <a:gd fmla="val 0" name="adj"/>
              </a:avLst>
            </a:prstGeom>
            <a:noFill/>
            <a:ln>
              <a:noFill/>
            </a:ln>
            <a:effectLst>
              <a:outerShdw blurRad="38100" rotWithShape="0" dir="5400000" dist="12698">
                <a:srgbClr val="F1F2F2">
                  <a:alpha val="29409"/>
                </a:srgbClr>
              </a:outerShdw>
            </a:effectLst>
          </p:spPr>
          <p:txBody>
            <a:bodyPr anchorCtr="0" anchor="ctr" bIns="17150" lIns="17150" spcFirstLastPara="1" rIns="17150" wrap="square" tIns="17150">
              <a:noAutofit/>
            </a:bodyPr>
            <a:lstStyle/>
            <a:p>
              <a:pPr indent="0" lvl="0" marL="0" marR="0" rtl="0" algn="l">
                <a:lnSpc>
                  <a:spcPct val="90000"/>
                </a:lnSpc>
                <a:spcBef>
                  <a:spcPts val="0"/>
                </a:spcBef>
                <a:spcAft>
                  <a:spcPts val="0"/>
                </a:spcAft>
                <a:buClr>
                  <a:srgbClr val="2D2D2D"/>
                </a:buClr>
                <a:buFont typeface="Helvetica Neue"/>
                <a:buNone/>
              </a:pPr>
              <a:r>
                <a:t/>
              </a:r>
              <a:endParaRPr b="0" i="0" sz="1600" u="none" cap="none" strike="noStrike">
                <a:solidFill>
                  <a:srgbClr val="666666"/>
                </a:solidFill>
                <a:latin typeface="Roboto"/>
                <a:ea typeface="Roboto"/>
                <a:cs typeface="Roboto"/>
                <a:sym typeface="Roboto"/>
              </a:endParaRPr>
            </a:p>
          </p:txBody>
        </p:sp>
        <p:sp>
          <p:nvSpPr>
            <p:cNvPr id="3202" name="Google Shape;3202;p199"/>
            <p:cNvSpPr/>
            <p:nvPr/>
          </p:nvSpPr>
          <p:spPr>
            <a:xfrm>
              <a:off x="0" y="470644"/>
              <a:ext cx="4317300" cy="368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2D2D2D"/>
                </a:buClr>
                <a:buFont typeface="Helvetica Neue"/>
                <a:buNone/>
              </a:pPr>
              <a:r>
                <a:rPr lang="en" sz="900">
                  <a:solidFill>
                    <a:srgbClr val="666666"/>
                  </a:solidFill>
                  <a:latin typeface="Roboto"/>
                  <a:ea typeface="Roboto"/>
                  <a:cs typeface="Roboto"/>
                  <a:sym typeface="Roboto"/>
                </a:rPr>
                <a:t> </a:t>
              </a:r>
              <a:r>
                <a:rPr b="0" i="0" lang="en" sz="900" u="none" cap="none" strike="noStrike">
                  <a:solidFill>
                    <a:srgbClr val="666666"/>
                  </a:solidFill>
                  <a:latin typeface="Roboto"/>
                  <a:ea typeface="Roboto"/>
                  <a:cs typeface="Roboto"/>
                  <a:sym typeface="Roboto"/>
                </a:rPr>
                <a:t>Custom Attribute</a:t>
              </a:r>
              <a:endParaRPr sz="500">
                <a:solidFill>
                  <a:srgbClr val="666666"/>
                </a:solidFill>
                <a:latin typeface="Roboto"/>
                <a:ea typeface="Roboto"/>
                <a:cs typeface="Roboto"/>
                <a:sym typeface="Roboto"/>
              </a:endParaRPr>
            </a:p>
          </p:txBody>
        </p:sp>
      </p:grpSp>
      <p:grpSp>
        <p:nvGrpSpPr>
          <p:cNvPr id="3203" name="Google Shape;3203;p199"/>
          <p:cNvGrpSpPr/>
          <p:nvPr/>
        </p:nvGrpSpPr>
        <p:grpSpPr>
          <a:xfrm>
            <a:off x="4257530" y="2986445"/>
            <a:ext cx="1618988" cy="262463"/>
            <a:chOff x="0" y="304800"/>
            <a:chExt cx="4317300" cy="699900"/>
          </a:xfrm>
        </p:grpSpPr>
        <p:sp>
          <p:nvSpPr>
            <p:cNvPr id="3204" name="Google Shape;3204;p199"/>
            <p:cNvSpPr/>
            <p:nvPr/>
          </p:nvSpPr>
          <p:spPr>
            <a:xfrm>
              <a:off x="0" y="304800"/>
              <a:ext cx="4317300" cy="699900"/>
            </a:xfrm>
            <a:prstGeom prst="roundRect">
              <a:avLst>
                <a:gd fmla="val 0" name="adj"/>
              </a:avLst>
            </a:prstGeom>
            <a:noFill/>
            <a:ln>
              <a:noFill/>
            </a:ln>
            <a:effectLst>
              <a:outerShdw blurRad="38100" rotWithShape="0" dir="5400000" dist="12698">
                <a:srgbClr val="F1F2F2">
                  <a:alpha val="29409"/>
                </a:srgbClr>
              </a:outerShdw>
            </a:effectLst>
          </p:spPr>
          <p:txBody>
            <a:bodyPr anchorCtr="0" anchor="ctr" bIns="17150" lIns="17150" spcFirstLastPara="1" rIns="17150" wrap="square" tIns="17150">
              <a:noAutofit/>
            </a:bodyPr>
            <a:lstStyle/>
            <a:p>
              <a:pPr indent="0" lvl="0" marL="0" marR="0" rtl="0" algn="l">
                <a:lnSpc>
                  <a:spcPct val="90000"/>
                </a:lnSpc>
                <a:spcBef>
                  <a:spcPts val="0"/>
                </a:spcBef>
                <a:spcAft>
                  <a:spcPts val="0"/>
                </a:spcAft>
                <a:buClr>
                  <a:srgbClr val="2D2D2D"/>
                </a:buClr>
                <a:buFont typeface="Helvetica Neue"/>
                <a:buNone/>
              </a:pPr>
              <a:r>
                <a:t/>
              </a:r>
              <a:endParaRPr b="0" i="0" sz="1600" u="none" cap="none" strike="noStrike">
                <a:solidFill>
                  <a:srgbClr val="666666"/>
                </a:solidFill>
                <a:latin typeface="Roboto"/>
                <a:ea typeface="Roboto"/>
                <a:cs typeface="Roboto"/>
                <a:sym typeface="Roboto"/>
              </a:endParaRPr>
            </a:p>
          </p:txBody>
        </p:sp>
        <p:sp>
          <p:nvSpPr>
            <p:cNvPr id="3205" name="Google Shape;3205;p199"/>
            <p:cNvSpPr/>
            <p:nvPr/>
          </p:nvSpPr>
          <p:spPr>
            <a:xfrm>
              <a:off x="0" y="470669"/>
              <a:ext cx="4317300" cy="368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2D2D2D"/>
                </a:buClr>
                <a:buFont typeface="Helvetica Neue"/>
                <a:buNone/>
              </a:pPr>
              <a:r>
                <a:rPr lang="en" sz="900">
                  <a:solidFill>
                    <a:srgbClr val="666666"/>
                  </a:solidFill>
                  <a:latin typeface="Roboto"/>
                  <a:ea typeface="Roboto"/>
                  <a:cs typeface="Roboto"/>
                  <a:sym typeface="Roboto"/>
                </a:rPr>
                <a:t> </a:t>
              </a:r>
              <a:r>
                <a:rPr b="0" i="0" lang="en" sz="900" u="none" cap="none" strike="noStrike">
                  <a:solidFill>
                    <a:srgbClr val="666666"/>
                  </a:solidFill>
                  <a:latin typeface="Roboto"/>
                  <a:ea typeface="Roboto"/>
                  <a:cs typeface="Roboto"/>
                  <a:sym typeface="Roboto"/>
                </a:rPr>
                <a:t>Revenue / Volume Bands</a:t>
              </a:r>
              <a:endParaRPr sz="500">
                <a:solidFill>
                  <a:srgbClr val="666666"/>
                </a:solidFill>
                <a:latin typeface="Roboto"/>
                <a:ea typeface="Roboto"/>
                <a:cs typeface="Roboto"/>
                <a:sym typeface="Roboto"/>
              </a:endParaRPr>
            </a:p>
          </p:txBody>
        </p:sp>
      </p:grpSp>
      <p:grpSp>
        <p:nvGrpSpPr>
          <p:cNvPr id="3206" name="Google Shape;3206;p199"/>
          <p:cNvGrpSpPr/>
          <p:nvPr/>
        </p:nvGrpSpPr>
        <p:grpSpPr>
          <a:xfrm>
            <a:off x="3960200" y="3286503"/>
            <a:ext cx="1720098" cy="371425"/>
            <a:chOff x="-15" y="0"/>
            <a:chExt cx="5110215" cy="892419"/>
          </a:xfrm>
        </p:grpSpPr>
        <p:sp>
          <p:nvSpPr>
            <p:cNvPr id="3207" name="Google Shape;3207;p199"/>
            <p:cNvSpPr/>
            <p:nvPr/>
          </p:nvSpPr>
          <p:spPr>
            <a:xfrm>
              <a:off x="0" y="0"/>
              <a:ext cx="5110200" cy="699900"/>
            </a:xfrm>
            <a:prstGeom prst="roundRect">
              <a:avLst>
                <a:gd fmla="val 0" name="adj"/>
              </a:avLst>
            </a:prstGeom>
            <a:solidFill>
              <a:srgbClr val="D9D9D9"/>
            </a:solidFill>
            <a:ln>
              <a:noFill/>
            </a:ln>
            <a:effectLst>
              <a:outerShdw blurRad="38100" rotWithShape="0" dir="5400000" dist="12698">
                <a:srgbClr val="F1F2F2">
                  <a:alpha val="29409"/>
                </a:srgbClr>
              </a:outerShdw>
            </a:effectLst>
          </p:spPr>
          <p:txBody>
            <a:bodyPr anchorCtr="0" anchor="ctr" bIns="17150" lIns="17150" spcFirstLastPara="1" rIns="17150" wrap="square" tIns="17150">
              <a:noAutofit/>
            </a:bodyPr>
            <a:lstStyle/>
            <a:p>
              <a:pPr indent="0" lvl="0" marL="0" marR="0" rtl="0" algn="l">
                <a:lnSpc>
                  <a:spcPct val="90000"/>
                </a:lnSpc>
                <a:spcBef>
                  <a:spcPts val="0"/>
                </a:spcBef>
                <a:spcAft>
                  <a:spcPts val="0"/>
                </a:spcAft>
                <a:buClr>
                  <a:srgbClr val="FFFFFF"/>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3208" name="Google Shape;3208;p199"/>
            <p:cNvSpPr/>
            <p:nvPr/>
          </p:nvSpPr>
          <p:spPr>
            <a:xfrm>
              <a:off x="-15" y="121419"/>
              <a:ext cx="5110200" cy="771000"/>
            </a:xfrm>
            <a:prstGeom prst="rect">
              <a:avLst/>
            </a:prstGeom>
            <a:solidFill>
              <a:srgbClr val="D9D9D9"/>
            </a:solid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Font typeface="Helvetica Neue"/>
                <a:buNone/>
              </a:pPr>
              <a:r>
                <a:rPr lang="en" sz="1100">
                  <a:solidFill>
                    <a:srgbClr val="FFFFFF"/>
                  </a:solidFill>
                  <a:latin typeface="Roboto"/>
                  <a:ea typeface="Roboto"/>
                  <a:cs typeface="Roboto"/>
                  <a:sym typeface="Roboto"/>
                </a:rPr>
                <a:t>   </a:t>
              </a:r>
              <a:r>
                <a:rPr b="0" i="0" lang="en" sz="1100" u="none" cap="none" strike="noStrike">
                  <a:solidFill>
                    <a:srgbClr val="666666"/>
                  </a:solidFill>
                  <a:latin typeface="Roboto"/>
                  <a:ea typeface="Roboto"/>
                  <a:cs typeface="Roboto"/>
                  <a:sym typeface="Roboto"/>
                </a:rPr>
                <a:t>One-time</a:t>
              </a:r>
              <a:endParaRPr sz="500">
                <a:solidFill>
                  <a:srgbClr val="666666"/>
                </a:solidFill>
                <a:latin typeface="Roboto"/>
                <a:ea typeface="Roboto"/>
                <a:cs typeface="Roboto"/>
                <a:sym typeface="Roboto"/>
              </a:endParaRPr>
            </a:p>
          </p:txBody>
        </p:sp>
      </p:grpSp>
      <p:grpSp>
        <p:nvGrpSpPr>
          <p:cNvPr id="3209" name="Google Shape;3209;p199"/>
          <p:cNvGrpSpPr/>
          <p:nvPr/>
        </p:nvGrpSpPr>
        <p:grpSpPr>
          <a:xfrm>
            <a:off x="4257530" y="4172224"/>
            <a:ext cx="1618988" cy="262463"/>
            <a:chOff x="0" y="0"/>
            <a:chExt cx="4317300" cy="699900"/>
          </a:xfrm>
        </p:grpSpPr>
        <p:sp>
          <p:nvSpPr>
            <p:cNvPr id="3210" name="Google Shape;3210;p199"/>
            <p:cNvSpPr/>
            <p:nvPr/>
          </p:nvSpPr>
          <p:spPr>
            <a:xfrm>
              <a:off x="0" y="0"/>
              <a:ext cx="4317300" cy="699900"/>
            </a:xfrm>
            <a:prstGeom prst="roundRect">
              <a:avLst>
                <a:gd fmla="val 0" name="adj"/>
              </a:avLst>
            </a:prstGeom>
            <a:noFill/>
            <a:ln>
              <a:noFill/>
            </a:ln>
            <a:effectLst>
              <a:outerShdw blurRad="38100" rotWithShape="0" dir="5400000" dist="12698">
                <a:srgbClr val="F1F2F2">
                  <a:alpha val="29409"/>
                </a:srgbClr>
              </a:outerShdw>
            </a:effectLst>
          </p:spPr>
          <p:txBody>
            <a:bodyPr anchorCtr="0" anchor="ctr" bIns="17150" lIns="17150" spcFirstLastPara="1" rIns="17150" wrap="square" tIns="17150">
              <a:noAutofit/>
            </a:bodyPr>
            <a:lstStyle/>
            <a:p>
              <a:pPr indent="0" lvl="0" marL="0" marR="0" rtl="0" algn="l">
                <a:lnSpc>
                  <a:spcPct val="90000"/>
                </a:lnSpc>
                <a:spcBef>
                  <a:spcPts val="0"/>
                </a:spcBef>
                <a:spcAft>
                  <a:spcPts val="0"/>
                </a:spcAft>
                <a:buClr>
                  <a:srgbClr val="2D2D2D"/>
                </a:buClr>
                <a:buFont typeface="Helvetica Neue"/>
                <a:buNone/>
              </a:pPr>
              <a:r>
                <a:t/>
              </a:r>
              <a:endParaRPr b="0" i="0" sz="1600" u="none" cap="none" strike="noStrike">
                <a:solidFill>
                  <a:srgbClr val="666666"/>
                </a:solidFill>
                <a:latin typeface="Roboto"/>
                <a:ea typeface="Roboto"/>
                <a:cs typeface="Roboto"/>
                <a:sym typeface="Roboto"/>
              </a:endParaRPr>
            </a:p>
          </p:txBody>
        </p:sp>
        <p:sp>
          <p:nvSpPr>
            <p:cNvPr id="3211" name="Google Shape;3211;p199"/>
            <p:cNvSpPr/>
            <p:nvPr/>
          </p:nvSpPr>
          <p:spPr>
            <a:xfrm>
              <a:off x="0" y="165869"/>
              <a:ext cx="4317300" cy="368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2D2D2D"/>
                </a:buClr>
                <a:buFont typeface="Helvetica Neue"/>
                <a:buNone/>
              </a:pPr>
              <a:r>
                <a:rPr lang="en" sz="900">
                  <a:solidFill>
                    <a:srgbClr val="666666"/>
                  </a:solidFill>
                  <a:latin typeface="Roboto"/>
                  <a:ea typeface="Roboto"/>
                  <a:cs typeface="Roboto"/>
                  <a:sym typeface="Roboto"/>
                </a:rPr>
                <a:t> </a:t>
              </a:r>
              <a:r>
                <a:rPr b="0" i="0" lang="en" sz="900" u="none" cap="none" strike="noStrike">
                  <a:solidFill>
                    <a:srgbClr val="666666"/>
                  </a:solidFill>
                  <a:latin typeface="Roboto"/>
                  <a:ea typeface="Roboto"/>
                  <a:cs typeface="Roboto"/>
                  <a:sym typeface="Roboto"/>
                </a:rPr>
                <a:t>Advance / Arrears</a:t>
              </a:r>
              <a:endParaRPr sz="500">
                <a:solidFill>
                  <a:srgbClr val="666666"/>
                </a:solidFill>
                <a:latin typeface="Roboto"/>
                <a:ea typeface="Roboto"/>
                <a:cs typeface="Roboto"/>
                <a:sym typeface="Roboto"/>
              </a:endParaRPr>
            </a:p>
          </p:txBody>
        </p:sp>
      </p:grpSp>
      <p:grpSp>
        <p:nvGrpSpPr>
          <p:cNvPr id="3212" name="Google Shape;3212;p199"/>
          <p:cNvGrpSpPr/>
          <p:nvPr/>
        </p:nvGrpSpPr>
        <p:grpSpPr>
          <a:xfrm>
            <a:off x="4257530" y="4472234"/>
            <a:ext cx="1618988" cy="262463"/>
            <a:chOff x="0" y="0"/>
            <a:chExt cx="4317300" cy="699900"/>
          </a:xfrm>
        </p:grpSpPr>
        <p:sp>
          <p:nvSpPr>
            <p:cNvPr id="3213" name="Google Shape;3213;p199"/>
            <p:cNvSpPr/>
            <p:nvPr/>
          </p:nvSpPr>
          <p:spPr>
            <a:xfrm>
              <a:off x="0" y="0"/>
              <a:ext cx="4317300" cy="699900"/>
            </a:xfrm>
            <a:prstGeom prst="roundRect">
              <a:avLst>
                <a:gd fmla="val 0" name="adj"/>
              </a:avLst>
            </a:prstGeom>
            <a:noFill/>
            <a:ln>
              <a:noFill/>
            </a:ln>
            <a:effectLst>
              <a:outerShdw blurRad="38100" rotWithShape="0" dir="5400000" dist="12698">
                <a:srgbClr val="F1F2F2">
                  <a:alpha val="29409"/>
                </a:srgbClr>
              </a:outerShdw>
            </a:effectLst>
          </p:spPr>
          <p:txBody>
            <a:bodyPr anchorCtr="0" anchor="ctr" bIns="17150" lIns="17150" spcFirstLastPara="1" rIns="17150" wrap="square" tIns="17150">
              <a:noAutofit/>
            </a:bodyPr>
            <a:lstStyle/>
            <a:p>
              <a:pPr indent="0" lvl="0" marL="0" marR="0" rtl="0" algn="l">
                <a:lnSpc>
                  <a:spcPct val="90000"/>
                </a:lnSpc>
                <a:spcBef>
                  <a:spcPts val="0"/>
                </a:spcBef>
                <a:spcAft>
                  <a:spcPts val="0"/>
                </a:spcAft>
                <a:buClr>
                  <a:srgbClr val="2D2D2D"/>
                </a:buClr>
                <a:buFont typeface="Helvetica Neue"/>
                <a:buNone/>
              </a:pPr>
              <a:r>
                <a:t/>
              </a:r>
              <a:endParaRPr b="0" i="0" sz="1600" u="none" cap="none" strike="noStrike">
                <a:solidFill>
                  <a:srgbClr val="666666"/>
                </a:solidFill>
                <a:latin typeface="Roboto"/>
                <a:ea typeface="Roboto"/>
                <a:cs typeface="Roboto"/>
                <a:sym typeface="Roboto"/>
              </a:endParaRPr>
            </a:p>
          </p:txBody>
        </p:sp>
        <p:sp>
          <p:nvSpPr>
            <p:cNvPr id="3214" name="Google Shape;3214;p199"/>
            <p:cNvSpPr/>
            <p:nvPr/>
          </p:nvSpPr>
          <p:spPr>
            <a:xfrm>
              <a:off x="0" y="165869"/>
              <a:ext cx="4317300" cy="368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2D2D2D"/>
                </a:buClr>
                <a:buFont typeface="Helvetica Neue"/>
                <a:buNone/>
              </a:pPr>
              <a:r>
                <a:rPr lang="en" sz="900">
                  <a:solidFill>
                    <a:srgbClr val="666666"/>
                  </a:solidFill>
                  <a:latin typeface="Roboto"/>
                  <a:ea typeface="Roboto"/>
                  <a:cs typeface="Roboto"/>
                  <a:sym typeface="Roboto"/>
                </a:rPr>
                <a:t> </a:t>
              </a:r>
              <a:r>
                <a:rPr b="0" i="0" lang="en" sz="900" u="none" cap="none" strike="noStrike">
                  <a:solidFill>
                    <a:srgbClr val="666666"/>
                  </a:solidFill>
                  <a:latin typeface="Roboto"/>
                  <a:ea typeface="Roboto"/>
                  <a:cs typeface="Roboto"/>
                  <a:sym typeface="Roboto"/>
                </a:rPr>
                <a:t>Pro-rated / Full amount</a:t>
              </a:r>
              <a:endParaRPr sz="500">
                <a:solidFill>
                  <a:srgbClr val="666666"/>
                </a:solidFill>
                <a:latin typeface="Roboto"/>
                <a:ea typeface="Roboto"/>
                <a:cs typeface="Roboto"/>
                <a:sym typeface="Roboto"/>
              </a:endParaRPr>
            </a:p>
          </p:txBody>
        </p:sp>
      </p:grpSp>
      <p:grpSp>
        <p:nvGrpSpPr>
          <p:cNvPr id="3215" name="Google Shape;3215;p199"/>
          <p:cNvGrpSpPr/>
          <p:nvPr/>
        </p:nvGrpSpPr>
        <p:grpSpPr>
          <a:xfrm>
            <a:off x="3960204" y="1972124"/>
            <a:ext cx="1758931" cy="361428"/>
            <a:chOff x="0" y="0"/>
            <a:chExt cx="5110200" cy="699900"/>
          </a:xfrm>
        </p:grpSpPr>
        <p:sp>
          <p:nvSpPr>
            <p:cNvPr id="3216" name="Google Shape;3216;p199"/>
            <p:cNvSpPr/>
            <p:nvPr/>
          </p:nvSpPr>
          <p:spPr>
            <a:xfrm>
              <a:off x="0" y="0"/>
              <a:ext cx="5110200" cy="699900"/>
            </a:xfrm>
            <a:prstGeom prst="roundRect">
              <a:avLst>
                <a:gd fmla="val 0" name="adj"/>
              </a:avLst>
            </a:prstGeom>
            <a:solidFill>
              <a:srgbClr val="D9D9D9"/>
            </a:solidFill>
            <a:ln>
              <a:noFill/>
            </a:ln>
            <a:effectLst>
              <a:outerShdw blurRad="38100" rotWithShape="0" dir="5400000" dist="12698">
                <a:srgbClr val="F1F2F2">
                  <a:alpha val="29409"/>
                </a:srgbClr>
              </a:outerShdw>
            </a:effectLst>
          </p:spPr>
          <p:txBody>
            <a:bodyPr anchorCtr="0" anchor="ctr" bIns="17150" lIns="17150" spcFirstLastPara="1" rIns="17150" wrap="square" tIns="17150">
              <a:noAutofit/>
            </a:bodyPr>
            <a:lstStyle/>
            <a:p>
              <a:pPr indent="0" lvl="0" marL="0" marR="0" rtl="0" algn="l">
                <a:lnSpc>
                  <a:spcPct val="9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3217" name="Google Shape;3217;p199"/>
            <p:cNvSpPr/>
            <p:nvPr/>
          </p:nvSpPr>
          <p:spPr>
            <a:xfrm>
              <a:off x="0" y="121419"/>
              <a:ext cx="5110200" cy="457200"/>
            </a:xfrm>
            <a:prstGeom prst="rect">
              <a:avLst/>
            </a:prstGeom>
            <a:solidFill>
              <a:srgbClr val="D9D9D9"/>
            </a:solid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Font typeface="Helvetica Neue"/>
                <a:buNone/>
              </a:pPr>
              <a:r>
                <a:rPr lang="en" sz="1100">
                  <a:solidFill>
                    <a:srgbClr val="FFFFFF"/>
                  </a:solidFill>
                  <a:latin typeface="Roboto"/>
                  <a:ea typeface="Roboto"/>
                  <a:cs typeface="Roboto"/>
                  <a:sym typeface="Roboto"/>
                </a:rPr>
                <a:t>   </a:t>
              </a:r>
              <a:r>
                <a:rPr b="0" i="0" lang="en" sz="1100" u="none" cap="none" strike="noStrike">
                  <a:solidFill>
                    <a:srgbClr val="666666"/>
                  </a:solidFill>
                  <a:latin typeface="Roboto"/>
                  <a:ea typeface="Roboto"/>
                  <a:cs typeface="Roboto"/>
                  <a:sym typeface="Roboto"/>
                </a:rPr>
                <a:t>Transaction</a:t>
              </a:r>
              <a:endParaRPr sz="500">
                <a:solidFill>
                  <a:srgbClr val="666666"/>
                </a:solidFill>
                <a:latin typeface="Roboto"/>
                <a:ea typeface="Roboto"/>
                <a:cs typeface="Roboto"/>
                <a:sym typeface="Roboto"/>
              </a:endParaRPr>
            </a:p>
          </p:txBody>
        </p:sp>
      </p:grpSp>
      <p:grpSp>
        <p:nvGrpSpPr>
          <p:cNvPr id="3218" name="Google Shape;3218;p199"/>
          <p:cNvGrpSpPr/>
          <p:nvPr/>
        </p:nvGrpSpPr>
        <p:grpSpPr>
          <a:xfrm>
            <a:off x="3960208" y="3757949"/>
            <a:ext cx="1713961" cy="346381"/>
            <a:chOff x="0" y="0"/>
            <a:chExt cx="5110200" cy="699900"/>
          </a:xfrm>
        </p:grpSpPr>
        <p:sp>
          <p:nvSpPr>
            <p:cNvPr id="3219" name="Google Shape;3219;p199"/>
            <p:cNvSpPr/>
            <p:nvPr/>
          </p:nvSpPr>
          <p:spPr>
            <a:xfrm>
              <a:off x="0" y="0"/>
              <a:ext cx="5110200" cy="699900"/>
            </a:xfrm>
            <a:prstGeom prst="roundRect">
              <a:avLst>
                <a:gd fmla="val 0" name="adj"/>
              </a:avLst>
            </a:prstGeom>
            <a:solidFill>
              <a:srgbClr val="D9D9D9"/>
            </a:solidFill>
            <a:ln>
              <a:noFill/>
            </a:ln>
            <a:effectLst>
              <a:outerShdw blurRad="38100" rotWithShape="0" dir="5400000" dist="12698">
                <a:srgbClr val="F1F2F2">
                  <a:alpha val="29409"/>
                </a:srgbClr>
              </a:outerShdw>
            </a:effectLst>
          </p:spPr>
          <p:txBody>
            <a:bodyPr anchorCtr="0" anchor="ctr" bIns="17150" lIns="17150" spcFirstLastPara="1" rIns="17150" wrap="square" tIns="17150">
              <a:noAutofit/>
            </a:bodyPr>
            <a:lstStyle/>
            <a:p>
              <a:pPr indent="0" lvl="0" marL="0" marR="0" rtl="0" algn="l">
                <a:lnSpc>
                  <a:spcPct val="90000"/>
                </a:lnSpc>
                <a:spcBef>
                  <a:spcPts val="0"/>
                </a:spcBef>
                <a:spcAft>
                  <a:spcPts val="0"/>
                </a:spcAft>
                <a:buClr>
                  <a:srgbClr val="FFFFFF"/>
                </a:buClr>
                <a:buFont typeface="Helvetica Neue"/>
                <a:buNone/>
              </a:pPr>
              <a:r>
                <a:t/>
              </a:r>
              <a:endParaRPr b="0" i="0" sz="1600" u="none" cap="none" strike="noStrike">
                <a:solidFill>
                  <a:srgbClr val="5A5A5A"/>
                </a:solidFill>
                <a:latin typeface="Roboto"/>
                <a:ea typeface="Roboto"/>
                <a:cs typeface="Roboto"/>
                <a:sym typeface="Roboto"/>
              </a:endParaRPr>
            </a:p>
          </p:txBody>
        </p:sp>
        <p:sp>
          <p:nvSpPr>
            <p:cNvPr id="3220" name="Google Shape;3220;p199"/>
            <p:cNvSpPr/>
            <p:nvPr/>
          </p:nvSpPr>
          <p:spPr>
            <a:xfrm>
              <a:off x="0" y="121419"/>
              <a:ext cx="5110200" cy="457200"/>
            </a:xfrm>
            <a:prstGeom prst="rect">
              <a:avLst/>
            </a:prstGeom>
            <a:solidFill>
              <a:srgbClr val="D9D9D9"/>
            </a:solid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Font typeface="Helvetica Neue"/>
                <a:buNone/>
              </a:pPr>
              <a:r>
                <a:rPr lang="en" sz="1100">
                  <a:solidFill>
                    <a:srgbClr val="FFFFFF"/>
                  </a:solidFill>
                  <a:latin typeface="Roboto"/>
                  <a:ea typeface="Roboto"/>
                  <a:cs typeface="Roboto"/>
                  <a:sym typeface="Roboto"/>
                </a:rPr>
                <a:t>   </a:t>
              </a:r>
              <a:r>
                <a:rPr b="0" i="0" lang="en" sz="1100" u="none" cap="none" strike="noStrike">
                  <a:solidFill>
                    <a:srgbClr val="666666"/>
                  </a:solidFill>
                  <a:latin typeface="Roboto"/>
                  <a:ea typeface="Roboto"/>
                  <a:cs typeface="Roboto"/>
                  <a:sym typeface="Roboto"/>
                </a:rPr>
                <a:t>Subscription</a:t>
              </a:r>
              <a:endParaRPr sz="500">
                <a:solidFill>
                  <a:srgbClr val="666666"/>
                </a:solidFill>
                <a:latin typeface="Roboto"/>
                <a:ea typeface="Roboto"/>
                <a:cs typeface="Roboto"/>
                <a:sym typeface="Roboto"/>
              </a:endParaRPr>
            </a:p>
          </p:txBody>
        </p:sp>
      </p:grpSp>
      <p:cxnSp>
        <p:nvCxnSpPr>
          <p:cNvPr id="3221" name="Google Shape;3221;p199"/>
          <p:cNvCxnSpPr>
            <a:stCxn id="3190" idx="1"/>
            <a:endCxn id="3171" idx="1"/>
          </p:cNvCxnSpPr>
          <p:nvPr/>
        </p:nvCxnSpPr>
        <p:spPr>
          <a:xfrm>
            <a:off x="786179" y="1618013"/>
            <a:ext cx="475500" cy="531000"/>
          </a:xfrm>
          <a:prstGeom prst="bentConnector3">
            <a:avLst>
              <a:gd fmla="val -37512" name="adj1"/>
            </a:avLst>
          </a:prstGeom>
          <a:noFill/>
          <a:ln cap="flat" cmpd="sng" w="9525">
            <a:solidFill>
              <a:schemeClr val="accent1"/>
            </a:solidFill>
            <a:prstDash val="dot"/>
            <a:round/>
            <a:headEnd len="med" w="med" type="none"/>
            <a:tailEnd len="med" w="med" type="none"/>
          </a:ln>
        </p:spPr>
      </p:cxnSp>
      <p:cxnSp>
        <p:nvCxnSpPr>
          <p:cNvPr id="3222" name="Google Shape;3222;p199"/>
          <p:cNvCxnSpPr>
            <a:stCxn id="3190" idx="1"/>
            <a:endCxn id="3174" idx="1"/>
          </p:cNvCxnSpPr>
          <p:nvPr/>
        </p:nvCxnSpPr>
        <p:spPr>
          <a:xfrm>
            <a:off x="786179" y="1618013"/>
            <a:ext cx="478500" cy="967800"/>
          </a:xfrm>
          <a:prstGeom prst="bentConnector3">
            <a:avLst>
              <a:gd fmla="val -37265" name="adj1"/>
            </a:avLst>
          </a:prstGeom>
          <a:noFill/>
          <a:ln cap="flat" cmpd="sng" w="9525">
            <a:solidFill>
              <a:schemeClr val="accent1"/>
            </a:solidFill>
            <a:prstDash val="dot"/>
            <a:round/>
            <a:headEnd len="med" w="med" type="none"/>
            <a:tailEnd len="med" w="med" type="none"/>
          </a:ln>
        </p:spPr>
      </p:cxnSp>
      <p:cxnSp>
        <p:nvCxnSpPr>
          <p:cNvPr id="3223" name="Google Shape;3223;p199"/>
          <p:cNvCxnSpPr>
            <a:stCxn id="3190" idx="1"/>
            <a:endCxn id="3177" idx="1"/>
          </p:cNvCxnSpPr>
          <p:nvPr/>
        </p:nvCxnSpPr>
        <p:spPr>
          <a:xfrm>
            <a:off x="786179" y="1618013"/>
            <a:ext cx="487800" cy="1437000"/>
          </a:xfrm>
          <a:prstGeom prst="bentConnector3">
            <a:avLst>
              <a:gd fmla="val -36561" name="adj1"/>
            </a:avLst>
          </a:prstGeom>
          <a:noFill/>
          <a:ln cap="flat" cmpd="sng" w="9525">
            <a:solidFill>
              <a:schemeClr val="accent1"/>
            </a:solidFill>
            <a:prstDash val="dot"/>
            <a:round/>
            <a:headEnd len="med" w="med" type="none"/>
            <a:tailEnd len="med" w="med" type="none"/>
          </a:ln>
        </p:spPr>
      </p:cxnSp>
      <p:cxnSp>
        <p:nvCxnSpPr>
          <p:cNvPr id="3224" name="Google Shape;3224;p199"/>
          <p:cNvCxnSpPr>
            <a:stCxn id="3193" idx="1"/>
            <a:endCxn id="3220" idx="1"/>
          </p:cNvCxnSpPr>
          <p:nvPr/>
        </p:nvCxnSpPr>
        <p:spPr>
          <a:xfrm>
            <a:off x="3487384" y="1624026"/>
            <a:ext cx="472800" cy="2307000"/>
          </a:xfrm>
          <a:prstGeom prst="bentConnector3">
            <a:avLst>
              <a:gd fmla="val -37726" name="adj1"/>
            </a:avLst>
          </a:prstGeom>
          <a:noFill/>
          <a:ln cap="flat" cmpd="sng" w="9525">
            <a:solidFill>
              <a:schemeClr val="accent1"/>
            </a:solidFill>
            <a:prstDash val="dot"/>
            <a:round/>
            <a:headEnd len="med" w="med" type="none"/>
            <a:tailEnd len="med" w="med" type="none"/>
          </a:ln>
        </p:spPr>
      </p:cxnSp>
      <p:cxnSp>
        <p:nvCxnSpPr>
          <p:cNvPr id="3225" name="Google Shape;3225;p199"/>
          <p:cNvCxnSpPr>
            <a:stCxn id="3193" idx="1"/>
            <a:endCxn id="3217" idx="1"/>
          </p:cNvCxnSpPr>
          <p:nvPr/>
        </p:nvCxnSpPr>
        <p:spPr>
          <a:xfrm>
            <a:off x="3487384" y="1624026"/>
            <a:ext cx="472800" cy="528900"/>
          </a:xfrm>
          <a:prstGeom prst="bentConnector3">
            <a:avLst>
              <a:gd fmla="val -37726" name="adj1"/>
            </a:avLst>
          </a:prstGeom>
          <a:noFill/>
          <a:ln cap="flat" cmpd="sng" w="9525">
            <a:solidFill>
              <a:schemeClr val="accent1"/>
            </a:solidFill>
            <a:prstDash val="dot"/>
            <a:round/>
            <a:headEnd len="med" w="med" type="none"/>
            <a:tailEnd len="med" w="med" type="none"/>
          </a:ln>
        </p:spPr>
      </p:cxnSp>
      <p:cxnSp>
        <p:nvCxnSpPr>
          <p:cNvPr id="3226" name="Google Shape;3226;p199"/>
          <p:cNvCxnSpPr>
            <a:stCxn id="3193" idx="1"/>
            <a:endCxn id="3208" idx="1"/>
          </p:cNvCxnSpPr>
          <p:nvPr/>
        </p:nvCxnSpPr>
        <p:spPr>
          <a:xfrm>
            <a:off x="3487384" y="1624026"/>
            <a:ext cx="472800" cy="1873500"/>
          </a:xfrm>
          <a:prstGeom prst="bentConnector3">
            <a:avLst>
              <a:gd fmla="val -37726" name="adj1"/>
            </a:avLst>
          </a:prstGeom>
          <a:noFill/>
          <a:ln cap="flat" cmpd="sng" w="9525">
            <a:solidFill>
              <a:schemeClr val="accent1"/>
            </a:solidFill>
            <a:prstDash val="dot"/>
            <a:round/>
            <a:headEnd len="med" w="med" type="none"/>
            <a:tailEnd len="med" w="med" type="none"/>
          </a:ln>
        </p:spPr>
      </p:cxnSp>
      <p:cxnSp>
        <p:nvCxnSpPr>
          <p:cNvPr id="3227" name="Google Shape;3227;p199"/>
          <p:cNvCxnSpPr>
            <a:stCxn id="3196" idx="1"/>
            <a:endCxn id="3180" idx="1"/>
          </p:cNvCxnSpPr>
          <p:nvPr/>
        </p:nvCxnSpPr>
        <p:spPr>
          <a:xfrm>
            <a:off x="6245673" y="1624073"/>
            <a:ext cx="445800" cy="540000"/>
          </a:xfrm>
          <a:prstGeom prst="bentConnector3">
            <a:avLst>
              <a:gd fmla="val -40008" name="adj1"/>
            </a:avLst>
          </a:prstGeom>
          <a:noFill/>
          <a:ln cap="flat" cmpd="sng" w="9525">
            <a:solidFill>
              <a:schemeClr val="accent1"/>
            </a:solidFill>
            <a:prstDash val="dot"/>
            <a:round/>
            <a:headEnd len="med" w="med" type="none"/>
            <a:tailEnd len="med" w="med" type="none"/>
          </a:ln>
        </p:spPr>
      </p:cxnSp>
      <p:cxnSp>
        <p:nvCxnSpPr>
          <p:cNvPr id="3228" name="Google Shape;3228;p199"/>
          <p:cNvCxnSpPr>
            <a:stCxn id="3196" idx="1"/>
            <a:endCxn id="3183" idx="1"/>
          </p:cNvCxnSpPr>
          <p:nvPr/>
        </p:nvCxnSpPr>
        <p:spPr>
          <a:xfrm>
            <a:off x="6245673" y="1624073"/>
            <a:ext cx="472800" cy="1010700"/>
          </a:xfrm>
          <a:prstGeom prst="bentConnector3">
            <a:avLst>
              <a:gd fmla="val -37726" name="adj1"/>
            </a:avLst>
          </a:prstGeom>
          <a:noFill/>
          <a:ln cap="flat" cmpd="sng" w="9525">
            <a:solidFill>
              <a:schemeClr val="accent1"/>
            </a:solidFill>
            <a:prstDash val="dot"/>
            <a:round/>
            <a:headEnd len="med" w="med" type="none"/>
            <a:tailEnd len="med" w="med" type="none"/>
          </a:ln>
        </p:spPr>
      </p:cxnSp>
      <p:cxnSp>
        <p:nvCxnSpPr>
          <p:cNvPr id="3229" name="Google Shape;3229;p199"/>
          <p:cNvCxnSpPr>
            <a:stCxn id="3196" idx="1"/>
            <a:endCxn id="3186" idx="1"/>
          </p:cNvCxnSpPr>
          <p:nvPr/>
        </p:nvCxnSpPr>
        <p:spPr>
          <a:xfrm>
            <a:off x="6245673" y="1624073"/>
            <a:ext cx="472800" cy="1483200"/>
          </a:xfrm>
          <a:prstGeom prst="bentConnector3">
            <a:avLst>
              <a:gd fmla="val -37726" name="adj1"/>
            </a:avLst>
          </a:prstGeom>
          <a:noFill/>
          <a:ln cap="flat" cmpd="sng" w="9525">
            <a:solidFill>
              <a:schemeClr val="accent1"/>
            </a:solidFill>
            <a:prstDash val="dot"/>
            <a:round/>
            <a:headEnd len="med" w="med" type="none"/>
            <a:tailEnd len="med" w="med" type="non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4" name="Shape 3234"/>
        <p:cNvGrpSpPr/>
        <p:nvPr/>
      </p:nvGrpSpPr>
      <p:grpSpPr>
        <a:xfrm>
          <a:off x="0" y="0"/>
          <a:ext cx="0" cy="0"/>
          <a:chOff x="0" y="0"/>
          <a:chExt cx="0" cy="0"/>
        </a:xfrm>
      </p:grpSpPr>
      <p:sp>
        <p:nvSpPr>
          <p:cNvPr id="3235" name="Google Shape;3235;p200"/>
          <p:cNvSpPr txBox="1"/>
          <p:nvPr/>
        </p:nvSpPr>
        <p:spPr>
          <a:xfrm>
            <a:off x="277847" y="398119"/>
            <a:ext cx="6487500" cy="566700"/>
          </a:xfrm>
          <a:prstGeom prst="rect">
            <a:avLst/>
          </a:prstGeom>
          <a:noFill/>
          <a:ln>
            <a:noFill/>
          </a:ln>
        </p:spPr>
        <p:txBody>
          <a:bodyPr anchorCtr="0" anchor="t" bIns="68625" lIns="68625" spcFirstLastPara="1" rIns="68625" wrap="square" tIns="68625">
            <a:noAutofit/>
          </a:bodyPr>
          <a:lstStyle/>
          <a:p>
            <a:pPr indent="0" lvl="0" marL="0" rtl="0">
              <a:spcBef>
                <a:spcPts val="0"/>
              </a:spcBef>
              <a:spcAft>
                <a:spcPts val="0"/>
              </a:spcAft>
              <a:buNone/>
            </a:pPr>
            <a:r>
              <a:rPr lang="en" sz="2100">
                <a:solidFill>
                  <a:schemeClr val="accent1"/>
                </a:solidFill>
                <a:latin typeface="Roboto"/>
                <a:ea typeface="Roboto"/>
                <a:cs typeface="Roboto"/>
                <a:sym typeface="Roboto"/>
              </a:rPr>
              <a:t>Apigee </a:t>
            </a:r>
            <a:r>
              <a:rPr lang="en" sz="2100">
                <a:solidFill>
                  <a:schemeClr val="accent1"/>
                </a:solidFill>
                <a:latin typeface="Roboto"/>
                <a:ea typeface="Roboto"/>
                <a:cs typeface="Roboto"/>
                <a:sym typeface="Roboto"/>
              </a:rPr>
              <a:t>Edge</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a:p>
            <a:pPr indent="0" lvl="0" marL="0" rtl="0">
              <a:spcBef>
                <a:spcPts val="0"/>
              </a:spcBef>
              <a:spcAft>
                <a:spcPts val="0"/>
              </a:spcAft>
              <a:buNone/>
            </a:pPr>
            <a:r>
              <a:t/>
            </a:r>
            <a:endParaRPr sz="2100">
              <a:solidFill>
                <a:schemeClr val="accent1"/>
              </a:solidFill>
              <a:latin typeface="Roboto"/>
              <a:ea typeface="Roboto"/>
              <a:cs typeface="Roboto"/>
              <a:sym typeface="Roboto"/>
            </a:endParaRPr>
          </a:p>
        </p:txBody>
      </p:sp>
      <p:sp>
        <p:nvSpPr>
          <p:cNvPr id="3236" name="Google Shape;3236;p200"/>
          <p:cNvSpPr/>
          <p:nvPr/>
        </p:nvSpPr>
        <p:spPr>
          <a:xfrm>
            <a:off x="3584405" y="753573"/>
            <a:ext cx="1977000" cy="597900"/>
          </a:xfrm>
          <a:prstGeom prst="rect">
            <a:avLst/>
          </a:prstGeom>
          <a:noFill/>
          <a:ln>
            <a:noFill/>
          </a:ln>
        </p:spPr>
        <p:txBody>
          <a:bodyPr anchorCtr="0" anchor="t" bIns="34300" lIns="34300" spcFirstLastPara="1" rIns="34300" wrap="square" tIns="34300">
            <a:noAutofit/>
          </a:bodyPr>
          <a:lstStyle/>
          <a:p>
            <a:pPr indent="0" lvl="0" marL="0" marR="0" rtl="0" algn="ctr">
              <a:lnSpc>
                <a:spcPct val="100000"/>
              </a:lnSpc>
              <a:spcBef>
                <a:spcPts val="0"/>
              </a:spcBef>
              <a:spcAft>
                <a:spcPts val="0"/>
              </a:spcAft>
              <a:buClr>
                <a:srgbClr val="474747"/>
              </a:buClr>
              <a:buFont typeface="Helvetica Neue"/>
              <a:buNone/>
            </a:pPr>
            <a:r>
              <a:rPr b="1" i="0" lang="en" sz="900" u="none" cap="none" strike="noStrike">
                <a:solidFill>
                  <a:srgbClr val="474747"/>
                </a:solidFill>
                <a:latin typeface="Roboto"/>
                <a:ea typeface="Roboto"/>
                <a:cs typeface="Roboto"/>
                <a:sym typeface="Roboto"/>
              </a:rPr>
              <a:t>Design</a:t>
            </a:r>
            <a:br>
              <a:rPr b="1" i="0" lang="en" sz="900" u="none" cap="none" strike="noStrike">
                <a:solidFill>
                  <a:srgbClr val="474747"/>
                </a:solidFill>
                <a:latin typeface="Roboto"/>
                <a:ea typeface="Roboto"/>
                <a:cs typeface="Roboto"/>
                <a:sym typeface="Roboto"/>
              </a:rPr>
            </a:br>
            <a:r>
              <a:rPr b="0" i="0" lang="en" sz="900" u="none" cap="none" strike="noStrike">
                <a:solidFill>
                  <a:srgbClr val="5A5A5A"/>
                </a:solidFill>
                <a:latin typeface="Roboto"/>
                <a:ea typeface="Roboto"/>
                <a:cs typeface="Roboto"/>
                <a:sym typeface="Roboto"/>
              </a:rPr>
              <a:t>Design first. Document Smart. Full support for Swagger 2.0</a:t>
            </a:r>
            <a:endParaRPr sz="900">
              <a:latin typeface="Roboto"/>
              <a:ea typeface="Roboto"/>
              <a:cs typeface="Roboto"/>
              <a:sym typeface="Roboto"/>
            </a:endParaRPr>
          </a:p>
        </p:txBody>
      </p:sp>
      <p:sp>
        <p:nvSpPr>
          <p:cNvPr id="3237" name="Google Shape;3237;p200"/>
          <p:cNvSpPr/>
          <p:nvPr/>
        </p:nvSpPr>
        <p:spPr>
          <a:xfrm>
            <a:off x="5830260" y="1323092"/>
            <a:ext cx="3253800" cy="8844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b="1" i="0" lang="en" sz="900" u="none" cap="none" strike="noStrike">
                <a:solidFill>
                  <a:srgbClr val="474747"/>
                </a:solidFill>
                <a:latin typeface="Roboto"/>
                <a:ea typeface="Roboto"/>
                <a:cs typeface="Roboto"/>
                <a:sym typeface="Roboto"/>
              </a:rPr>
              <a:t>Develop</a:t>
            </a:r>
            <a:endParaRPr sz="900">
              <a:latin typeface="Roboto"/>
              <a:ea typeface="Roboto"/>
              <a:cs typeface="Roboto"/>
              <a:sym typeface="Roboto"/>
            </a:endParaRPr>
          </a:p>
          <a:p>
            <a:pPr indent="0" lvl="0" marL="0" marR="0" rtl="0" algn="l">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Configuration: Over 30 ready-to-use &amp; configurable policies</a:t>
            </a:r>
            <a:endParaRPr sz="900">
              <a:latin typeface="Roboto"/>
              <a:ea typeface="Roboto"/>
              <a:cs typeface="Roboto"/>
              <a:sym typeface="Roboto"/>
            </a:endParaRPr>
          </a:p>
          <a:p>
            <a:pPr indent="0" lvl="1" marL="0" marR="0" rtl="0" algn="l">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Code: Built-in support for Node, JavaScript and </a:t>
            </a:r>
            <a:endParaRPr sz="900">
              <a:latin typeface="Roboto"/>
              <a:ea typeface="Roboto"/>
              <a:cs typeface="Roboto"/>
              <a:sym typeface="Roboto"/>
            </a:endParaRPr>
          </a:p>
          <a:p>
            <a:pPr indent="0" lvl="1" marL="0" marR="0" rtl="0" algn="l">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Java extensibility</a:t>
            </a:r>
            <a:endParaRPr sz="900">
              <a:latin typeface="Roboto"/>
              <a:ea typeface="Roboto"/>
              <a:cs typeface="Roboto"/>
              <a:sym typeface="Roboto"/>
            </a:endParaRPr>
          </a:p>
          <a:p>
            <a:pPr indent="0" lvl="0" marL="0" marR="0" rtl="0" algn="l">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BaaS</a:t>
            </a:r>
            <a:endParaRPr sz="900">
              <a:latin typeface="Roboto"/>
              <a:ea typeface="Roboto"/>
              <a:cs typeface="Roboto"/>
              <a:sym typeface="Roboto"/>
            </a:endParaRPr>
          </a:p>
        </p:txBody>
      </p:sp>
      <p:sp>
        <p:nvSpPr>
          <p:cNvPr id="3238" name="Google Shape;3238;p200"/>
          <p:cNvSpPr/>
          <p:nvPr/>
        </p:nvSpPr>
        <p:spPr>
          <a:xfrm>
            <a:off x="6182354" y="2318187"/>
            <a:ext cx="2742000" cy="10365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b="1" i="0" lang="en" sz="900" u="none" cap="none" strike="noStrike">
                <a:solidFill>
                  <a:srgbClr val="474747"/>
                </a:solidFill>
                <a:latin typeface="Roboto"/>
                <a:ea typeface="Roboto"/>
                <a:cs typeface="Roboto"/>
                <a:sym typeface="Roboto"/>
              </a:rPr>
              <a:t>Secure</a:t>
            </a:r>
            <a:endParaRPr sz="900">
              <a:latin typeface="Roboto"/>
              <a:ea typeface="Roboto"/>
              <a:cs typeface="Roboto"/>
              <a:sym typeface="Roboto"/>
            </a:endParaRPr>
          </a:p>
          <a:p>
            <a:pPr indent="0" lvl="0" marL="0" marR="0" rtl="0" algn="l">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End-to-end security</a:t>
            </a:r>
            <a:endParaRPr sz="900">
              <a:latin typeface="Roboto"/>
              <a:ea typeface="Roboto"/>
              <a:cs typeface="Roboto"/>
              <a:sym typeface="Roboto"/>
            </a:endParaRPr>
          </a:p>
          <a:p>
            <a:pPr indent="0" lvl="0" marL="0" marR="0" rtl="0" algn="l">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Threat protection</a:t>
            </a:r>
            <a:endParaRPr sz="900">
              <a:latin typeface="Roboto"/>
              <a:ea typeface="Roboto"/>
              <a:cs typeface="Roboto"/>
              <a:sym typeface="Roboto"/>
            </a:endParaRPr>
          </a:p>
          <a:p>
            <a:pPr indent="0" lvl="0" marL="0" marR="0" rtl="0" algn="l">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Access control</a:t>
            </a:r>
            <a:endParaRPr sz="900">
              <a:latin typeface="Roboto"/>
              <a:ea typeface="Roboto"/>
              <a:cs typeface="Roboto"/>
              <a:sym typeface="Roboto"/>
            </a:endParaRPr>
          </a:p>
          <a:p>
            <a:pPr indent="0" lvl="0" marL="0" marR="0" rtl="0" algn="l">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Simple OAuth implementation for your APIs </a:t>
            </a:r>
            <a:endParaRPr sz="900">
              <a:latin typeface="Roboto"/>
              <a:ea typeface="Roboto"/>
              <a:cs typeface="Roboto"/>
              <a:sym typeface="Roboto"/>
            </a:endParaRPr>
          </a:p>
          <a:p>
            <a:pPr indent="0" lvl="0" marL="0" marR="0" rtl="0" algn="l">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PCI and HIPAA compliance</a:t>
            </a:r>
            <a:endParaRPr sz="900">
              <a:latin typeface="Roboto"/>
              <a:ea typeface="Roboto"/>
              <a:cs typeface="Roboto"/>
              <a:sym typeface="Roboto"/>
            </a:endParaRPr>
          </a:p>
        </p:txBody>
      </p:sp>
      <p:sp>
        <p:nvSpPr>
          <p:cNvPr id="3239" name="Google Shape;3239;p200"/>
          <p:cNvSpPr/>
          <p:nvPr/>
        </p:nvSpPr>
        <p:spPr>
          <a:xfrm>
            <a:off x="5850694" y="3405680"/>
            <a:ext cx="2692800" cy="427200"/>
          </a:xfrm>
          <a:prstGeom prst="rect">
            <a:avLst/>
          </a:prstGeom>
          <a:noFill/>
          <a:ln>
            <a:noFill/>
          </a:ln>
        </p:spPr>
        <p:txBody>
          <a:bodyPr anchorCtr="0" anchor="t" bIns="34300" lIns="34300" spcFirstLastPara="1" rIns="34300" wrap="square" tIns="34300">
            <a:noAutofit/>
          </a:bodyPr>
          <a:lstStyle/>
          <a:p>
            <a:pPr indent="0" lvl="0" marL="0" marR="0" rtl="0" algn="l">
              <a:lnSpc>
                <a:spcPct val="100000"/>
              </a:lnSpc>
              <a:spcBef>
                <a:spcPts val="0"/>
              </a:spcBef>
              <a:spcAft>
                <a:spcPts val="0"/>
              </a:spcAft>
              <a:buClr>
                <a:srgbClr val="474747"/>
              </a:buClr>
              <a:buFont typeface="Helvetica Neue"/>
              <a:buNone/>
            </a:pPr>
            <a:r>
              <a:rPr b="1" i="0" lang="en" sz="900" u="none" cap="none" strike="noStrike">
                <a:solidFill>
                  <a:srgbClr val="474747"/>
                </a:solidFill>
                <a:latin typeface="Roboto"/>
                <a:ea typeface="Roboto"/>
                <a:cs typeface="Roboto"/>
                <a:sym typeface="Roboto"/>
              </a:rPr>
              <a:t>Publish</a:t>
            </a:r>
            <a:endParaRPr sz="900">
              <a:latin typeface="Roboto"/>
              <a:ea typeface="Roboto"/>
              <a:cs typeface="Roboto"/>
              <a:sym typeface="Roboto"/>
            </a:endParaRPr>
          </a:p>
          <a:p>
            <a:pPr indent="0" lvl="0" marL="0" marR="0" rtl="0" algn="l">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Turnkey developer portal</a:t>
            </a:r>
            <a:endParaRPr sz="900">
              <a:latin typeface="Roboto"/>
              <a:ea typeface="Roboto"/>
              <a:cs typeface="Roboto"/>
              <a:sym typeface="Roboto"/>
            </a:endParaRPr>
          </a:p>
        </p:txBody>
      </p:sp>
      <p:sp>
        <p:nvSpPr>
          <p:cNvPr id="3240" name="Google Shape;3240;p200"/>
          <p:cNvSpPr/>
          <p:nvPr/>
        </p:nvSpPr>
        <p:spPr>
          <a:xfrm>
            <a:off x="474793" y="3405680"/>
            <a:ext cx="2839500" cy="7317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b="1" i="0" lang="en" sz="900" u="none" cap="none" strike="noStrike">
                <a:solidFill>
                  <a:srgbClr val="474747"/>
                </a:solidFill>
                <a:latin typeface="Roboto"/>
                <a:ea typeface="Roboto"/>
                <a:cs typeface="Roboto"/>
                <a:sym typeface="Roboto"/>
              </a:rPr>
              <a:t>Monitor</a:t>
            </a:r>
            <a:br>
              <a:rPr b="1" i="0" lang="en" sz="900" u="none" cap="none" strike="noStrike">
                <a:solidFill>
                  <a:srgbClr val="474747"/>
                </a:solidFill>
                <a:latin typeface="Roboto"/>
                <a:ea typeface="Roboto"/>
                <a:cs typeface="Roboto"/>
                <a:sym typeface="Roboto"/>
              </a:rPr>
            </a:br>
            <a:r>
              <a:rPr b="0" i="0" lang="en" sz="900" u="none" cap="none" strike="noStrike">
                <a:solidFill>
                  <a:srgbClr val="5A5A5A"/>
                </a:solidFill>
                <a:latin typeface="Roboto"/>
                <a:ea typeface="Roboto"/>
                <a:cs typeface="Roboto"/>
                <a:sym typeface="Roboto"/>
              </a:rPr>
              <a:t>Centralized control, decentralized development</a:t>
            </a:r>
            <a:endParaRPr sz="900">
              <a:latin typeface="Roboto"/>
              <a:ea typeface="Roboto"/>
              <a:cs typeface="Roboto"/>
              <a:sym typeface="Roboto"/>
            </a:endParaRPr>
          </a:p>
          <a:p>
            <a:pPr indent="0" lvl="0" marL="0" marR="0" rtl="0" algn="r">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Multi-tenant architecture</a:t>
            </a:r>
            <a:endParaRPr sz="900">
              <a:latin typeface="Roboto"/>
              <a:ea typeface="Roboto"/>
              <a:cs typeface="Roboto"/>
              <a:sym typeface="Roboto"/>
            </a:endParaRPr>
          </a:p>
          <a:p>
            <a:pPr indent="0" lvl="0" marL="0" marR="0" rtl="0" algn="r">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Billions of API calls, including large spikes</a:t>
            </a:r>
            <a:endParaRPr sz="900">
              <a:latin typeface="Roboto"/>
              <a:ea typeface="Roboto"/>
              <a:cs typeface="Roboto"/>
              <a:sym typeface="Roboto"/>
            </a:endParaRPr>
          </a:p>
        </p:txBody>
      </p:sp>
      <p:sp>
        <p:nvSpPr>
          <p:cNvPr id="3241" name="Google Shape;3241;p200"/>
          <p:cNvSpPr/>
          <p:nvPr/>
        </p:nvSpPr>
        <p:spPr>
          <a:xfrm>
            <a:off x="270535" y="2318187"/>
            <a:ext cx="2691600" cy="7317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b="1" i="0" lang="en" sz="900" u="none" cap="none" strike="noStrike">
                <a:solidFill>
                  <a:srgbClr val="474747"/>
                </a:solidFill>
                <a:latin typeface="Roboto"/>
                <a:ea typeface="Roboto"/>
                <a:cs typeface="Roboto"/>
                <a:sym typeface="Roboto"/>
              </a:rPr>
              <a:t>Analyze</a:t>
            </a:r>
            <a:endParaRPr sz="900">
              <a:latin typeface="Roboto"/>
              <a:ea typeface="Roboto"/>
              <a:cs typeface="Roboto"/>
              <a:sym typeface="Roboto"/>
            </a:endParaRPr>
          </a:p>
          <a:p>
            <a:pPr indent="0" lvl="0" marL="0" marR="0" rtl="0" algn="r">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Complete visibility– from app end to backend</a:t>
            </a:r>
            <a:endParaRPr sz="900">
              <a:latin typeface="Roboto"/>
              <a:ea typeface="Roboto"/>
              <a:cs typeface="Roboto"/>
              <a:sym typeface="Roboto"/>
            </a:endParaRPr>
          </a:p>
          <a:p>
            <a:pPr indent="0" lvl="0" marL="0" marR="0" rtl="0" algn="r">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Automatically and continuously collect </a:t>
            </a:r>
            <a:br>
              <a:rPr b="0" i="0" lang="en" sz="900" u="none" cap="none" strike="noStrike">
                <a:solidFill>
                  <a:srgbClr val="5A5A5A"/>
                </a:solidFill>
                <a:latin typeface="Roboto"/>
                <a:ea typeface="Roboto"/>
                <a:cs typeface="Roboto"/>
                <a:sym typeface="Roboto"/>
              </a:rPr>
            </a:br>
            <a:r>
              <a:rPr b="0" i="0" lang="en" sz="900" u="none" cap="none" strike="noStrike">
                <a:solidFill>
                  <a:srgbClr val="5A5A5A"/>
                </a:solidFill>
                <a:latin typeface="Roboto"/>
                <a:ea typeface="Roboto"/>
                <a:cs typeface="Roboto"/>
                <a:sym typeface="Roboto"/>
              </a:rPr>
              <a:t>all API-traffic data out of the box</a:t>
            </a:r>
            <a:endParaRPr sz="900">
              <a:latin typeface="Roboto"/>
              <a:ea typeface="Roboto"/>
              <a:cs typeface="Roboto"/>
              <a:sym typeface="Roboto"/>
            </a:endParaRPr>
          </a:p>
        </p:txBody>
      </p:sp>
      <p:sp>
        <p:nvSpPr>
          <p:cNvPr id="3242" name="Google Shape;3242;p200"/>
          <p:cNvSpPr/>
          <p:nvPr/>
        </p:nvSpPr>
        <p:spPr>
          <a:xfrm>
            <a:off x="858919" y="1323092"/>
            <a:ext cx="2450700" cy="884400"/>
          </a:xfrm>
          <a:prstGeom prst="rect">
            <a:avLst/>
          </a:prstGeom>
          <a:noFill/>
          <a:ln>
            <a:noFill/>
          </a:ln>
        </p:spPr>
        <p:txBody>
          <a:bodyPr anchorCtr="0" anchor="t" bIns="34300" lIns="34300" spcFirstLastPara="1" rIns="34300" wrap="square" tIns="34300">
            <a:noAutofit/>
          </a:bodyPr>
          <a:lstStyle/>
          <a:p>
            <a:pPr indent="0" lvl="0" marL="0" marR="0" rtl="0" algn="r">
              <a:lnSpc>
                <a:spcPct val="100000"/>
              </a:lnSpc>
              <a:spcBef>
                <a:spcPts val="0"/>
              </a:spcBef>
              <a:spcAft>
                <a:spcPts val="0"/>
              </a:spcAft>
              <a:buClr>
                <a:srgbClr val="474747"/>
              </a:buClr>
              <a:buFont typeface="Helvetica Neue"/>
              <a:buNone/>
            </a:pPr>
            <a:r>
              <a:rPr b="1" i="0" lang="en" sz="900" u="none" cap="none" strike="noStrike">
                <a:solidFill>
                  <a:srgbClr val="474747"/>
                </a:solidFill>
                <a:latin typeface="Roboto"/>
                <a:ea typeface="Roboto"/>
                <a:cs typeface="Roboto"/>
                <a:sym typeface="Roboto"/>
              </a:rPr>
              <a:t>Monetize</a:t>
            </a:r>
            <a:endParaRPr sz="900">
              <a:latin typeface="Roboto"/>
              <a:ea typeface="Roboto"/>
              <a:cs typeface="Roboto"/>
              <a:sym typeface="Roboto"/>
            </a:endParaRPr>
          </a:p>
          <a:p>
            <a:pPr indent="0" lvl="0" marL="0" marR="0" rtl="0" algn="r">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Flexible rate plans</a:t>
            </a:r>
            <a:endParaRPr sz="900">
              <a:latin typeface="Roboto"/>
              <a:ea typeface="Roboto"/>
              <a:cs typeface="Roboto"/>
              <a:sym typeface="Roboto"/>
            </a:endParaRPr>
          </a:p>
          <a:p>
            <a:pPr indent="0" lvl="0" marL="0" marR="0" rtl="0" algn="r">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Internationalization support</a:t>
            </a:r>
            <a:endParaRPr sz="900">
              <a:latin typeface="Roboto"/>
              <a:ea typeface="Roboto"/>
              <a:cs typeface="Roboto"/>
              <a:sym typeface="Roboto"/>
            </a:endParaRPr>
          </a:p>
          <a:p>
            <a:pPr indent="0" lvl="0" marL="0" marR="0" rtl="0" algn="r">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Usage tracking</a:t>
            </a:r>
            <a:endParaRPr sz="900">
              <a:latin typeface="Roboto"/>
              <a:ea typeface="Roboto"/>
              <a:cs typeface="Roboto"/>
              <a:sym typeface="Roboto"/>
            </a:endParaRPr>
          </a:p>
          <a:p>
            <a:pPr indent="0" lvl="0" marL="0" marR="0" rtl="0" algn="r">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Limits and notifications</a:t>
            </a:r>
            <a:endParaRPr sz="900">
              <a:latin typeface="Roboto"/>
              <a:ea typeface="Roboto"/>
              <a:cs typeface="Roboto"/>
              <a:sym typeface="Roboto"/>
            </a:endParaRPr>
          </a:p>
        </p:txBody>
      </p:sp>
      <p:grpSp>
        <p:nvGrpSpPr>
          <p:cNvPr id="3243" name="Google Shape;3243;p200"/>
          <p:cNvGrpSpPr/>
          <p:nvPr/>
        </p:nvGrpSpPr>
        <p:grpSpPr>
          <a:xfrm>
            <a:off x="4185410" y="2555874"/>
            <a:ext cx="837807" cy="393612"/>
            <a:chOff x="0" y="0"/>
            <a:chExt cx="2234153" cy="1049632"/>
          </a:xfrm>
        </p:grpSpPr>
        <p:sp>
          <p:nvSpPr>
            <p:cNvPr id="3244" name="Google Shape;3244;p200"/>
            <p:cNvSpPr/>
            <p:nvPr/>
          </p:nvSpPr>
          <p:spPr>
            <a:xfrm>
              <a:off x="0" y="248032"/>
              <a:ext cx="497400" cy="578400"/>
            </a:xfrm>
            <a:custGeom>
              <a:rect b="b" l="l" r="r" t="t"/>
              <a:pathLst>
                <a:path extrusionOk="0" h="120000" w="120000">
                  <a:moveTo>
                    <a:pt x="97433" y="52938"/>
                  </a:moveTo>
                  <a:cubicBezTo>
                    <a:pt x="97433" y="48677"/>
                    <a:pt x="96705" y="44416"/>
                    <a:pt x="95255" y="40144"/>
                  </a:cubicBezTo>
                  <a:cubicBezTo>
                    <a:pt x="93800" y="35883"/>
                    <a:pt x="91538" y="31950"/>
                    <a:pt x="88461" y="28344"/>
                  </a:cubicBezTo>
                  <a:cubicBezTo>
                    <a:pt x="85383" y="24744"/>
                    <a:pt x="81577" y="21911"/>
                    <a:pt x="77050" y="19855"/>
                  </a:cubicBezTo>
                  <a:cubicBezTo>
                    <a:pt x="72522" y="17794"/>
                    <a:pt x="67261" y="16761"/>
                    <a:pt x="61283" y="16761"/>
                  </a:cubicBezTo>
                  <a:cubicBezTo>
                    <a:pt x="54444" y="16761"/>
                    <a:pt x="48588" y="17794"/>
                    <a:pt x="43716" y="19855"/>
                  </a:cubicBezTo>
                  <a:cubicBezTo>
                    <a:pt x="38844" y="21911"/>
                    <a:pt x="34911" y="24633"/>
                    <a:pt x="31922" y="28011"/>
                  </a:cubicBezTo>
                  <a:cubicBezTo>
                    <a:pt x="28927" y="31400"/>
                    <a:pt x="26666" y="35222"/>
                    <a:pt x="25127" y="39483"/>
                  </a:cubicBezTo>
                  <a:cubicBezTo>
                    <a:pt x="23588" y="43750"/>
                    <a:pt x="22733" y="48238"/>
                    <a:pt x="22561" y="52938"/>
                  </a:cubicBezTo>
                  <a:cubicBezTo>
                    <a:pt x="22561" y="52938"/>
                    <a:pt x="97433" y="52938"/>
                    <a:pt x="97433" y="52938"/>
                  </a:cubicBezTo>
                  <a:close/>
                  <a:moveTo>
                    <a:pt x="22561" y="67500"/>
                  </a:moveTo>
                  <a:cubicBezTo>
                    <a:pt x="22561" y="77794"/>
                    <a:pt x="26194" y="86327"/>
                    <a:pt x="33461" y="93088"/>
                  </a:cubicBezTo>
                  <a:cubicBezTo>
                    <a:pt x="40727" y="99855"/>
                    <a:pt x="50511" y="103233"/>
                    <a:pt x="62816" y="103233"/>
                  </a:cubicBezTo>
                  <a:cubicBezTo>
                    <a:pt x="71366" y="103233"/>
                    <a:pt x="78288" y="102205"/>
                    <a:pt x="83588" y="100144"/>
                  </a:cubicBezTo>
                  <a:cubicBezTo>
                    <a:pt x="88883" y="98088"/>
                    <a:pt x="94183" y="95294"/>
                    <a:pt x="99483" y="91766"/>
                  </a:cubicBezTo>
                  <a:cubicBezTo>
                    <a:pt x="103933" y="88827"/>
                    <a:pt x="107088" y="87355"/>
                    <a:pt x="108972" y="87355"/>
                  </a:cubicBezTo>
                  <a:cubicBezTo>
                    <a:pt x="111194" y="87355"/>
                    <a:pt x="113116" y="88122"/>
                    <a:pt x="114744" y="89666"/>
                  </a:cubicBezTo>
                  <a:cubicBezTo>
                    <a:pt x="116366" y="91211"/>
                    <a:pt x="117177" y="93311"/>
                    <a:pt x="117177" y="95955"/>
                  </a:cubicBezTo>
                  <a:cubicBezTo>
                    <a:pt x="117177" y="98311"/>
                    <a:pt x="115594" y="100883"/>
                    <a:pt x="112433" y="103677"/>
                  </a:cubicBezTo>
                  <a:cubicBezTo>
                    <a:pt x="109272" y="106472"/>
                    <a:pt x="105038" y="109122"/>
                    <a:pt x="99744" y="111616"/>
                  </a:cubicBezTo>
                  <a:cubicBezTo>
                    <a:pt x="94444" y="114122"/>
                    <a:pt x="88544" y="116138"/>
                    <a:pt x="82050" y="117683"/>
                  </a:cubicBezTo>
                  <a:cubicBezTo>
                    <a:pt x="75550" y="119227"/>
                    <a:pt x="69055" y="120000"/>
                    <a:pt x="62566" y="120000"/>
                  </a:cubicBezTo>
                  <a:cubicBezTo>
                    <a:pt x="51961" y="120000"/>
                    <a:pt x="42688" y="118383"/>
                    <a:pt x="34744" y="115150"/>
                  </a:cubicBezTo>
                  <a:cubicBezTo>
                    <a:pt x="26794" y="111916"/>
                    <a:pt x="20255" y="107500"/>
                    <a:pt x="15127" y="101911"/>
                  </a:cubicBezTo>
                  <a:cubicBezTo>
                    <a:pt x="10000" y="96327"/>
                    <a:pt x="6194" y="89927"/>
                    <a:pt x="3716" y="82722"/>
                  </a:cubicBezTo>
                  <a:cubicBezTo>
                    <a:pt x="1238" y="75516"/>
                    <a:pt x="0" y="67944"/>
                    <a:pt x="0" y="60000"/>
                  </a:cubicBezTo>
                  <a:cubicBezTo>
                    <a:pt x="0" y="52055"/>
                    <a:pt x="1411" y="44450"/>
                    <a:pt x="4227" y="37166"/>
                  </a:cubicBezTo>
                  <a:cubicBezTo>
                    <a:pt x="7050" y="29888"/>
                    <a:pt x="11155" y="23455"/>
                    <a:pt x="16538" y="17866"/>
                  </a:cubicBezTo>
                  <a:cubicBezTo>
                    <a:pt x="21922" y="12283"/>
                    <a:pt x="28416" y="7905"/>
                    <a:pt x="36027" y="4738"/>
                  </a:cubicBezTo>
                  <a:cubicBezTo>
                    <a:pt x="43627" y="1583"/>
                    <a:pt x="52050" y="0"/>
                    <a:pt x="61283" y="0"/>
                  </a:cubicBezTo>
                  <a:cubicBezTo>
                    <a:pt x="70338" y="0"/>
                    <a:pt x="78500" y="1583"/>
                    <a:pt x="85766" y="4738"/>
                  </a:cubicBezTo>
                  <a:cubicBezTo>
                    <a:pt x="93033" y="7905"/>
                    <a:pt x="99227" y="12238"/>
                    <a:pt x="104361" y="17755"/>
                  </a:cubicBezTo>
                  <a:cubicBezTo>
                    <a:pt x="109488" y="23272"/>
                    <a:pt x="113372" y="29450"/>
                    <a:pt x="116022" y="36283"/>
                  </a:cubicBezTo>
                  <a:cubicBezTo>
                    <a:pt x="118672" y="43127"/>
                    <a:pt x="120000" y="50072"/>
                    <a:pt x="120000" y="57133"/>
                  </a:cubicBezTo>
                  <a:cubicBezTo>
                    <a:pt x="120000" y="60661"/>
                    <a:pt x="119100" y="63272"/>
                    <a:pt x="117305" y="64961"/>
                  </a:cubicBezTo>
                  <a:cubicBezTo>
                    <a:pt x="115511" y="66655"/>
                    <a:pt x="112216" y="67500"/>
                    <a:pt x="107438" y="67500"/>
                  </a:cubicBezTo>
                  <a:cubicBezTo>
                    <a:pt x="107438" y="67500"/>
                    <a:pt x="22561" y="67500"/>
                    <a:pt x="22561" y="67500"/>
                  </a:cubicBezTo>
                  <a:close/>
                </a:path>
              </a:pathLst>
            </a:custGeom>
            <a:solidFill>
              <a:srgbClr val="FFFFFF"/>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900" u="none" cap="none" strike="noStrike">
                <a:solidFill>
                  <a:srgbClr val="5A5A5A"/>
                </a:solidFill>
                <a:latin typeface="Roboto"/>
                <a:ea typeface="Roboto"/>
                <a:cs typeface="Roboto"/>
                <a:sym typeface="Roboto"/>
              </a:endParaRPr>
            </a:p>
          </p:txBody>
        </p:sp>
        <p:sp>
          <p:nvSpPr>
            <p:cNvPr id="3245" name="Google Shape;3245;p200"/>
            <p:cNvSpPr/>
            <p:nvPr/>
          </p:nvSpPr>
          <p:spPr>
            <a:xfrm>
              <a:off x="567004" y="0"/>
              <a:ext cx="488100" cy="827100"/>
            </a:xfrm>
            <a:custGeom>
              <a:rect b="b" l="l" r="r" t="t"/>
              <a:pathLst>
                <a:path extrusionOk="0" h="120000" w="120000">
                  <a:moveTo>
                    <a:pt x="97255" y="67250"/>
                  </a:moveTo>
                  <a:cubicBezTo>
                    <a:pt x="95855" y="63755"/>
                    <a:pt x="93633" y="60516"/>
                    <a:pt x="90588" y="57533"/>
                  </a:cubicBezTo>
                  <a:cubicBezTo>
                    <a:pt x="87533" y="54550"/>
                    <a:pt x="83566" y="52188"/>
                    <a:pt x="78694" y="50438"/>
                  </a:cubicBezTo>
                  <a:cubicBezTo>
                    <a:pt x="73811" y="48688"/>
                    <a:pt x="67972" y="47816"/>
                    <a:pt x="61177" y="47816"/>
                  </a:cubicBezTo>
                  <a:cubicBezTo>
                    <a:pt x="54377" y="47816"/>
                    <a:pt x="48538" y="48688"/>
                    <a:pt x="43661" y="50438"/>
                  </a:cubicBezTo>
                  <a:cubicBezTo>
                    <a:pt x="38777" y="52188"/>
                    <a:pt x="34811" y="54550"/>
                    <a:pt x="31766" y="57533"/>
                  </a:cubicBezTo>
                  <a:cubicBezTo>
                    <a:pt x="28711" y="60516"/>
                    <a:pt x="26488" y="63755"/>
                    <a:pt x="25094" y="67250"/>
                  </a:cubicBezTo>
                  <a:cubicBezTo>
                    <a:pt x="23700" y="70744"/>
                    <a:pt x="23005" y="74344"/>
                    <a:pt x="23005" y="78044"/>
                  </a:cubicBezTo>
                  <a:cubicBezTo>
                    <a:pt x="23005" y="81750"/>
                    <a:pt x="23700" y="85350"/>
                    <a:pt x="25094" y="88844"/>
                  </a:cubicBezTo>
                  <a:cubicBezTo>
                    <a:pt x="26488" y="92338"/>
                    <a:pt x="28711" y="95577"/>
                    <a:pt x="31766" y="98561"/>
                  </a:cubicBezTo>
                  <a:cubicBezTo>
                    <a:pt x="34811" y="101544"/>
                    <a:pt x="38777" y="103905"/>
                    <a:pt x="43661" y="105655"/>
                  </a:cubicBezTo>
                  <a:cubicBezTo>
                    <a:pt x="48538" y="107405"/>
                    <a:pt x="54377" y="108277"/>
                    <a:pt x="61177" y="108277"/>
                  </a:cubicBezTo>
                  <a:cubicBezTo>
                    <a:pt x="67972" y="108277"/>
                    <a:pt x="73811" y="107405"/>
                    <a:pt x="78694" y="105655"/>
                  </a:cubicBezTo>
                  <a:cubicBezTo>
                    <a:pt x="83566" y="103905"/>
                    <a:pt x="87533" y="101544"/>
                    <a:pt x="90588" y="98561"/>
                  </a:cubicBezTo>
                  <a:cubicBezTo>
                    <a:pt x="93633" y="95577"/>
                    <a:pt x="95855" y="92338"/>
                    <a:pt x="97255" y="88844"/>
                  </a:cubicBezTo>
                  <a:cubicBezTo>
                    <a:pt x="98650" y="85350"/>
                    <a:pt x="99344" y="81750"/>
                    <a:pt x="99344" y="78044"/>
                  </a:cubicBezTo>
                  <a:cubicBezTo>
                    <a:pt x="99344" y="74344"/>
                    <a:pt x="98650" y="70744"/>
                    <a:pt x="97255" y="67250"/>
                  </a:cubicBezTo>
                  <a:close/>
                  <a:moveTo>
                    <a:pt x="96994" y="108738"/>
                  </a:moveTo>
                  <a:lnTo>
                    <a:pt x="96472" y="108738"/>
                  </a:lnTo>
                  <a:cubicBezTo>
                    <a:pt x="89844" y="116250"/>
                    <a:pt x="77472" y="120000"/>
                    <a:pt x="59344" y="120000"/>
                  </a:cubicBezTo>
                  <a:cubicBezTo>
                    <a:pt x="50105" y="120000"/>
                    <a:pt x="41783" y="118872"/>
                    <a:pt x="34377" y="116605"/>
                  </a:cubicBezTo>
                  <a:cubicBezTo>
                    <a:pt x="26966" y="114344"/>
                    <a:pt x="20738" y="111233"/>
                    <a:pt x="15688" y="107277"/>
                  </a:cubicBezTo>
                  <a:cubicBezTo>
                    <a:pt x="10627" y="103316"/>
                    <a:pt x="6755" y="98816"/>
                    <a:pt x="4050" y="93777"/>
                  </a:cubicBezTo>
                  <a:cubicBezTo>
                    <a:pt x="1344" y="88744"/>
                    <a:pt x="0" y="83500"/>
                    <a:pt x="0" y="78044"/>
                  </a:cubicBezTo>
                  <a:cubicBezTo>
                    <a:pt x="0" y="72600"/>
                    <a:pt x="1344" y="67355"/>
                    <a:pt x="4050" y="62311"/>
                  </a:cubicBezTo>
                  <a:cubicBezTo>
                    <a:pt x="6755" y="57277"/>
                    <a:pt x="10672" y="52777"/>
                    <a:pt x="15816" y="48816"/>
                  </a:cubicBezTo>
                  <a:cubicBezTo>
                    <a:pt x="20955" y="44861"/>
                    <a:pt x="27188" y="41750"/>
                    <a:pt x="34511" y="39483"/>
                  </a:cubicBezTo>
                  <a:cubicBezTo>
                    <a:pt x="41827" y="37227"/>
                    <a:pt x="50105" y="36094"/>
                    <a:pt x="59344" y="36094"/>
                  </a:cubicBezTo>
                  <a:cubicBezTo>
                    <a:pt x="67711" y="36094"/>
                    <a:pt x="75116" y="37200"/>
                    <a:pt x="81566" y="39405"/>
                  </a:cubicBezTo>
                  <a:cubicBezTo>
                    <a:pt x="88016" y="41622"/>
                    <a:pt x="92983" y="44216"/>
                    <a:pt x="96472" y="47200"/>
                  </a:cubicBezTo>
                  <a:lnTo>
                    <a:pt x="96994" y="47200"/>
                  </a:lnTo>
                  <a:lnTo>
                    <a:pt x="96994" y="7250"/>
                  </a:lnTo>
                  <a:cubicBezTo>
                    <a:pt x="96994" y="4988"/>
                    <a:pt x="98038" y="3216"/>
                    <a:pt x="100127" y="1927"/>
                  </a:cubicBezTo>
                  <a:cubicBezTo>
                    <a:pt x="102222" y="644"/>
                    <a:pt x="105005" y="0"/>
                    <a:pt x="108494" y="0"/>
                  </a:cubicBezTo>
                  <a:cubicBezTo>
                    <a:pt x="111983" y="0"/>
                    <a:pt x="114772" y="644"/>
                    <a:pt x="116861" y="1927"/>
                  </a:cubicBezTo>
                  <a:cubicBezTo>
                    <a:pt x="118955" y="3216"/>
                    <a:pt x="120000" y="4988"/>
                    <a:pt x="120000" y="7250"/>
                  </a:cubicBezTo>
                  <a:lnTo>
                    <a:pt x="120000" y="112750"/>
                  </a:lnTo>
                  <a:cubicBezTo>
                    <a:pt x="120000" y="115016"/>
                    <a:pt x="118955" y="116788"/>
                    <a:pt x="116861" y="118072"/>
                  </a:cubicBezTo>
                  <a:cubicBezTo>
                    <a:pt x="114772" y="119355"/>
                    <a:pt x="111983" y="120000"/>
                    <a:pt x="108494" y="120000"/>
                  </a:cubicBezTo>
                  <a:cubicBezTo>
                    <a:pt x="105005" y="120000"/>
                    <a:pt x="102222" y="119355"/>
                    <a:pt x="100127" y="118072"/>
                  </a:cubicBezTo>
                  <a:cubicBezTo>
                    <a:pt x="98038" y="116788"/>
                    <a:pt x="96994" y="115016"/>
                    <a:pt x="96994" y="112750"/>
                  </a:cubicBezTo>
                  <a:cubicBezTo>
                    <a:pt x="96994" y="112750"/>
                    <a:pt x="96994" y="108738"/>
                    <a:pt x="96994" y="108738"/>
                  </a:cubicBezTo>
                  <a:close/>
                </a:path>
              </a:pathLst>
            </a:custGeom>
            <a:solidFill>
              <a:srgbClr val="FFFFFF"/>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900" u="none" cap="none" strike="noStrike">
                <a:solidFill>
                  <a:srgbClr val="5A5A5A"/>
                </a:solidFill>
                <a:latin typeface="Roboto"/>
                <a:ea typeface="Roboto"/>
                <a:cs typeface="Roboto"/>
                <a:sym typeface="Roboto"/>
              </a:endParaRPr>
            </a:p>
          </p:txBody>
        </p:sp>
        <p:sp>
          <p:nvSpPr>
            <p:cNvPr id="3246" name="Google Shape;3246;p200"/>
            <p:cNvSpPr/>
            <p:nvPr/>
          </p:nvSpPr>
          <p:spPr>
            <a:xfrm>
              <a:off x="1151729" y="248032"/>
              <a:ext cx="488100" cy="801600"/>
            </a:xfrm>
            <a:custGeom>
              <a:rect b="b" l="l" r="r" t="t"/>
              <a:pathLst>
                <a:path extrusionOk="0" h="120000" w="120000">
                  <a:moveTo>
                    <a:pt x="25094" y="54427"/>
                  </a:moveTo>
                  <a:cubicBezTo>
                    <a:pt x="26488" y="58038"/>
                    <a:pt x="28711" y="61377"/>
                    <a:pt x="31766" y="64455"/>
                  </a:cubicBezTo>
                  <a:cubicBezTo>
                    <a:pt x="34811" y="67533"/>
                    <a:pt x="38777" y="69972"/>
                    <a:pt x="43661" y="71777"/>
                  </a:cubicBezTo>
                  <a:cubicBezTo>
                    <a:pt x="48538" y="73583"/>
                    <a:pt x="54377" y="74483"/>
                    <a:pt x="61177" y="74483"/>
                  </a:cubicBezTo>
                  <a:cubicBezTo>
                    <a:pt x="67972" y="74483"/>
                    <a:pt x="73811" y="73583"/>
                    <a:pt x="78694" y="71777"/>
                  </a:cubicBezTo>
                  <a:cubicBezTo>
                    <a:pt x="83566" y="69972"/>
                    <a:pt x="87533" y="67533"/>
                    <a:pt x="90588" y="64455"/>
                  </a:cubicBezTo>
                  <a:cubicBezTo>
                    <a:pt x="93633" y="61377"/>
                    <a:pt x="95855" y="58038"/>
                    <a:pt x="97255" y="54427"/>
                  </a:cubicBezTo>
                  <a:cubicBezTo>
                    <a:pt x="98650" y="50822"/>
                    <a:pt x="99344" y="47111"/>
                    <a:pt x="99344" y="43288"/>
                  </a:cubicBezTo>
                  <a:cubicBezTo>
                    <a:pt x="99344" y="39466"/>
                    <a:pt x="98650" y="35755"/>
                    <a:pt x="97255" y="32150"/>
                  </a:cubicBezTo>
                  <a:cubicBezTo>
                    <a:pt x="95855" y="28544"/>
                    <a:pt x="93633" y="25200"/>
                    <a:pt x="90588" y="22122"/>
                  </a:cubicBezTo>
                  <a:cubicBezTo>
                    <a:pt x="87533" y="19044"/>
                    <a:pt x="83566" y="16605"/>
                    <a:pt x="78694" y="14800"/>
                  </a:cubicBezTo>
                  <a:cubicBezTo>
                    <a:pt x="73811" y="12994"/>
                    <a:pt x="67972" y="12094"/>
                    <a:pt x="61177" y="12094"/>
                  </a:cubicBezTo>
                  <a:cubicBezTo>
                    <a:pt x="54377" y="12094"/>
                    <a:pt x="48538" y="12994"/>
                    <a:pt x="43661" y="14800"/>
                  </a:cubicBezTo>
                  <a:cubicBezTo>
                    <a:pt x="38777" y="16605"/>
                    <a:pt x="34811" y="19044"/>
                    <a:pt x="31766" y="22122"/>
                  </a:cubicBezTo>
                  <a:cubicBezTo>
                    <a:pt x="28711" y="25200"/>
                    <a:pt x="26488" y="28544"/>
                    <a:pt x="25094" y="32150"/>
                  </a:cubicBezTo>
                  <a:cubicBezTo>
                    <a:pt x="23700" y="35755"/>
                    <a:pt x="23005" y="39466"/>
                    <a:pt x="23005" y="43288"/>
                  </a:cubicBezTo>
                  <a:cubicBezTo>
                    <a:pt x="23005" y="47111"/>
                    <a:pt x="23700" y="50822"/>
                    <a:pt x="25094" y="54427"/>
                  </a:cubicBezTo>
                  <a:close/>
                  <a:moveTo>
                    <a:pt x="120000" y="79577"/>
                  </a:moveTo>
                  <a:cubicBezTo>
                    <a:pt x="120000" y="91988"/>
                    <a:pt x="114288" y="101827"/>
                    <a:pt x="102877" y="109100"/>
                  </a:cubicBezTo>
                  <a:cubicBezTo>
                    <a:pt x="91461" y="116366"/>
                    <a:pt x="76250" y="120000"/>
                    <a:pt x="57255" y="120000"/>
                  </a:cubicBezTo>
                  <a:cubicBezTo>
                    <a:pt x="51500" y="120000"/>
                    <a:pt x="45488" y="119550"/>
                    <a:pt x="39216" y="118650"/>
                  </a:cubicBezTo>
                  <a:cubicBezTo>
                    <a:pt x="32938" y="117744"/>
                    <a:pt x="27100" y="116522"/>
                    <a:pt x="21700" y="114988"/>
                  </a:cubicBezTo>
                  <a:cubicBezTo>
                    <a:pt x="16294" y="113450"/>
                    <a:pt x="11977" y="111750"/>
                    <a:pt x="8755" y="109894"/>
                  </a:cubicBezTo>
                  <a:cubicBezTo>
                    <a:pt x="5527" y="108038"/>
                    <a:pt x="3922" y="106255"/>
                    <a:pt x="3922" y="104561"/>
                  </a:cubicBezTo>
                  <a:cubicBezTo>
                    <a:pt x="3922" y="102861"/>
                    <a:pt x="4705" y="101350"/>
                    <a:pt x="6272" y="100027"/>
                  </a:cubicBezTo>
                  <a:cubicBezTo>
                    <a:pt x="7844" y="98700"/>
                    <a:pt x="10277" y="98038"/>
                    <a:pt x="13594" y="98038"/>
                  </a:cubicBezTo>
                  <a:cubicBezTo>
                    <a:pt x="16377" y="98038"/>
                    <a:pt x="20738" y="99150"/>
                    <a:pt x="26666" y="101377"/>
                  </a:cubicBezTo>
                  <a:cubicBezTo>
                    <a:pt x="32066" y="103394"/>
                    <a:pt x="37166" y="104983"/>
                    <a:pt x="41961" y="106155"/>
                  </a:cubicBezTo>
                  <a:cubicBezTo>
                    <a:pt x="46750" y="107322"/>
                    <a:pt x="52455" y="107905"/>
                    <a:pt x="59083" y="107905"/>
                  </a:cubicBezTo>
                  <a:cubicBezTo>
                    <a:pt x="66055" y="107905"/>
                    <a:pt x="72027" y="107161"/>
                    <a:pt x="76994" y="105677"/>
                  </a:cubicBezTo>
                  <a:cubicBezTo>
                    <a:pt x="81961" y="104188"/>
                    <a:pt x="85883" y="102177"/>
                    <a:pt x="88761" y="99627"/>
                  </a:cubicBezTo>
                  <a:cubicBezTo>
                    <a:pt x="91633" y="97083"/>
                    <a:pt x="93722" y="94294"/>
                    <a:pt x="95033" y="91272"/>
                  </a:cubicBezTo>
                  <a:cubicBezTo>
                    <a:pt x="96338" y="88250"/>
                    <a:pt x="96994" y="85094"/>
                    <a:pt x="96994" y="81805"/>
                  </a:cubicBezTo>
                  <a:lnTo>
                    <a:pt x="96994" y="74483"/>
                  </a:lnTo>
                  <a:lnTo>
                    <a:pt x="96472" y="74483"/>
                  </a:lnTo>
                  <a:cubicBezTo>
                    <a:pt x="92811" y="78200"/>
                    <a:pt x="87927" y="81144"/>
                    <a:pt x="81827" y="83316"/>
                  </a:cubicBezTo>
                  <a:cubicBezTo>
                    <a:pt x="75727" y="85488"/>
                    <a:pt x="68844" y="86577"/>
                    <a:pt x="61177" y="86577"/>
                  </a:cubicBezTo>
                  <a:cubicBezTo>
                    <a:pt x="51588" y="86577"/>
                    <a:pt x="43005" y="85411"/>
                    <a:pt x="35422" y="83077"/>
                  </a:cubicBezTo>
                  <a:cubicBezTo>
                    <a:pt x="27844" y="80744"/>
                    <a:pt x="21394" y="77533"/>
                    <a:pt x="16077" y="73450"/>
                  </a:cubicBezTo>
                  <a:cubicBezTo>
                    <a:pt x="10761" y="69366"/>
                    <a:pt x="6755" y="64722"/>
                    <a:pt x="4050" y="59522"/>
                  </a:cubicBezTo>
                  <a:cubicBezTo>
                    <a:pt x="1344" y="54327"/>
                    <a:pt x="0" y="48911"/>
                    <a:pt x="0" y="43288"/>
                  </a:cubicBezTo>
                  <a:cubicBezTo>
                    <a:pt x="0" y="37666"/>
                    <a:pt x="1344" y="32255"/>
                    <a:pt x="4050" y="27055"/>
                  </a:cubicBezTo>
                  <a:cubicBezTo>
                    <a:pt x="6755" y="21855"/>
                    <a:pt x="10761" y="17216"/>
                    <a:pt x="16077" y="13127"/>
                  </a:cubicBezTo>
                  <a:cubicBezTo>
                    <a:pt x="21394" y="9044"/>
                    <a:pt x="27844" y="5833"/>
                    <a:pt x="35422" y="3500"/>
                  </a:cubicBezTo>
                  <a:cubicBezTo>
                    <a:pt x="43005" y="1166"/>
                    <a:pt x="51588" y="0"/>
                    <a:pt x="61177" y="0"/>
                  </a:cubicBezTo>
                  <a:cubicBezTo>
                    <a:pt x="68144" y="0"/>
                    <a:pt x="74944" y="1088"/>
                    <a:pt x="81566" y="3261"/>
                  </a:cubicBezTo>
                  <a:cubicBezTo>
                    <a:pt x="88188" y="5438"/>
                    <a:pt x="93155" y="7905"/>
                    <a:pt x="96472" y="10661"/>
                  </a:cubicBezTo>
                  <a:lnTo>
                    <a:pt x="96994" y="10661"/>
                  </a:lnTo>
                  <a:lnTo>
                    <a:pt x="96994" y="6844"/>
                  </a:lnTo>
                  <a:cubicBezTo>
                    <a:pt x="96994" y="4511"/>
                    <a:pt x="98166" y="2783"/>
                    <a:pt x="100522" y="1672"/>
                  </a:cubicBezTo>
                  <a:cubicBezTo>
                    <a:pt x="102877" y="555"/>
                    <a:pt x="105794" y="0"/>
                    <a:pt x="109283" y="0"/>
                  </a:cubicBezTo>
                  <a:cubicBezTo>
                    <a:pt x="111894" y="0"/>
                    <a:pt x="114333" y="583"/>
                    <a:pt x="116600" y="1750"/>
                  </a:cubicBezTo>
                  <a:cubicBezTo>
                    <a:pt x="118861" y="2916"/>
                    <a:pt x="120000" y="4616"/>
                    <a:pt x="120000" y="6844"/>
                  </a:cubicBezTo>
                  <a:cubicBezTo>
                    <a:pt x="120000" y="6844"/>
                    <a:pt x="120000" y="79577"/>
                    <a:pt x="120000" y="79577"/>
                  </a:cubicBezTo>
                  <a:close/>
                </a:path>
              </a:pathLst>
            </a:custGeom>
            <a:solidFill>
              <a:srgbClr val="FFFFFF"/>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900" u="none" cap="none" strike="noStrike">
                <a:solidFill>
                  <a:srgbClr val="5A5A5A"/>
                </a:solidFill>
                <a:latin typeface="Roboto"/>
                <a:ea typeface="Roboto"/>
                <a:cs typeface="Roboto"/>
                <a:sym typeface="Roboto"/>
              </a:endParaRPr>
            </a:p>
          </p:txBody>
        </p:sp>
        <p:sp>
          <p:nvSpPr>
            <p:cNvPr id="3247" name="Google Shape;3247;p200"/>
            <p:cNvSpPr/>
            <p:nvPr/>
          </p:nvSpPr>
          <p:spPr>
            <a:xfrm>
              <a:off x="1736453" y="248032"/>
              <a:ext cx="497700" cy="578400"/>
            </a:xfrm>
            <a:custGeom>
              <a:rect b="b" l="l" r="r" t="t"/>
              <a:pathLst>
                <a:path extrusionOk="0" h="120000" w="120000">
                  <a:moveTo>
                    <a:pt x="97433" y="52938"/>
                  </a:moveTo>
                  <a:cubicBezTo>
                    <a:pt x="97433" y="48677"/>
                    <a:pt x="96705" y="44416"/>
                    <a:pt x="95255" y="40144"/>
                  </a:cubicBezTo>
                  <a:cubicBezTo>
                    <a:pt x="93800" y="35883"/>
                    <a:pt x="91538" y="31950"/>
                    <a:pt x="88461" y="28344"/>
                  </a:cubicBezTo>
                  <a:cubicBezTo>
                    <a:pt x="85383" y="24744"/>
                    <a:pt x="81577" y="21911"/>
                    <a:pt x="77050" y="19855"/>
                  </a:cubicBezTo>
                  <a:cubicBezTo>
                    <a:pt x="72522" y="17794"/>
                    <a:pt x="67261" y="16761"/>
                    <a:pt x="61283" y="16761"/>
                  </a:cubicBezTo>
                  <a:cubicBezTo>
                    <a:pt x="54444" y="16761"/>
                    <a:pt x="48588" y="17794"/>
                    <a:pt x="43716" y="19855"/>
                  </a:cubicBezTo>
                  <a:cubicBezTo>
                    <a:pt x="38844" y="21911"/>
                    <a:pt x="34911" y="24633"/>
                    <a:pt x="31922" y="28011"/>
                  </a:cubicBezTo>
                  <a:cubicBezTo>
                    <a:pt x="28927" y="31400"/>
                    <a:pt x="26666" y="35222"/>
                    <a:pt x="25127" y="39483"/>
                  </a:cubicBezTo>
                  <a:cubicBezTo>
                    <a:pt x="23588" y="43750"/>
                    <a:pt x="22733" y="48238"/>
                    <a:pt x="22561" y="52938"/>
                  </a:cubicBezTo>
                  <a:cubicBezTo>
                    <a:pt x="22561" y="52938"/>
                    <a:pt x="97433" y="52938"/>
                    <a:pt x="97433" y="52938"/>
                  </a:cubicBezTo>
                  <a:close/>
                  <a:moveTo>
                    <a:pt x="22561" y="67500"/>
                  </a:moveTo>
                  <a:cubicBezTo>
                    <a:pt x="22561" y="77794"/>
                    <a:pt x="26194" y="86327"/>
                    <a:pt x="33461" y="93088"/>
                  </a:cubicBezTo>
                  <a:cubicBezTo>
                    <a:pt x="40727" y="99855"/>
                    <a:pt x="50511" y="103233"/>
                    <a:pt x="62816" y="103233"/>
                  </a:cubicBezTo>
                  <a:cubicBezTo>
                    <a:pt x="71366" y="103233"/>
                    <a:pt x="78288" y="102205"/>
                    <a:pt x="83588" y="100144"/>
                  </a:cubicBezTo>
                  <a:cubicBezTo>
                    <a:pt x="88883" y="98088"/>
                    <a:pt x="94183" y="95294"/>
                    <a:pt x="99483" y="91766"/>
                  </a:cubicBezTo>
                  <a:cubicBezTo>
                    <a:pt x="103933" y="88827"/>
                    <a:pt x="107088" y="87355"/>
                    <a:pt x="108972" y="87355"/>
                  </a:cubicBezTo>
                  <a:cubicBezTo>
                    <a:pt x="111194" y="87355"/>
                    <a:pt x="113116" y="88122"/>
                    <a:pt x="114744" y="89666"/>
                  </a:cubicBezTo>
                  <a:cubicBezTo>
                    <a:pt x="116366" y="91211"/>
                    <a:pt x="117177" y="93311"/>
                    <a:pt x="117177" y="95955"/>
                  </a:cubicBezTo>
                  <a:cubicBezTo>
                    <a:pt x="117177" y="98311"/>
                    <a:pt x="115594" y="100883"/>
                    <a:pt x="112433" y="103677"/>
                  </a:cubicBezTo>
                  <a:cubicBezTo>
                    <a:pt x="109272" y="106472"/>
                    <a:pt x="105038" y="109122"/>
                    <a:pt x="99744" y="111616"/>
                  </a:cubicBezTo>
                  <a:cubicBezTo>
                    <a:pt x="94444" y="114122"/>
                    <a:pt x="88544" y="116138"/>
                    <a:pt x="82050" y="117683"/>
                  </a:cubicBezTo>
                  <a:cubicBezTo>
                    <a:pt x="75550" y="119227"/>
                    <a:pt x="69055" y="120000"/>
                    <a:pt x="62566" y="120000"/>
                  </a:cubicBezTo>
                  <a:cubicBezTo>
                    <a:pt x="51961" y="120000"/>
                    <a:pt x="42688" y="118383"/>
                    <a:pt x="34744" y="115150"/>
                  </a:cubicBezTo>
                  <a:cubicBezTo>
                    <a:pt x="26794" y="111916"/>
                    <a:pt x="20255" y="107500"/>
                    <a:pt x="15127" y="101911"/>
                  </a:cubicBezTo>
                  <a:cubicBezTo>
                    <a:pt x="10000" y="96327"/>
                    <a:pt x="6194" y="89927"/>
                    <a:pt x="3716" y="82722"/>
                  </a:cubicBezTo>
                  <a:cubicBezTo>
                    <a:pt x="1238" y="75516"/>
                    <a:pt x="0" y="67944"/>
                    <a:pt x="0" y="60000"/>
                  </a:cubicBezTo>
                  <a:cubicBezTo>
                    <a:pt x="0" y="52055"/>
                    <a:pt x="1411" y="44450"/>
                    <a:pt x="4227" y="37166"/>
                  </a:cubicBezTo>
                  <a:cubicBezTo>
                    <a:pt x="7050" y="29888"/>
                    <a:pt x="11155" y="23455"/>
                    <a:pt x="16538" y="17866"/>
                  </a:cubicBezTo>
                  <a:cubicBezTo>
                    <a:pt x="21922" y="12283"/>
                    <a:pt x="28416" y="7905"/>
                    <a:pt x="36027" y="4738"/>
                  </a:cubicBezTo>
                  <a:cubicBezTo>
                    <a:pt x="43627" y="1583"/>
                    <a:pt x="52050" y="0"/>
                    <a:pt x="61283" y="0"/>
                  </a:cubicBezTo>
                  <a:cubicBezTo>
                    <a:pt x="70338" y="0"/>
                    <a:pt x="78500" y="1583"/>
                    <a:pt x="85766" y="4738"/>
                  </a:cubicBezTo>
                  <a:cubicBezTo>
                    <a:pt x="93033" y="7905"/>
                    <a:pt x="99227" y="12238"/>
                    <a:pt x="104361" y="17755"/>
                  </a:cubicBezTo>
                  <a:cubicBezTo>
                    <a:pt x="109488" y="23272"/>
                    <a:pt x="113372" y="29450"/>
                    <a:pt x="116022" y="36283"/>
                  </a:cubicBezTo>
                  <a:cubicBezTo>
                    <a:pt x="118672" y="43127"/>
                    <a:pt x="120000" y="50072"/>
                    <a:pt x="120000" y="57133"/>
                  </a:cubicBezTo>
                  <a:cubicBezTo>
                    <a:pt x="120000" y="60661"/>
                    <a:pt x="119100" y="63272"/>
                    <a:pt x="117305" y="64961"/>
                  </a:cubicBezTo>
                  <a:cubicBezTo>
                    <a:pt x="115511" y="66655"/>
                    <a:pt x="112216" y="67500"/>
                    <a:pt x="107438" y="67500"/>
                  </a:cubicBezTo>
                  <a:cubicBezTo>
                    <a:pt x="107438" y="67500"/>
                    <a:pt x="22561" y="67500"/>
                    <a:pt x="22561" y="67500"/>
                  </a:cubicBezTo>
                  <a:close/>
                </a:path>
              </a:pathLst>
            </a:custGeom>
            <a:solidFill>
              <a:srgbClr val="FFFFFF"/>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900" u="none" cap="none" strike="noStrike">
                <a:solidFill>
                  <a:srgbClr val="5A5A5A"/>
                </a:solidFill>
                <a:latin typeface="Roboto"/>
                <a:ea typeface="Roboto"/>
                <a:cs typeface="Roboto"/>
                <a:sym typeface="Roboto"/>
              </a:endParaRPr>
            </a:p>
          </p:txBody>
        </p:sp>
      </p:grpSp>
      <p:sp>
        <p:nvSpPr>
          <p:cNvPr id="3248" name="Google Shape;3248;p200"/>
          <p:cNvSpPr/>
          <p:nvPr/>
        </p:nvSpPr>
        <p:spPr>
          <a:xfrm>
            <a:off x="3549348" y="4267938"/>
            <a:ext cx="2053500" cy="731700"/>
          </a:xfrm>
          <a:prstGeom prst="rect">
            <a:avLst/>
          </a:prstGeom>
          <a:noFill/>
          <a:ln>
            <a:noFill/>
          </a:ln>
        </p:spPr>
        <p:txBody>
          <a:bodyPr anchorCtr="0" anchor="t" bIns="34300" lIns="34300" spcFirstLastPara="1" rIns="34300" wrap="square" tIns="34300">
            <a:noAutofit/>
          </a:bodyPr>
          <a:lstStyle/>
          <a:p>
            <a:pPr indent="0" lvl="0" marL="0" marR="0" rtl="0" algn="ctr">
              <a:lnSpc>
                <a:spcPct val="100000"/>
              </a:lnSpc>
              <a:spcBef>
                <a:spcPts val="0"/>
              </a:spcBef>
              <a:spcAft>
                <a:spcPts val="0"/>
              </a:spcAft>
              <a:buClr>
                <a:srgbClr val="474747"/>
              </a:buClr>
              <a:buFont typeface="Helvetica Neue"/>
              <a:buNone/>
            </a:pPr>
            <a:r>
              <a:rPr b="1" i="0" lang="en" sz="900" u="none" cap="none" strike="noStrike">
                <a:solidFill>
                  <a:srgbClr val="474747"/>
                </a:solidFill>
                <a:latin typeface="Roboto"/>
                <a:ea typeface="Roboto"/>
                <a:cs typeface="Roboto"/>
                <a:sym typeface="Roboto"/>
              </a:rPr>
              <a:t>Scale</a:t>
            </a:r>
            <a:endParaRPr sz="900">
              <a:latin typeface="Roboto"/>
              <a:ea typeface="Roboto"/>
              <a:cs typeface="Roboto"/>
              <a:sym typeface="Roboto"/>
            </a:endParaRPr>
          </a:p>
          <a:p>
            <a:pPr indent="0" lvl="0" marL="0" marR="0" rtl="0" algn="ctr">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Self-service</a:t>
            </a:r>
            <a:endParaRPr sz="900">
              <a:latin typeface="Roboto"/>
              <a:ea typeface="Roboto"/>
              <a:cs typeface="Roboto"/>
              <a:sym typeface="Roboto"/>
            </a:endParaRPr>
          </a:p>
          <a:p>
            <a:pPr indent="0" lvl="0" marL="0" marR="0" rtl="0" algn="ctr">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State @ scale</a:t>
            </a:r>
            <a:endParaRPr sz="900">
              <a:latin typeface="Roboto"/>
              <a:ea typeface="Roboto"/>
              <a:cs typeface="Roboto"/>
              <a:sym typeface="Roboto"/>
            </a:endParaRPr>
          </a:p>
          <a:p>
            <a:pPr indent="0" lvl="0" marL="0" marR="0" rtl="0" algn="ctr">
              <a:lnSpc>
                <a:spcPct val="100000"/>
              </a:lnSpc>
              <a:spcBef>
                <a:spcPts val="0"/>
              </a:spcBef>
              <a:spcAft>
                <a:spcPts val="0"/>
              </a:spcAft>
              <a:buClr>
                <a:srgbClr val="5A5A5A"/>
              </a:buClr>
              <a:buFont typeface="Helvetica Neue"/>
              <a:buNone/>
            </a:pPr>
            <a:r>
              <a:rPr b="0" i="0" lang="en" sz="900" u="none" cap="none" strike="noStrike">
                <a:solidFill>
                  <a:srgbClr val="5A5A5A"/>
                </a:solidFill>
                <a:latin typeface="Roboto"/>
                <a:ea typeface="Roboto"/>
                <a:cs typeface="Roboto"/>
                <a:sym typeface="Roboto"/>
              </a:rPr>
              <a:t>Flexible deployment</a:t>
            </a:r>
            <a:endParaRPr sz="900">
              <a:latin typeface="Roboto"/>
              <a:ea typeface="Roboto"/>
              <a:cs typeface="Roboto"/>
              <a:sym typeface="Roboto"/>
            </a:endParaRPr>
          </a:p>
        </p:txBody>
      </p:sp>
      <p:sp>
        <p:nvSpPr>
          <p:cNvPr id="3249" name="Google Shape;3249;p200"/>
          <p:cNvSpPr/>
          <p:nvPr/>
        </p:nvSpPr>
        <p:spPr>
          <a:xfrm>
            <a:off x="3315986" y="1478687"/>
            <a:ext cx="2520300" cy="2520300"/>
          </a:xfrm>
          <a:prstGeom prst="ellipse">
            <a:avLst/>
          </a:prstGeom>
          <a:noFill/>
          <a:ln cap="flat" cmpd="sng" w="19050">
            <a:solidFill>
              <a:srgbClr val="666666"/>
            </a:solidFill>
            <a:prstDash val="dot"/>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3250" name="Google Shape;3250;p200"/>
          <p:cNvSpPr/>
          <p:nvPr/>
        </p:nvSpPr>
        <p:spPr>
          <a:xfrm>
            <a:off x="5186027" y="3282202"/>
            <a:ext cx="511800" cy="511800"/>
          </a:xfrm>
          <a:custGeom>
            <a:rect b="b" l="l" r="r" t="t"/>
            <a:pathLst>
              <a:path extrusionOk="0" h="120000" w="120000">
                <a:moveTo>
                  <a:pt x="120000" y="60250"/>
                </a:moveTo>
                <a:cubicBezTo>
                  <a:pt x="120000" y="71155"/>
                  <a:pt x="117522" y="80577"/>
                  <a:pt x="112066" y="90250"/>
                </a:cubicBezTo>
                <a:cubicBezTo>
                  <a:pt x="106611" y="99666"/>
                  <a:pt x="99422" y="106361"/>
                  <a:pt x="90000" y="111816"/>
                </a:cubicBezTo>
                <a:cubicBezTo>
                  <a:pt x="80333" y="117522"/>
                  <a:pt x="70911" y="120000"/>
                  <a:pt x="60000" y="120000"/>
                </a:cubicBezTo>
                <a:cubicBezTo>
                  <a:pt x="48844" y="120000"/>
                  <a:pt x="39422" y="117522"/>
                  <a:pt x="30000" y="111816"/>
                </a:cubicBezTo>
                <a:cubicBezTo>
                  <a:pt x="20333" y="106361"/>
                  <a:pt x="13388" y="99666"/>
                  <a:pt x="7933" y="90250"/>
                </a:cubicBezTo>
                <a:cubicBezTo>
                  <a:pt x="2233" y="80577"/>
                  <a:pt x="0" y="71155"/>
                  <a:pt x="0" y="60250"/>
                </a:cubicBezTo>
                <a:cubicBezTo>
                  <a:pt x="0" y="49088"/>
                  <a:pt x="2233" y="39422"/>
                  <a:pt x="7933" y="30000"/>
                </a:cubicBezTo>
                <a:cubicBezTo>
                  <a:pt x="13388" y="20333"/>
                  <a:pt x="20333" y="13638"/>
                  <a:pt x="30000" y="8183"/>
                </a:cubicBezTo>
                <a:cubicBezTo>
                  <a:pt x="39422" y="2477"/>
                  <a:pt x="49088" y="0"/>
                  <a:pt x="60000" y="0"/>
                </a:cubicBezTo>
                <a:cubicBezTo>
                  <a:pt x="71155" y="0"/>
                  <a:pt x="80333" y="2477"/>
                  <a:pt x="90000" y="8183"/>
                </a:cubicBezTo>
                <a:cubicBezTo>
                  <a:pt x="99422" y="13638"/>
                  <a:pt x="106611" y="20333"/>
                  <a:pt x="112066" y="30000"/>
                </a:cubicBezTo>
                <a:cubicBezTo>
                  <a:pt x="117522" y="39422"/>
                  <a:pt x="120000" y="49088"/>
                  <a:pt x="120000" y="60250"/>
                </a:cubicBezTo>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3251" name="Google Shape;3251;p200"/>
          <p:cNvSpPr/>
          <p:nvPr/>
        </p:nvSpPr>
        <p:spPr>
          <a:xfrm>
            <a:off x="4312630" y="1259053"/>
            <a:ext cx="513600" cy="5130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3252" name="Google Shape;3252;p200"/>
          <p:cNvSpPr/>
          <p:nvPr/>
        </p:nvSpPr>
        <p:spPr>
          <a:xfrm>
            <a:off x="5186026" y="1659613"/>
            <a:ext cx="513600" cy="5130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3253" name="Google Shape;3253;p200"/>
          <p:cNvSpPr/>
          <p:nvPr/>
        </p:nvSpPr>
        <p:spPr>
          <a:xfrm>
            <a:off x="3442068" y="3282196"/>
            <a:ext cx="512700" cy="5127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3254" name="Google Shape;3254;p200"/>
          <p:cNvSpPr/>
          <p:nvPr/>
        </p:nvSpPr>
        <p:spPr>
          <a:xfrm>
            <a:off x="5543803" y="2482522"/>
            <a:ext cx="512700" cy="5127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5A5A5A"/>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3255" name="Google Shape;3255;p200"/>
          <p:cNvSpPr/>
          <p:nvPr/>
        </p:nvSpPr>
        <p:spPr>
          <a:xfrm>
            <a:off x="3441092" y="1640605"/>
            <a:ext cx="513600" cy="5130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90000"/>
              </a:lnSpc>
              <a:spcBef>
                <a:spcPts val="0"/>
              </a:spcBef>
              <a:spcAft>
                <a:spcPts val="0"/>
              </a:spcAft>
              <a:buClr>
                <a:srgbClr val="686868"/>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3256" name="Google Shape;3256;p200"/>
          <p:cNvSpPr/>
          <p:nvPr/>
        </p:nvSpPr>
        <p:spPr>
          <a:xfrm>
            <a:off x="5704058" y="2613442"/>
            <a:ext cx="192060" cy="250695"/>
          </a:xfrm>
          <a:custGeom>
            <a:rect b="b" l="l" r="r" t="t"/>
            <a:pathLst>
              <a:path extrusionOk="0" h="1098" w="842">
                <a:moveTo>
                  <a:pt x="737" y="367"/>
                </a:moveTo>
                <a:lnTo>
                  <a:pt x="683" y="367"/>
                </a:lnTo>
                <a:lnTo>
                  <a:pt x="683" y="263"/>
                </a:lnTo>
                <a:cubicBezTo>
                  <a:pt x="683" y="119"/>
                  <a:pt x="568" y="0"/>
                  <a:pt x="421" y="0"/>
                </a:cubicBezTo>
                <a:cubicBezTo>
                  <a:pt x="274" y="0"/>
                  <a:pt x="158" y="116"/>
                  <a:pt x="158" y="263"/>
                </a:cubicBezTo>
                <a:lnTo>
                  <a:pt x="158" y="367"/>
                </a:lnTo>
                <a:lnTo>
                  <a:pt x="105" y="367"/>
                </a:lnTo>
                <a:cubicBezTo>
                  <a:pt x="48" y="367"/>
                  <a:pt x="0" y="415"/>
                  <a:pt x="0" y="471"/>
                </a:cubicBezTo>
                <a:lnTo>
                  <a:pt x="0" y="992"/>
                </a:lnTo>
                <a:cubicBezTo>
                  <a:pt x="0" y="1049"/>
                  <a:pt x="48" y="1097"/>
                  <a:pt x="105" y="1097"/>
                </a:cubicBezTo>
                <a:lnTo>
                  <a:pt x="731" y="1097"/>
                </a:lnTo>
                <a:cubicBezTo>
                  <a:pt x="788" y="1097"/>
                  <a:pt x="836" y="1049"/>
                  <a:pt x="836" y="992"/>
                </a:cubicBezTo>
                <a:lnTo>
                  <a:pt x="836" y="471"/>
                </a:lnTo>
                <a:cubicBezTo>
                  <a:pt x="841" y="412"/>
                  <a:pt x="796" y="367"/>
                  <a:pt x="737" y="367"/>
                </a:cubicBezTo>
                <a:close/>
                <a:moveTo>
                  <a:pt x="424" y="834"/>
                </a:moveTo>
                <a:cubicBezTo>
                  <a:pt x="367" y="834"/>
                  <a:pt x="319" y="786"/>
                  <a:pt x="319" y="731"/>
                </a:cubicBezTo>
                <a:cubicBezTo>
                  <a:pt x="319" y="675"/>
                  <a:pt x="368" y="627"/>
                  <a:pt x="424" y="627"/>
                </a:cubicBezTo>
                <a:cubicBezTo>
                  <a:pt x="481" y="627"/>
                  <a:pt x="528" y="675"/>
                  <a:pt x="528" y="731"/>
                </a:cubicBezTo>
                <a:cubicBezTo>
                  <a:pt x="528" y="786"/>
                  <a:pt x="483" y="834"/>
                  <a:pt x="424" y="834"/>
                </a:cubicBezTo>
                <a:close/>
                <a:moveTo>
                  <a:pt x="263" y="367"/>
                </a:moveTo>
                <a:lnTo>
                  <a:pt x="263" y="263"/>
                </a:lnTo>
                <a:cubicBezTo>
                  <a:pt x="263" y="172"/>
                  <a:pt x="337" y="102"/>
                  <a:pt x="424" y="102"/>
                </a:cubicBezTo>
                <a:cubicBezTo>
                  <a:pt x="512" y="102"/>
                  <a:pt x="585" y="175"/>
                  <a:pt x="585" y="263"/>
                </a:cubicBezTo>
                <a:lnTo>
                  <a:pt x="585" y="367"/>
                </a:lnTo>
                <a:lnTo>
                  <a:pt x="263" y="367"/>
                </a:ln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3257" name="Google Shape;3257;p200"/>
          <p:cNvSpPr/>
          <p:nvPr/>
        </p:nvSpPr>
        <p:spPr>
          <a:xfrm>
            <a:off x="5327152" y="1796752"/>
            <a:ext cx="231277" cy="23861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3258" name="Google Shape;3258;p200"/>
          <p:cNvSpPr/>
          <p:nvPr/>
        </p:nvSpPr>
        <p:spPr>
          <a:xfrm>
            <a:off x="3633294" y="1782357"/>
            <a:ext cx="130337" cy="229881"/>
          </a:xfrm>
          <a:custGeom>
            <a:rect b="b" l="l" r="r" t="t"/>
            <a:pathLst>
              <a:path extrusionOk="0" h="1012" w="574">
                <a:moveTo>
                  <a:pt x="308" y="443"/>
                </a:moveTo>
                <a:cubicBezTo>
                  <a:pt x="181" y="410"/>
                  <a:pt x="138" y="376"/>
                  <a:pt x="138" y="322"/>
                </a:cubicBezTo>
                <a:cubicBezTo>
                  <a:pt x="138" y="260"/>
                  <a:pt x="195" y="218"/>
                  <a:pt x="291" y="218"/>
                </a:cubicBezTo>
                <a:cubicBezTo>
                  <a:pt x="389" y="218"/>
                  <a:pt x="429" y="266"/>
                  <a:pt x="432" y="336"/>
                </a:cubicBezTo>
                <a:lnTo>
                  <a:pt x="556" y="336"/>
                </a:lnTo>
                <a:cubicBezTo>
                  <a:pt x="553" y="240"/>
                  <a:pt x="494" y="150"/>
                  <a:pt x="375" y="122"/>
                </a:cubicBezTo>
                <a:lnTo>
                  <a:pt x="375" y="0"/>
                </a:lnTo>
                <a:lnTo>
                  <a:pt x="206" y="0"/>
                </a:lnTo>
                <a:lnTo>
                  <a:pt x="206" y="122"/>
                </a:lnTo>
                <a:cubicBezTo>
                  <a:pt x="96" y="144"/>
                  <a:pt x="8" y="215"/>
                  <a:pt x="8" y="325"/>
                </a:cubicBezTo>
                <a:cubicBezTo>
                  <a:pt x="8" y="455"/>
                  <a:pt x="116" y="520"/>
                  <a:pt x="274" y="556"/>
                </a:cubicBezTo>
                <a:cubicBezTo>
                  <a:pt x="415" y="590"/>
                  <a:pt x="443" y="638"/>
                  <a:pt x="443" y="692"/>
                </a:cubicBezTo>
                <a:cubicBezTo>
                  <a:pt x="443" y="731"/>
                  <a:pt x="415" y="793"/>
                  <a:pt x="291" y="793"/>
                </a:cubicBezTo>
                <a:cubicBezTo>
                  <a:pt x="175" y="793"/>
                  <a:pt x="130" y="743"/>
                  <a:pt x="124" y="675"/>
                </a:cubicBezTo>
                <a:lnTo>
                  <a:pt x="0" y="675"/>
                </a:lnTo>
                <a:cubicBezTo>
                  <a:pt x="6" y="799"/>
                  <a:pt x="99" y="867"/>
                  <a:pt x="206" y="889"/>
                </a:cubicBezTo>
                <a:lnTo>
                  <a:pt x="206" y="1011"/>
                </a:lnTo>
                <a:lnTo>
                  <a:pt x="375" y="1011"/>
                </a:lnTo>
                <a:lnTo>
                  <a:pt x="375" y="889"/>
                </a:lnTo>
                <a:cubicBezTo>
                  <a:pt x="485" y="870"/>
                  <a:pt x="573" y="805"/>
                  <a:pt x="573" y="689"/>
                </a:cubicBezTo>
                <a:cubicBezTo>
                  <a:pt x="570" y="534"/>
                  <a:pt x="435" y="477"/>
                  <a:pt x="308" y="443"/>
                </a:cubicBezTo>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Roboto"/>
              <a:ea typeface="Roboto"/>
              <a:cs typeface="Roboto"/>
              <a:sym typeface="Roboto"/>
            </a:endParaRPr>
          </a:p>
        </p:txBody>
      </p:sp>
      <p:sp>
        <p:nvSpPr>
          <p:cNvPr id="3259" name="Google Shape;3259;p200"/>
          <p:cNvSpPr/>
          <p:nvPr/>
        </p:nvSpPr>
        <p:spPr>
          <a:xfrm>
            <a:off x="4314043" y="3705496"/>
            <a:ext cx="512700" cy="512700"/>
          </a:xfrm>
          <a:prstGeom prst="ellipse">
            <a:avLst/>
          </a:prstGeom>
          <a:solidFill>
            <a:schemeClr val="accent1"/>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3260" name="Google Shape;3260;p200"/>
          <p:cNvSpPr/>
          <p:nvPr/>
        </p:nvSpPr>
        <p:spPr>
          <a:xfrm>
            <a:off x="4465474" y="3857868"/>
            <a:ext cx="207900" cy="207600"/>
          </a:xfrm>
          <a:prstGeom prst="ellipse">
            <a:avLst/>
          </a:prstGeom>
          <a:noFill/>
          <a:ln cap="flat" cmpd="sng" w="28575">
            <a:solidFill>
              <a:srgbClr val="FFFFFF"/>
            </a:solidFill>
            <a:prstDash val="solid"/>
            <a:miter lim="8000"/>
            <a:headEnd len="sm" w="sm" type="none"/>
            <a:tailEnd len="sm" w="sm" type="none"/>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3261" name="Google Shape;3261;p200"/>
          <p:cNvSpPr/>
          <p:nvPr/>
        </p:nvSpPr>
        <p:spPr>
          <a:xfrm>
            <a:off x="4498713" y="3920966"/>
            <a:ext cx="141000" cy="141000"/>
          </a:xfrm>
          <a:prstGeom prst="ellipse">
            <a:avLst/>
          </a:prstGeom>
          <a:noFill/>
          <a:ln cap="flat" cmpd="sng" w="28575">
            <a:solidFill>
              <a:srgbClr val="FFFFFF"/>
            </a:solidFill>
            <a:prstDash val="solid"/>
            <a:miter lim="8000"/>
            <a:headEnd len="sm" w="sm" type="none"/>
            <a:tailEnd len="sm" w="sm" type="none"/>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5A5A5A"/>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
        <p:nvSpPr>
          <p:cNvPr id="3262" name="Google Shape;3262;p200"/>
          <p:cNvSpPr/>
          <p:nvPr/>
        </p:nvSpPr>
        <p:spPr>
          <a:xfrm>
            <a:off x="4524150" y="3967749"/>
            <a:ext cx="90000" cy="90300"/>
          </a:xfrm>
          <a:prstGeom prst="ellipse">
            <a:avLst/>
          </a:prstGeom>
          <a:solidFill>
            <a:srgbClr val="FFFFFF"/>
          </a:solidFill>
          <a:ln cap="flat" cmpd="sng" w="9525">
            <a:solidFill>
              <a:srgbClr val="FFFFFF">
                <a:alpha val="0"/>
              </a:srgbClr>
            </a:solidFill>
            <a:prstDash val="solid"/>
            <a:round/>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pic>
        <p:nvPicPr>
          <p:cNvPr descr="ic_speedometer_white_48dp.png" id="3263" name="Google Shape;3263;p200"/>
          <p:cNvPicPr preferRelativeResize="0"/>
          <p:nvPr/>
        </p:nvPicPr>
        <p:blipFill>
          <a:blip r:embed="rId3">
            <a:alphaModFix/>
          </a:blip>
          <a:stretch>
            <a:fillRect/>
          </a:stretch>
        </p:blipFill>
        <p:spPr>
          <a:xfrm>
            <a:off x="3572460" y="3433350"/>
            <a:ext cx="250786" cy="250786"/>
          </a:xfrm>
          <a:prstGeom prst="rect">
            <a:avLst/>
          </a:prstGeom>
          <a:noFill/>
          <a:ln>
            <a:noFill/>
          </a:ln>
        </p:spPr>
      </p:pic>
      <p:sp>
        <p:nvSpPr>
          <p:cNvPr id="3264" name="Google Shape;3264;p200"/>
          <p:cNvSpPr/>
          <p:nvPr/>
        </p:nvSpPr>
        <p:spPr>
          <a:xfrm>
            <a:off x="5351905" y="3435468"/>
            <a:ext cx="192060" cy="219019"/>
          </a:xfrm>
          <a:custGeom>
            <a:rect b="b" l="l" r="r" t="t"/>
            <a:pathLst>
              <a:path extrusionOk="0" h="904" w="792">
                <a:moveTo>
                  <a:pt x="0" y="0"/>
                </a:moveTo>
                <a:lnTo>
                  <a:pt x="0" y="113"/>
                </a:lnTo>
                <a:lnTo>
                  <a:pt x="788" y="113"/>
                </a:lnTo>
                <a:lnTo>
                  <a:pt x="788" y="0"/>
                </a:lnTo>
                <a:lnTo>
                  <a:pt x="0" y="0"/>
                </a:lnTo>
                <a:close/>
                <a:moveTo>
                  <a:pt x="0" y="564"/>
                </a:moveTo>
                <a:lnTo>
                  <a:pt x="226" y="564"/>
                </a:lnTo>
                <a:lnTo>
                  <a:pt x="226" y="903"/>
                </a:lnTo>
                <a:lnTo>
                  <a:pt x="565" y="903"/>
                </a:lnTo>
                <a:lnTo>
                  <a:pt x="565" y="564"/>
                </a:lnTo>
                <a:lnTo>
                  <a:pt x="791" y="564"/>
                </a:lnTo>
                <a:lnTo>
                  <a:pt x="395" y="169"/>
                </a:lnTo>
                <a:lnTo>
                  <a:pt x="0" y="564"/>
                </a:lnTo>
                <a:close/>
              </a:path>
            </a:pathLst>
          </a:custGeom>
          <a:solidFill>
            <a:srgbClr val="FFFFFF"/>
          </a:solidFill>
          <a:ln>
            <a:noFill/>
          </a:ln>
        </p:spPr>
        <p:txBody>
          <a:bodyPr anchorCtr="0" anchor="ctr" bIns="34250" lIns="68500" spcFirstLastPara="1" rIns="68500" wrap="square" tIns="34250">
            <a:noAutofit/>
          </a:bodyPr>
          <a:lstStyle/>
          <a:p>
            <a:pPr indent="0" lvl="0" marL="0" marR="0" rtl="0" algn="l">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pic>
        <p:nvPicPr>
          <p:cNvPr descr="ic_palette_white_48dp.png" id="3265" name="Google Shape;3265;p200"/>
          <p:cNvPicPr preferRelativeResize="0"/>
          <p:nvPr/>
        </p:nvPicPr>
        <p:blipFill>
          <a:blip r:embed="rId4">
            <a:alphaModFix/>
          </a:blip>
          <a:stretch>
            <a:fillRect/>
          </a:stretch>
        </p:blipFill>
        <p:spPr>
          <a:xfrm>
            <a:off x="4428348" y="1367569"/>
            <a:ext cx="295505" cy="295505"/>
          </a:xfrm>
          <a:prstGeom prst="rect">
            <a:avLst/>
          </a:prstGeom>
          <a:noFill/>
          <a:ln>
            <a:noFill/>
          </a:ln>
        </p:spPr>
      </p:pic>
      <p:sp>
        <p:nvSpPr>
          <p:cNvPr id="3266" name="Google Shape;3266;p200"/>
          <p:cNvSpPr/>
          <p:nvPr/>
        </p:nvSpPr>
        <p:spPr>
          <a:xfrm>
            <a:off x="3095796" y="2482307"/>
            <a:ext cx="511800" cy="511800"/>
          </a:xfrm>
          <a:custGeom>
            <a:rect b="b" l="l" r="r" t="t"/>
            <a:pathLst>
              <a:path extrusionOk="0" h="120000" w="120000">
                <a:moveTo>
                  <a:pt x="120000" y="60250"/>
                </a:moveTo>
                <a:cubicBezTo>
                  <a:pt x="120000" y="71155"/>
                  <a:pt x="117522" y="80577"/>
                  <a:pt x="112066" y="90250"/>
                </a:cubicBezTo>
                <a:cubicBezTo>
                  <a:pt x="106611" y="99666"/>
                  <a:pt x="99422" y="106361"/>
                  <a:pt x="90000" y="111816"/>
                </a:cubicBezTo>
                <a:cubicBezTo>
                  <a:pt x="80333" y="117522"/>
                  <a:pt x="70911" y="120000"/>
                  <a:pt x="60000" y="120000"/>
                </a:cubicBezTo>
                <a:cubicBezTo>
                  <a:pt x="48844" y="120000"/>
                  <a:pt x="39422" y="117522"/>
                  <a:pt x="30000" y="111816"/>
                </a:cubicBezTo>
                <a:cubicBezTo>
                  <a:pt x="20333" y="106361"/>
                  <a:pt x="13388" y="99666"/>
                  <a:pt x="7933" y="90250"/>
                </a:cubicBezTo>
                <a:cubicBezTo>
                  <a:pt x="2233" y="80577"/>
                  <a:pt x="0" y="71155"/>
                  <a:pt x="0" y="60250"/>
                </a:cubicBezTo>
                <a:cubicBezTo>
                  <a:pt x="0" y="49088"/>
                  <a:pt x="2233" y="39422"/>
                  <a:pt x="7933" y="30000"/>
                </a:cubicBezTo>
                <a:cubicBezTo>
                  <a:pt x="13388" y="20333"/>
                  <a:pt x="20333" y="13638"/>
                  <a:pt x="30000" y="8183"/>
                </a:cubicBezTo>
                <a:cubicBezTo>
                  <a:pt x="39422" y="2477"/>
                  <a:pt x="49088" y="0"/>
                  <a:pt x="60000" y="0"/>
                </a:cubicBezTo>
                <a:cubicBezTo>
                  <a:pt x="71155" y="0"/>
                  <a:pt x="80333" y="2477"/>
                  <a:pt x="90000" y="8183"/>
                </a:cubicBezTo>
                <a:cubicBezTo>
                  <a:pt x="99422" y="13638"/>
                  <a:pt x="106611" y="20333"/>
                  <a:pt x="112066" y="30000"/>
                </a:cubicBezTo>
                <a:cubicBezTo>
                  <a:pt x="117522" y="39422"/>
                  <a:pt x="120000" y="49088"/>
                  <a:pt x="120000" y="60250"/>
                </a:cubicBezTo>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300" u="none" cap="none" strike="noStrike">
              <a:solidFill>
                <a:srgbClr val="5A5A5A"/>
              </a:solidFill>
              <a:latin typeface="Roboto"/>
              <a:ea typeface="Roboto"/>
              <a:cs typeface="Roboto"/>
              <a:sym typeface="Roboto"/>
            </a:endParaRPr>
          </a:p>
        </p:txBody>
      </p:sp>
      <p:pic>
        <p:nvPicPr>
          <p:cNvPr descr="ic_chart_bar_white_48dp.png" id="3267" name="Google Shape;3267;p200"/>
          <p:cNvPicPr preferRelativeResize="0"/>
          <p:nvPr/>
        </p:nvPicPr>
        <p:blipFill>
          <a:blip r:embed="rId5">
            <a:alphaModFix/>
          </a:blip>
          <a:stretch>
            <a:fillRect/>
          </a:stretch>
        </p:blipFill>
        <p:spPr>
          <a:xfrm>
            <a:off x="3226364" y="2612691"/>
            <a:ext cx="250786" cy="250786"/>
          </a:xfrm>
          <a:prstGeom prst="rect">
            <a:avLst/>
          </a:prstGeom>
          <a:noFill/>
          <a:ln>
            <a:noFill/>
          </a:ln>
        </p:spPr>
      </p:pic>
      <p:sp>
        <p:nvSpPr>
          <p:cNvPr id="3268" name="Google Shape;3268;p200"/>
          <p:cNvSpPr/>
          <p:nvPr/>
        </p:nvSpPr>
        <p:spPr>
          <a:xfrm>
            <a:off x="3796833" y="1960446"/>
            <a:ext cx="1558500" cy="1556700"/>
          </a:xfrm>
          <a:prstGeom prst="ellipse">
            <a:avLst/>
          </a:prstGeom>
          <a:noFill/>
          <a:ln cap="flat" cmpd="sng" w="19050">
            <a:solidFill>
              <a:schemeClr val="accent1"/>
            </a:solidFill>
            <a:prstDash val="dot"/>
            <a:bevel/>
            <a:headEnd len="sm" w="sm" type="none"/>
            <a:tailEnd len="sm" w="sm" type="none"/>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Font typeface="Helvetica Neue"/>
              <a:buNone/>
            </a:pPr>
            <a:r>
              <a:t/>
            </a:r>
            <a:endParaRPr b="0" i="0" sz="1300" u="none" cap="none" strike="noStrike">
              <a:solidFill>
                <a:srgbClr val="5A5A5A"/>
              </a:solidFill>
              <a:latin typeface="Roboto"/>
              <a:ea typeface="Roboto"/>
              <a:cs typeface="Roboto"/>
              <a:sym typeface="Roboto"/>
            </a:endParaRPr>
          </a:p>
        </p:txBody>
      </p:sp>
      <p:sp>
        <p:nvSpPr>
          <p:cNvPr id="3269" name="Google Shape;3269;p200"/>
          <p:cNvSpPr txBox="1"/>
          <p:nvPr/>
        </p:nvSpPr>
        <p:spPr>
          <a:xfrm>
            <a:off x="4044360" y="2921944"/>
            <a:ext cx="1055400" cy="295800"/>
          </a:xfrm>
          <a:prstGeom prst="rect">
            <a:avLst/>
          </a:prstGeom>
          <a:noFill/>
          <a:ln>
            <a:noFill/>
          </a:ln>
        </p:spPr>
        <p:txBody>
          <a:bodyPr anchorCtr="0" anchor="t" bIns="68500" lIns="68500" spcFirstLastPara="1" rIns="68500" wrap="square" tIns="68500">
            <a:noAutofit/>
          </a:bodyPr>
          <a:lstStyle/>
          <a:p>
            <a:pPr indent="0" lvl="0" marL="0" rtl="0" algn="ctr">
              <a:spcBef>
                <a:spcPts val="0"/>
              </a:spcBef>
              <a:spcAft>
                <a:spcPts val="0"/>
              </a:spcAft>
              <a:buNone/>
            </a:pPr>
            <a:r>
              <a:rPr lang="en" sz="1300">
                <a:solidFill>
                  <a:schemeClr val="accent1"/>
                </a:solidFill>
                <a:latin typeface="Roboto"/>
                <a:ea typeface="Roboto"/>
                <a:cs typeface="Roboto"/>
                <a:sym typeface="Roboto"/>
              </a:rPr>
              <a:t>Edge</a:t>
            </a:r>
            <a:endParaRPr sz="1300">
              <a:solidFill>
                <a:schemeClr val="accent1"/>
              </a:solidFill>
              <a:latin typeface="Roboto"/>
              <a:ea typeface="Roboto"/>
              <a:cs typeface="Roboto"/>
              <a:sym typeface="Roboto"/>
            </a:endParaRPr>
          </a:p>
        </p:txBody>
      </p:sp>
      <p:sp>
        <p:nvSpPr>
          <p:cNvPr id="3270" name="Google Shape;3270;p200"/>
          <p:cNvSpPr/>
          <p:nvPr/>
        </p:nvSpPr>
        <p:spPr>
          <a:xfrm>
            <a:off x="4269665" y="2259602"/>
            <a:ext cx="597900" cy="675000"/>
          </a:xfrm>
          <a:custGeom>
            <a:rect b="b" l="l" r="r" t="t"/>
            <a:pathLst>
              <a:path extrusionOk="0" h="120000" w="120000">
                <a:moveTo>
                  <a:pt x="116444" y="29568"/>
                </a:moveTo>
                <a:lnTo>
                  <a:pt x="58166" y="29568"/>
                </a:lnTo>
                <a:cubicBezTo>
                  <a:pt x="55366" y="29568"/>
                  <a:pt x="53644" y="26993"/>
                  <a:pt x="55044" y="24899"/>
                </a:cubicBezTo>
                <a:lnTo>
                  <a:pt x="67322" y="6119"/>
                </a:lnTo>
                <a:cubicBezTo>
                  <a:pt x="68294" y="4596"/>
                  <a:pt x="67755" y="2693"/>
                  <a:pt x="66033" y="1836"/>
                </a:cubicBezTo>
                <a:lnTo>
                  <a:pt x="63338" y="403"/>
                </a:lnTo>
                <a:cubicBezTo>
                  <a:pt x="61616" y="-453"/>
                  <a:pt x="59461" y="117"/>
                  <a:pt x="58494" y="1545"/>
                </a:cubicBezTo>
                <a:lnTo>
                  <a:pt x="29300" y="46243"/>
                </a:lnTo>
                <a:cubicBezTo>
                  <a:pt x="27900" y="48342"/>
                  <a:pt x="24561" y="48342"/>
                  <a:pt x="23161" y="46243"/>
                </a:cubicBezTo>
                <a:lnTo>
                  <a:pt x="10877" y="27469"/>
                </a:lnTo>
                <a:cubicBezTo>
                  <a:pt x="9911" y="25946"/>
                  <a:pt x="7755" y="25470"/>
                  <a:pt x="6033" y="26326"/>
                </a:cubicBezTo>
                <a:lnTo>
                  <a:pt x="3338" y="27659"/>
                </a:lnTo>
                <a:cubicBezTo>
                  <a:pt x="1616" y="28516"/>
                  <a:pt x="1077" y="30520"/>
                  <a:pt x="2044" y="31948"/>
                </a:cubicBezTo>
                <a:lnTo>
                  <a:pt x="31133" y="76646"/>
                </a:lnTo>
                <a:cubicBezTo>
                  <a:pt x="32533" y="78745"/>
                  <a:pt x="30805" y="81315"/>
                  <a:pt x="28116" y="81315"/>
                </a:cubicBezTo>
                <a:lnTo>
                  <a:pt x="3555" y="81315"/>
                </a:lnTo>
                <a:cubicBezTo>
                  <a:pt x="1616" y="81315"/>
                  <a:pt x="0" y="82749"/>
                  <a:pt x="0" y="84462"/>
                </a:cubicBezTo>
                <a:lnTo>
                  <a:pt x="0" y="87228"/>
                </a:lnTo>
                <a:cubicBezTo>
                  <a:pt x="0" y="89036"/>
                  <a:pt x="1616" y="90369"/>
                  <a:pt x="3555" y="90369"/>
                </a:cubicBezTo>
                <a:lnTo>
                  <a:pt x="61833" y="90369"/>
                </a:lnTo>
                <a:cubicBezTo>
                  <a:pt x="64633" y="90369"/>
                  <a:pt x="66355" y="93040"/>
                  <a:pt x="64955" y="95134"/>
                </a:cubicBezTo>
                <a:lnTo>
                  <a:pt x="52677" y="113913"/>
                </a:lnTo>
                <a:cubicBezTo>
                  <a:pt x="51705" y="115436"/>
                  <a:pt x="52244" y="117340"/>
                  <a:pt x="53966" y="118197"/>
                </a:cubicBezTo>
                <a:lnTo>
                  <a:pt x="56661" y="119535"/>
                </a:lnTo>
                <a:cubicBezTo>
                  <a:pt x="58383" y="120487"/>
                  <a:pt x="60538" y="119916"/>
                  <a:pt x="61505" y="118393"/>
                </a:cubicBezTo>
                <a:lnTo>
                  <a:pt x="90700" y="73790"/>
                </a:lnTo>
                <a:cubicBezTo>
                  <a:pt x="92100" y="71690"/>
                  <a:pt x="95438" y="71690"/>
                  <a:pt x="96838" y="73790"/>
                </a:cubicBezTo>
                <a:lnTo>
                  <a:pt x="109122" y="92564"/>
                </a:lnTo>
                <a:cubicBezTo>
                  <a:pt x="110088" y="94087"/>
                  <a:pt x="112244" y="94563"/>
                  <a:pt x="113966" y="93706"/>
                </a:cubicBezTo>
                <a:lnTo>
                  <a:pt x="116661" y="92278"/>
                </a:lnTo>
                <a:cubicBezTo>
                  <a:pt x="118383" y="91422"/>
                  <a:pt x="118922" y="89512"/>
                  <a:pt x="117955" y="87989"/>
                </a:cubicBezTo>
                <a:lnTo>
                  <a:pt x="88866" y="43387"/>
                </a:lnTo>
                <a:cubicBezTo>
                  <a:pt x="87466" y="41287"/>
                  <a:pt x="89194" y="38622"/>
                  <a:pt x="91883" y="38622"/>
                </a:cubicBezTo>
                <a:lnTo>
                  <a:pt x="116444" y="38622"/>
                </a:lnTo>
                <a:cubicBezTo>
                  <a:pt x="118383" y="38622"/>
                  <a:pt x="120000" y="37284"/>
                  <a:pt x="120000" y="35475"/>
                </a:cubicBezTo>
                <a:lnTo>
                  <a:pt x="120000" y="32709"/>
                </a:lnTo>
                <a:cubicBezTo>
                  <a:pt x="120000" y="30996"/>
                  <a:pt x="118383" y="29568"/>
                  <a:pt x="116444" y="29568"/>
                </a:cubicBezTo>
                <a:close/>
                <a:moveTo>
                  <a:pt x="59566" y="71024"/>
                </a:moveTo>
                <a:cubicBezTo>
                  <a:pt x="52677" y="71024"/>
                  <a:pt x="47072" y="66164"/>
                  <a:pt x="47072" y="59966"/>
                </a:cubicBezTo>
                <a:cubicBezTo>
                  <a:pt x="47072" y="53868"/>
                  <a:pt x="52677" y="48913"/>
                  <a:pt x="59566" y="48913"/>
                </a:cubicBezTo>
                <a:cubicBezTo>
                  <a:pt x="66461" y="48913"/>
                  <a:pt x="72066" y="53868"/>
                  <a:pt x="72066" y="59966"/>
                </a:cubicBezTo>
                <a:cubicBezTo>
                  <a:pt x="72066" y="66164"/>
                  <a:pt x="66461" y="71024"/>
                  <a:pt x="59566" y="71024"/>
                </a:cubicBezTo>
                <a:close/>
              </a:path>
            </a:pathLst>
          </a:custGeom>
          <a:solidFill>
            <a:schemeClr val="accent1"/>
          </a:solid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2E2E2E"/>
              </a:buClr>
              <a:buFont typeface="Helvetica Neue"/>
              <a:buNone/>
            </a:pPr>
            <a:r>
              <a:t/>
            </a:r>
            <a:endParaRPr b="0" i="0" sz="1600" u="none" cap="none" strike="noStrike">
              <a:solidFill>
                <a:srgbClr val="5A5A5A"/>
              </a:solidFill>
              <a:latin typeface="Helvetica Neue"/>
              <a:ea typeface="Helvetica Neue"/>
              <a:cs typeface="Helvetica Neue"/>
              <a:sym typeface="Helvetica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4" name="Shape 3274"/>
        <p:cNvGrpSpPr/>
        <p:nvPr/>
      </p:nvGrpSpPr>
      <p:grpSpPr>
        <a:xfrm>
          <a:off x="0" y="0"/>
          <a:ext cx="0" cy="0"/>
          <a:chOff x="0" y="0"/>
          <a:chExt cx="0" cy="0"/>
        </a:xfrm>
      </p:grpSpPr>
      <p:sp>
        <p:nvSpPr>
          <p:cNvPr id="3275" name="Google Shape;3275;p201"/>
          <p:cNvSpPr txBox="1"/>
          <p:nvPr>
            <p:ph type="ctrTitle"/>
          </p:nvPr>
        </p:nvSpPr>
        <p:spPr>
          <a:xfrm>
            <a:off x="213460" y="2155880"/>
            <a:ext cx="6375600" cy="831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Apigee Edge - Standard Deployment Models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9" name="Shape 3279"/>
        <p:cNvGrpSpPr/>
        <p:nvPr/>
      </p:nvGrpSpPr>
      <p:grpSpPr>
        <a:xfrm>
          <a:off x="0" y="0"/>
          <a:ext cx="0" cy="0"/>
          <a:chOff x="0" y="0"/>
          <a:chExt cx="0" cy="0"/>
        </a:xfrm>
      </p:grpSpPr>
      <p:sp>
        <p:nvSpPr>
          <p:cNvPr id="3280" name="Google Shape;3280;p202"/>
          <p:cNvSpPr txBox="1"/>
          <p:nvPr>
            <p:ph type="title"/>
          </p:nvPr>
        </p:nvSpPr>
        <p:spPr>
          <a:xfrm>
            <a:off x="154588" y="114139"/>
            <a:ext cx="8225100" cy="52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Apigee Edge Public Cloud (SaaS)</a:t>
            </a:r>
            <a:endParaRPr/>
          </a:p>
        </p:txBody>
      </p:sp>
      <p:sp>
        <p:nvSpPr>
          <p:cNvPr id="3281" name="Google Shape;3281;p202"/>
          <p:cNvSpPr/>
          <p:nvPr/>
        </p:nvSpPr>
        <p:spPr>
          <a:xfrm>
            <a:off x="2090816" y="1033050"/>
            <a:ext cx="1394400" cy="181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82" name="Google Shape;3282;p202"/>
          <p:cNvSpPr/>
          <p:nvPr/>
        </p:nvSpPr>
        <p:spPr>
          <a:xfrm>
            <a:off x="2180816" y="2228417"/>
            <a:ext cx="1214400" cy="46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1100"/>
              <a:buFont typeface="Arial"/>
              <a:buNone/>
            </a:pPr>
            <a:r>
              <a:rPr b="0" i="0" lang="en" sz="1100" u="none" cap="none" strike="noStrike">
                <a:solidFill>
                  <a:schemeClr val="accent2"/>
                </a:solidFill>
                <a:latin typeface="Arial"/>
                <a:ea typeface="Arial"/>
                <a:cs typeface="Arial"/>
                <a:sym typeface="Arial"/>
              </a:rPr>
              <a:t>API </a:t>
            </a:r>
            <a:r>
              <a:rPr lang="en" sz="1100">
                <a:solidFill>
                  <a:schemeClr val="accent2"/>
                </a:solidFill>
              </a:rPr>
              <a:t>Gateway</a:t>
            </a:r>
            <a:endParaRPr>
              <a:solidFill>
                <a:schemeClr val="accent2"/>
              </a:solidFill>
            </a:endParaRPr>
          </a:p>
        </p:txBody>
      </p:sp>
      <p:sp>
        <p:nvSpPr>
          <p:cNvPr id="3283" name="Google Shape;3283;p202"/>
          <p:cNvSpPr/>
          <p:nvPr/>
        </p:nvSpPr>
        <p:spPr>
          <a:xfrm>
            <a:off x="2180816" y="1701012"/>
            <a:ext cx="1214400" cy="46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1100"/>
              <a:buFont typeface="Arial"/>
              <a:buNone/>
            </a:pPr>
            <a:r>
              <a:rPr b="0" i="0" lang="en" sz="1100" u="none" cap="none" strike="noStrike">
                <a:solidFill>
                  <a:schemeClr val="accent2"/>
                </a:solidFill>
                <a:latin typeface="Arial"/>
                <a:ea typeface="Arial"/>
                <a:cs typeface="Arial"/>
                <a:sym typeface="Arial"/>
              </a:rPr>
              <a:t>Developer </a:t>
            </a:r>
            <a:r>
              <a:rPr lang="en" sz="1100">
                <a:solidFill>
                  <a:schemeClr val="accent2"/>
                </a:solidFill>
              </a:rPr>
              <a:t>Portal</a:t>
            </a:r>
            <a:endParaRPr>
              <a:solidFill>
                <a:schemeClr val="accent2"/>
              </a:solidFill>
            </a:endParaRPr>
          </a:p>
        </p:txBody>
      </p:sp>
      <p:cxnSp>
        <p:nvCxnSpPr>
          <p:cNvPr id="3284" name="Google Shape;3284;p202"/>
          <p:cNvCxnSpPr/>
          <p:nvPr/>
        </p:nvCxnSpPr>
        <p:spPr>
          <a:xfrm>
            <a:off x="3875403" y="804450"/>
            <a:ext cx="18600" cy="3924600"/>
          </a:xfrm>
          <a:prstGeom prst="straightConnector1">
            <a:avLst/>
          </a:prstGeom>
          <a:noFill/>
          <a:ln cap="flat" cmpd="sng" w="28575">
            <a:solidFill>
              <a:schemeClr val="accent1"/>
            </a:solidFill>
            <a:prstDash val="dash"/>
            <a:round/>
            <a:headEnd len="sm" w="sm" type="none"/>
            <a:tailEnd len="sm" w="sm" type="none"/>
          </a:ln>
        </p:spPr>
      </p:cxnSp>
      <p:cxnSp>
        <p:nvCxnSpPr>
          <p:cNvPr id="3285" name="Google Shape;3285;p202"/>
          <p:cNvCxnSpPr/>
          <p:nvPr/>
        </p:nvCxnSpPr>
        <p:spPr>
          <a:xfrm>
            <a:off x="5978616" y="840325"/>
            <a:ext cx="32400" cy="3915300"/>
          </a:xfrm>
          <a:prstGeom prst="straightConnector1">
            <a:avLst/>
          </a:prstGeom>
          <a:noFill/>
          <a:ln cap="flat" cmpd="sng" w="19050">
            <a:solidFill>
              <a:srgbClr val="274E13"/>
            </a:solidFill>
            <a:prstDash val="dash"/>
            <a:round/>
            <a:headEnd len="sm" w="sm" type="none"/>
            <a:tailEnd len="sm" w="sm" type="none"/>
          </a:ln>
        </p:spPr>
      </p:cxnSp>
      <p:sp>
        <p:nvSpPr>
          <p:cNvPr id="3286" name="Google Shape;3286;p202"/>
          <p:cNvSpPr/>
          <p:nvPr/>
        </p:nvSpPr>
        <p:spPr>
          <a:xfrm>
            <a:off x="4304816" y="2121450"/>
            <a:ext cx="1324500" cy="70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Load Balancer / Security Gateway</a:t>
            </a:r>
            <a:br>
              <a:rPr b="0" i="0" lang="en" sz="1100" u="none" cap="none" strike="noStrike">
                <a:solidFill>
                  <a:srgbClr val="000000"/>
                </a:solidFill>
                <a:latin typeface="Arial"/>
                <a:ea typeface="Arial"/>
                <a:cs typeface="Arial"/>
                <a:sym typeface="Arial"/>
              </a:rPr>
            </a:br>
            <a:r>
              <a:rPr b="0" i="0" lang="en" sz="900" u="none" cap="none" strike="noStrike">
                <a:solidFill>
                  <a:srgbClr val="000000"/>
                </a:solidFill>
                <a:latin typeface="Arial"/>
                <a:ea typeface="Arial"/>
                <a:cs typeface="Arial"/>
                <a:sym typeface="Arial"/>
              </a:rPr>
              <a:t>(e.g. F5, Nginx)</a:t>
            </a:r>
            <a:endParaRPr/>
          </a:p>
        </p:txBody>
      </p:sp>
      <p:cxnSp>
        <p:nvCxnSpPr>
          <p:cNvPr id="3287" name="Google Shape;3287;p202"/>
          <p:cNvCxnSpPr/>
          <p:nvPr/>
        </p:nvCxnSpPr>
        <p:spPr>
          <a:xfrm>
            <a:off x="3395216" y="2461517"/>
            <a:ext cx="909600" cy="10200"/>
          </a:xfrm>
          <a:prstGeom prst="straightConnector1">
            <a:avLst/>
          </a:prstGeom>
          <a:noFill/>
          <a:ln cap="flat" cmpd="sng" w="9525">
            <a:solidFill>
              <a:schemeClr val="dk2"/>
            </a:solidFill>
            <a:prstDash val="solid"/>
            <a:round/>
            <a:headEnd len="sm" w="sm" type="none"/>
            <a:tailEnd len="sm" w="sm" type="none"/>
          </a:ln>
        </p:spPr>
      </p:cxnSp>
      <p:sp>
        <p:nvSpPr>
          <p:cNvPr id="3288" name="Google Shape;3288;p202"/>
          <p:cNvSpPr/>
          <p:nvPr/>
        </p:nvSpPr>
        <p:spPr>
          <a:xfrm>
            <a:off x="6128691" y="1525775"/>
            <a:ext cx="12144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ESB / SOA</a:t>
            </a:r>
            <a:endParaRPr/>
          </a:p>
        </p:txBody>
      </p:sp>
      <p:sp>
        <p:nvSpPr>
          <p:cNvPr id="3289" name="Google Shape;3289;p202"/>
          <p:cNvSpPr/>
          <p:nvPr/>
        </p:nvSpPr>
        <p:spPr>
          <a:xfrm>
            <a:off x="6128691" y="2567275"/>
            <a:ext cx="12144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ESB</a:t>
            </a:r>
            <a:endParaRPr/>
          </a:p>
        </p:txBody>
      </p:sp>
      <p:sp>
        <p:nvSpPr>
          <p:cNvPr id="3290" name="Google Shape;3290;p202"/>
          <p:cNvSpPr/>
          <p:nvPr/>
        </p:nvSpPr>
        <p:spPr>
          <a:xfrm>
            <a:off x="6188791" y="2682975"/>
            <a:ext cx="12144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ESB</a:t>
            </a:r>
            <a:endParaRPr/>
          </a:p>
        </p:txBody>
      </p:sp>
      <p:sp>
        <p:nvSpPr>
          <p:cNvPr id="3291" name="Google Shape;3291;p202"/>
          <p:cNvSpPr/>
          <p:nvPr/>
        </p:nvSpPr>
        <p:spPr>
          <a:xfrm>
            <a:off x="6267316" y="2763675"/>
            <a:ext cx="12144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Micro</a:t>
            </a:r>
            <a:endParaRPr/>
          </a:p>
        </p:txBody>
      </p:sp>
      <p:sp>
        <p:nvSpPr>
          <p:cNvPr id="3292" name="Google Shape;3292;p202"/>
          <p:cNvSpPr/>
          <p:nvPr/>
        </p:nvSpPr>
        <p:spPr>
          <a:xfrm>
            <a:off x="6341166" y="2844350"/>
            <a:ext cx="12144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Microservices</a:t>
            </a:r>
            <a:endParaRPr/>
          </a:p>
        </p:txBody>
      </p:sp>
      <p:cxnSp>
        <p:nvCxnSpPr>
          <p:cNvPr id="3293" name="Google Shape;3293;p202"/>
          <p:cNvCxnSpPr/>
          <p:nvPr/>
        </p:nvCxnSpPr>
        <p:spPr>
          <a:xfrm flipH="1" rot="10800000">
            <a:off x="5629316" y="1758900"/>
            <a:ext cx="499500" cy="712800"/>
          </a:xfrm>
          <a:prstGeom prst="straightConnector1">
            <a:avLst/>
          </a:prstGeom>
          <a:noFill/>
          <a:ln cap="flat" cmpd="sng" w="9525">
            <a:solidFill>
              <a:schemeClr val="dk2"/>
            </a:solidFill>
            <a:prstDash val="solid"/>
            <a:round/>
            <a:headEnd len="sm" w="sm" type="none"/>
            <a:tailEnd len="sm" w="sm" type="none"/>
          </a:ln>
        </p:spPr>
      </p:cxnSp>
      <p:cxnSp>
        <p:nvCxnSpPr>
          <p:cNvPr id="3294" name="Google Shape;3294;p202"/>
          <p:cNvCxnSpPr/>
          <p:nvPr/>
        </p:nvCxnSpPr>
        <p:spPr>
          <a:xfrm>
            <a:off x="5629316" y="2471700"/>
            <a:ext cx="499500" cy="328800"/>
          </a:xfrm>
          <a:prstGeom prst="straightConnector1">
            <a:avLst/>
          </a:prstGeom>
          <a:noFill/>
          <a:ln cap="flat" cmpd="sng" w="9525">
            <a:solidFill>
              <a:schemeClr val="dk2"/>
            </a:solidFill>
            <a:prstDash val="solid"/>
            <a:round/>
            <a:headEnd len="sm" w="sm" type="none"/>
            <a:tailEnd len="sm" w="sm" type="none"/>
          </a:ln>
        </p:spPr>
      </p:cxnSp>
      <p:sp>
        <p:nvSpPr>
          <p:cNvPr id="3295" name="Google Shape;3295;p202"/>
          <p:cNvSpPr/>
          <p:nvPr/>
        </p:nvSpPr>
        <p:spPr>
          <a:xfrm>
            <a:off x="2180816" y="3433825"/>
            <a:ext cx="12144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Cloud Applications </a:t>
            </a:r>
            <a:br>
              <a:rPr b="0" i="0" lang="en" sz="1100" u="none" cap="none" strike="noStrike">
                <a:solidFill>
                  <a:srgbClr val="000000"/>
                </a:solidFill>
                <a:latin typeface="Arial"/>
                <a:ea typeface="Arial"/>
                <a:cs typeface="Arial"/>
                <a:sym typeface="Arial"/>
              </a:rPr>
            </a:br>
            <a:r>
              <a:rPr b="0" i="0" lang="en" sz="900" u="none" cap="none" strike="noStrike">
                <a:solidFill>
                  <a:srgbClr val="000000"/>
                </a:solidFill>
                <a:latin typeface="Arial"/>
                <a:ea typeface="Arial"/>
                <a:cs typeface="Arial"/>
                <a:sym typeface="Arial"/>
              </a:rPr>
              <a:t>(e.g. Salesforce)</a:t>
            </a:r>
            <a:endParaRPr/>
          </a:p>
        </p:txBody>
      </p:sp>
      <p:cxnSp>
        <p:nvCxnSpPr>
          <p:cNvPr id="3296" name="Google Shape;3296;p202"/>
          <p:cNvCxnSpPr/>
          <p:nvPr/>
        </p:nvCxnSpPr>
        <p:spPr>
          <a:xfrm>
            <a:off x="2788016" y="2694617"/>
            <a:ext cx="0" cy="739200"/>
          </a:xfrm>
          <a:prstGeom prst="straightConnector1">
            <a:avLst/>
          </a:prstGeom>
          <a:noFill/>
          <a:ln cap="flat" cmpd="sng" w="9525">
            <a:solidFill>
              <a:schemeClr val="dk2"/>
            </a:solidFill>
            <a:prstDash val="solid"/>
            <a:round/>
            <a:headEnd len="sm" w="sm" type="none"/>
            <a:tailEnd len="sm" w="sm" type="none"/>
          </a:ln>
        </p:spPr>
      </p:cxnSp>
      <p:sp>
        <p:nvSpPr>
          <p:cNvPr id="3297" name="Google Shape;3297;p202"/>
          <p:cNvSpPr/>
          <p:nvPr/>
        </p:nvSpPr>
        <p:spPr>
          <a:xfrm>
            <a:off x="179066" y="2239080"/>
            <a:ext cx="12144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Mobile App, Web App and Partner Apps</a:t>
            </a:r>
            <a:endParaRPr/>
          </a:p>
        </p:txBody>
      </p:sp>
      <p:cxnSp>
        <p:nvCxnSpPr>
          <p:cNvPr id="3298" name="Google Shape;3298;p202"/>
          <p:cNvCxnSpPr/>
          <p:nvPr/>
        </p:nvCxnSpPr>
        <p:spPr>
          <a:xfrm flipH="1" rot="10800000">
            <a:off x="1393466" y="2461530"/>
            <a:ext cx="787500" cy="63900"/>
          </a:xfrm>
          <a:prstGeom prst="straightConnector1">
            <a:avLst/>
          </a:prstGeom>
          <a:noFill/>
          <a:ln cap="flat" cmpd="sng" w="9525">
            <a:solidFill>
              <a:schemeClr val="dk2"/>
            </a:solidFill>
            <a:prstDash val="solid"/>
            <a:round/>
            <a:headEnd len="sm" w="sm" type="none"/>
            <a:tailEnd len="sm" w="sm" type="none"/>
          </a:ln>
        </p:spPr>
      </p:cxnSp>
      <p:cxnSp>
        <p:nvCxnSpPr>
          <p:cNvPr id="3299" name="Google Shape;3299;p202"/>
          <p:cNvCxnSpPr/>
          <p:nvPr/>
        </p:nvCxnSpPr>
        <p:spPr>
          <a:xfrm>
            <a:off x="3526291" y="2702450"/>
            <a:ext cx="2662500" cy="1087800"/>
          </a:xfrm>
          <a:prstGeom prst="straightConnector1">
            <a:avLst/>
          </a:prstGeom>
          <a:noFill/>
          <a:ln cap="flat" cmpd="sng" w="9525">
            <a:solidFill>
              <a:schemeClr val="dk2"/>
            </a:solidFill>
            <a:prstDash val="dash"/>
            <a:round/>
            <a:headEnd len="lg" w="lg" type="triangle"/>
            <a:tailEnd len="sm" w="sm" type="triangle"/>
          </a:ln>
        </p:spPr>
      </p:cxnSp>
      <p:sp>
        <p:nvSpPr>
          <p:cNvPr id="3300" name="Google Shape;3300;p202"/>
          <p:cNvSpPr/>
          <p:nvPr/>
        </p:nvSpPr>
        <p:spPr>
          <a:xfrm>
            <a:off x="6188791" y="3557150"/>
            <a:ext cx="1214400" cy="46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1100"/>
              <a:buFont typeface="Arial"/>
              <a:buNone/>
            </a:pPr>
            <a:r>
              <a:rPr b="0" i="0" lang="en" sz="1100" u="none" cap="none" strike="noStrike">
                <a:solidFill>
                  <a:schemeClr val="accent2"/>
                </a:solidFill>
                <a:latin typeface="Arial"/>
                <a:ea typeface="Arial"/>
                <a:cs typeface="Arial"/>
                <a:sym typeface="Arial"/>
              </a:rPr>
              <a:t>Edge Microgateway(s)</a:t>
            </a:r>
            <a:endParaRPr>
              <a:solidFill>
                <a:schemeClr val="accent2"/>
              </a:solidFill>
            </a:endParaRPr>
          </a:p>
        </p:txBody>
      </p:sp>
      <p:sp>
        <p:nvSpPr>
          <p:cNvPr id="3301" name="Google Shape;3301;p202"/>
          <p:cNvSpPr txBox="1"/>
          <p:nvPr/>
        </p:nvSpPr>
        <p:spPr>
          <a:xfrm>
            <a:off x="4251591" y="3335287"/>
            <a:ext cx="1262700" cy="46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999999"/>
              </a:buClr>
              <a:buSzPts val="1100"/>
              <a:buFont typeface="Arial"/>
              <a:buNone/>
            </a:pPr>
            <a:r>
              <a:rPr b="0" i="0" lang="en" sz="1100" u="none" cap="none" strike="noStrike">
                <a:solidFill>
                  <a:srgbClr val="999999"/>
                </a:solidFill>
                <a:latin typeface="Arial"/>
                <a:ea typeface="Arial"/>
                <a:cs typeface="Arial"/>
                <a:sym typeface="Arial"/>
              </a:rPr>
              <a:t>Microgateway pulls configurations &amp; pushe</a:t>
            </a:r>
            <a:r>
              <a:rPr lang="en" sz="1100">
                <a:solidFill>
                  <a:srgbClr val="999999"/>
                </a:solidFill>
              </a:rPr>
              <a:t>s analytics</a:t>
            </a:r>
            <a:r>
              <a:rPr b="0" i="0" lang="en" sz="1100" u="none" cap="none" strike="noStrike">
                <a:solidFill>
                  <a:srgbClr val="999999"/>
                </a:solidFill>
                <a:latin typeface="Arial"/>
                <a:ea typeface="Arial"/>
                <a:cs typeface="Arial"/>
                <a:sym typeface="Arial"/>
              </a:rPr>
              <a:t> </a:t>
            </a:r>
            <a:endParaRPr/>
          </a:p>
        </p:txBody>
      </p:sp>
      <p:sp>
        <p:nvSpPr>
          <p:cNvPr id="3302" name="Google Shape;3302;p202"/>
          <p:cNvSpPr/>
          <p:nvPr/>
        </p:nvSpPr>
        <p:spPr>
          <a:xfrm>
            <a:off x="179066" y="1463680"/>
            <a:ext cx="12144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Internal / Partner Developers</a:t>
            </a:r>
            <a:endParaRPr/>
          </a:p>
        </p:txBody>
      </p:sp>
      <p:cxnSp>
        <p:nvCxnSpPr>
          <p:cNvPr id="3303" name="Google Shape;3303;p202"/>
          <p:cNvCxnSpPr/>
          <p:nvPr/>
        </p:nvCxnSpPr>
        <p:spPr>
          <a:xfrm>
            <a:off x="1393466" y="1750030"/>
            <a:ext cx="787500" cy="184200"/>
          </a:xfrm>
          <a:prstGeom prst="straightConnector1">
            <a:avLst/>
          </a:prstGeom>
          <a:noFill/>
          <a:ln cap="flat" cmpd="sng" w="9525">
            <a:solidFill>
              <a:schemeClr val="dk2"/>
            </a:solidFill>
            <a:prstDash val="solid"/>
            <a:round/>
            <a:headEnd len="sm" w="sm" type="none"/>
            <a:tailEnd len="sm" w="sm" type="none"/>
          </a:ln>
        </p:spPr>
      </p:cxnSp>
      <p:sp>
        <p:nvSpPr>
          <p:cNvPr id="3304" name="Google Shape;3304;p202"/>
          <p:cNvSpPr/>
          <p:nvPr/>
        </p:nvSpPr>
        <p:spPr>
          <a:xfrm>
            <a:off x="7737816" y="2160875"/>
            <a:ext cx="11007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Http Endpoints</a:t>
            </a:r>
            <a:endParaRPr/>
          </a:p>
        </p:txBody>
      </p:sp>
      <p:sp>
        <p:nvSpPr>
          <p:cNvPr id="3305" name="Google Shape;3305;p202"/>
          <p:cNvSpPr/>
          <p:nvPr/>
        </p:nvSpPr>
        <p:spPr>
          <a:xfrm>
            <a:off x="7816341" y="2245350"/>
            <a:ext cx="11007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Http Endpoints</a:t>
            </a:r>
            <a:endParaRPr/>
          </a:p>
        </p:txBody>
      </p:sp>
      <p:sp>
        <p:nvSpPr>
          <p:cNvPr id="3306" name="Google Shape;3306;p202"/>
          <p:cNvSpPr/>
          <p:nvPr/>
        </p:nvSpPr>
        <p:spPr>
          <a:xfrm>
            <a:off x="7899366" y="2357625"/>
            <a:ext cx="11007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http(s) endpoints</a:t>
            </a:r>
            <a:endParaRPr/>
          </a:p>
        </p:txBody>
      </p:sp>
      <p:sp>
        <p:nvSpPr>
          <p:cNvPr id="3307" name="Google Shape;3307;p202"/>
          <p:cNvSpPr txBox="1"/>
          <p:nvPr/>
        </p:nvSpPr>
        <p:spPr>
          <a:xfrm>
            <a:off x="7684816" y="1680475"/>
            <a:ext cx="1262700" cy="46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999999"/>
              </a:buClr>
              <a:buSzPts val="1100"/>
              <a:buFont typeface="Arial"/>
              <a:buNone/>
            </a:pPr>
            <a:r>
              <a:rPr b="0" i="0" lang="en" sz="1100" u="none" cap="none" strike="noStrike">
                <a:solidFill>
                  <a:srgbClr val="999999"/>
                </a:solidFill>
                <a:latin typeface="Arial"/>
                <a:ea typeface="Arial"/>
                <a:cs typeface="Arial"/>
                <a:sym typeface="Arial"/>
              </a:rPr>
              <a:t>Legacy Applications</a:t>
            </a:r>
            <a:endParaRPr/>
          </a:p>
        </p:txBody>
      </p:sp>
      <p:cxnSp>
        <p:nvCxnSpPr>
          <p:cNvPr id="3308" name="Google Shape;3308;p202"/>
          <p:cNvCxnSpPr/>
          <p:nvPr/>
        </p:nvCxnSpPr>
        <p:spPr>
          <a:xfrm flipH="1" rot="10800000">
            <a:off x="7403191" y="2823950"/>
            <a:ext cx="1046400" cy="966300"/>
          </a:xfrm>
          <a:prstGeom prst="straightConnector1">
            <a:avLst/>
          </a:prstGeom>
          <a:noFill/>
          <a:ln cap="flat" cmpd="sng" w="9525">
            <a:solidFill>
              <a:schemeClr val="dk2"/>
            </a:solidFill>
            <a:prstDash val="solid"/>
            <a:round/>
            <a:headEnd len="sm" w="sm" type="none"/>
            <a:tailEnd len="sm" w="sm" type="none"/>
          </a:ln>
        </p:spPr>
      </p:cxnSp>
      <p:cxnSp>
        <p:nvCxnSpPr>
          <p:cNvPr id="3309" name="Google Shape;3309;p202"/>
          <p:cNvCxnSpPr/>
          <p:nvPr/>
        </p:nvCxnSpPr>
        <p:spPr>
          <a:xfrm flipH="1" rot="10800000">
            <a:off x="6795991" y="3310550"/>
            <a:ext cx="152400" cy="246600"/>
          </a:xfrm>
          <a:prstGeom prst="straightConnector1">
            <a:avLst/>
          </a:prstGeom>
          <a:noFill/>
          <a:ln cap="flat" cmpd="sng" w="9525">
            <a:solidFill>
              <a:schemeClr val="dk2"/>
            </a:solidFill>
            <a:prstDash val="solid"/>
            <a:round/>
            <a:headEnd len="sm" w="sm" type="none"/>
            <a:tailEnd len="sm" w="sm" type="none"/>
          </a:ln>
        </p:spPr>
      </p:cxnSp>
      <p:sp>
        <p:nvSpPr>
          <p:cNvPr id="3310" name="Google Shape;3310;p202"/>
          <p:cNvSpPr/>
          <p:nvPr/>
        </p:nvSpPr>
        <p:spPr>
          <a:xfrm>
            <a:off x="7757166" y="3954555"/>
            <a:ext cx="12144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Internal Apps</a:t>
            </a:r>
            <a:endParaRPr/>
          </a:p>
        </p:txBody>
      </p:sp>
      <p:cxnSp>
        <p:nvCxnSpPr>
          <p:cNvPr id="3311" name="Google Shape;3311;p202"/>
          <p:cNvCxnSpPr/>
          <p:nvPr/>
        </p:nvCxnSpPr>
        <p:spPr>
          <a:xfrm>
            <a:off x="7403191" y="3790250"/>
            <a:ext cx="430200" cy="526800"/>
          </a:xfrm>
          <a:prstGeom prst="straightConnector1">
            <a:avLst/>
          </a:prstGeom>
          <a:noFill/>
          <a:ln cap="flat" cmpd="sng" w="9525">
            <a:solidFill>
              <a:schemeClr val="dk2"/>
            </a:solidFill>
            <a:prstDash val="solid"/>
            <a:round/>
            <a:headEnd len="sm" w="sm" type="none"/>
            <a:tailEnd len="sm" w="sm" type="none"/>
          </a:ln>
        </p:spPr>
      </p:cxnSp>
      <p:cxnSp>
        <p:nvCxnSpPr>
          <p:cNvPr id="3312" name="Google Shape;3312;p202"/>
          <p:cNvCxnSpPr/>
          <p:nvPr/>
        </p:nvCxnSpPr>
        <p:spPr>
          <a:xfrm rot="10800000">
            <a:off x="6735966" y="1991925"/>
            <a:ext cx="1163400" cy="598800"/>
          </a:xfrm>
          <a:prstGeom prst="straightConnector1">
            <a:avLst/>
          </a:prstGeom>
          <a:noFill/>
          <a:ln cap="flat" cmpd="sng" w="9525">
            <a:solidFill>
              <a:schemeClr val="dk2"/>
            </a:solidFill>
            <a:prstDash val="solid"/>
            <a:round/>
            <a:headEnd len="sm" w="sm" type="none"/>
            <a:tailEnd len="sm" w="sm" type="none"/>
          </a:ln>
        </p:spPr>
      </p:cxnSp>
      <p:sp>
        <p:nvSpPr>
          <p:cNvPr id="3313" name="Google Shape;3313;p202"/>
          <p:cNvSpPr txBox="1"/>
          <p:nvPr/>
        </p:nvSpPr>
        <p:spPr>
          <a:xfrm>
            <a:off x="2206316" y="738375"/>
            <a:ext cx="1163400" cy="30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66666"/>
              </a:buClr>
              <a:buSzPts val="1200"/>
              <a:buFont typeface="Arial"/>
              <a:buNone/>
            </a:pPr>
            <a:r>
              <a:rPr b="0" i="0" lang="en" sz="1200" u="none" cap="none" strike="noStrike">
                <a:solidFill>
                  <a:schemeClr val="accent2"/>
                </a:solidFill>
                <a:latin typeface="Arial"/>
                <a:ea typeface="Arial"/>
                <a:cs typeface="Arial"/>
                <a:sym typeface="Arial"/>
              </a:rPr>
              <a:t>Apigee Edge </a:t>
            </a:r>
            <a:endParaRPr>
              <a:solidFill>
                <a:schemeClr val="accent2"/>
              </a:solidFill>
            </a:endParaRPr>
          </a:p>
        </p:txBody>
      </p:sp>
      <p:sp>
        <p:nvSpPr>
          <p:cNvPr id="3314" name="Google Shape;3314;p202"/>
          <p:cNvSpPr txBox="1"/>
          <p:nvPr/>
        </p:nvSpPr>
        <p:spPr>
          <a:xfrm>
            <a:off x="2180816" y="4431325"/>
            <a:ext cx="12144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999999"/>
              </a:buClr>
              <a:buSzPts val="1400"/>
              <a:buFont typeface="Arial"/>
              <a:buNone/>
            </a:pPr>
            <a:r>
              <a:rPr b="0" i="0" lang="en" sz="1400" u="none" cap="none" strike="noStrike">
                <a:solidFill>
                  <a:srgbClr val="999999"/>
                </a:solidFill>
                <a:latin typeface="Arial"/>
                <a:ea typeface="Arial"/>
                <a:cs typeface="Arial"/>
                <a:sym typeface="Arial"/>
              </a:rPr>
              <a:t>INTERNET</a:t>
            </a:r>
            <a:endParaRPr/>
          </a:p>
        </p:txBody>
      </p:sp>
      <p:sp>
        <p:nvSpPr>
          <p:cNvPr id="3315" name="Google Shape;3315;p202"/>
          <p:cNvSpPr txBox="1"/>
          <p:nvPr/>
        </p:nvSpPr>
        <p:spPr>
          <a:xfrm>
            <a:off x="4329116" y="4431325"/>
            <a:ext cx="1214400" cy="36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999999"/>
              </a:buClr>
              <a:buSzPts val="1400"/>
              <a:buFont typeface="Arial"/>
              <a:buNone/>
            </a:pPr>
            <a:r>
              <a:rPr b="0" i="0" lang="en" sz="1400" u="none" cap="none" strike="noStrike">
                <a:solidFill>
                  <a:srgbClr val="999999"/>
                </a:solidFill>
                <a:latin typeface="Arial"/>
                <a:ea typeface="Arial"/>
                <a:cs typeface="Arial"/>
                <a:sym typeface="Arial"/>
              </a:rPr>
              <a:t>DMZ</a:t>
            </a:r>
            <a:endParaRPr/>
          </a:p>
        </p:txBody>
      </p:sp>
      <p:sp>
        <p:nvSpPr>
          <p:cNvPr id="3316" name="Google Shape;3316;p202"/>
          <p:cNvSpPr txBox="1"/>
          <p:nvPr/>
        </p:nvSpPr>
        <p:spPr>
          <a:xfrm>
            <a:off x="6128691" y="4431325"/>
            <a:ext cx="1324500" cy="36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999999"/>
              </a:buClr>
              <a:buSzPts val="1400"/>
              <a:buFont typeface="Arial"/>
              <a:buNone/>
            </a:pPr>
            <a:r>
              <a:rPr b="0" i="0" lang="en" sz="1400" u="none" cap="none" strike="noStrike">
                <a:solidFill>
                  <a:srgbClr val="999999"/>
                </a:solidFill>
                <a:latin typeface="Arial"/>
                <a:ea typeface="Arial"/>
                <a:cs typeface="Arial"/>
                <a:sym typeface="Arial"/>
              </a:rPr>
              <a:t>ENTERPRISE</a:t>
            </a:r>
            <a:endParaRPr/>
          </a:p>
        </p:txBody>
      </p:sp>
      <p:sp>
        <p:nvSpPr>
          <p:cNvPr id="3317" name="Google Shape;3317;p202"/>
          <p:cNvSpPr/>
          <p:nvPr/>
        </p:nvSpPr>
        <p:spPr>
          <a:xfrm>
            <a:off x="4023221" y="2188431"/>
            <a:ext cx="152400" cy="205800"/>
          </a:xfrm>
          <a:custGeom>
            <a:rect b="b" l="l" r="r" t="t"/>
            <a:pathLst>
              <a:path extrusionOk="0" h="120000" w="120000">
                <a:moveTo>
                  <a:pt x="115291" y="40000"/>
                </a:moveTo>
                <a:lnTo>
                  <a:pt x="96759" y="40000"/>
                </a:lnTo>
                <a:lnTo>
                  <a:pt x="96759" y="35921"/>
                </a:lnTo>
                <a:cubicBezTo>
                  <a:pt x="96759" y="33421"/>
                  <a:pt x="96607" y="30921"/>
                  <a:pt x="96000" y="28552"/>
                </a:cubicBezTo>
                <a:cubicBezTo>
                  <a:pt x="95088" y="23815"/>
                  <a:pt x="93265" y="19473"/>
                  <a:pt x="90531" y="15657"/>
                </a:cubicBezTo>
                <a:cubicBezTo>
                  <a:pt x="89316" y="13815"/>
                  <a:pt x="87797" y="11973"/>
                  <a:pt x="86126" y="10394"/>
                </a:cubicBezTo>
                <a:cubicBezTo>
                  <a:pt x="84455" y="8815"/>
                  <a:pt x="82632" y="7368"/>
                  <a:pt x="80658" y="6052"/>
                </a:cubicBezTo>
                <a:cubicBezTo>
                  <a:pt x="78683" y="4736"/>
                  <a:pt x="76556" y="3684"/>
                  <a:pt x="74430" y="2763"/>
                </a:cubicBezTo>
                <a:cubicBezTo>
                  <a:pt x="72151" y="1842"/>
                  <a:pt x="69873" y="1184"/>
                  <a:pt x="67443" y="657"/>
                </a:cubicBezTo>
                <a:cubicBezTo>
                  <a:pt x="65012" y="263"/>
                  <a:pt x="62430" y="0"/>
                  <a:pt x="59848" y="0"/>
                </a:cubicBezTo>
                <a:cubicBezTo>
                  <a:pt x="57265" y="0"/>
                  <a:pt x="54835" y="263"/>
                  <a:pt x="52405" y="657"/>
                </a:cubicBezTo>
                <a:cubicBezTo>
                  <a:pt x="49974" y="1184"/>
                  <a:pt x="47696" y="1842"/>
                  <a:pt x="45417" y="2763"/>
                </a:cubicBezTo>
                <a:cubicBezTo>
                  <a:pt x="43139" y="3684"/>
                  <a:pt x="41164" y="4736"/>
                  <a:pt x="39189" y="6052"/>
                </a:cubicBezTo>
                <a:cubicBezTo>
                  <a:pt x="37215" y="7368"/>
                  <a:pt x="35392" y="8815"/>
                  <a:pt x="33721" y="10394"/>
                </a:cubicBezTo>
                <a:cubicBezTo>
                  <a:pt x="32050" y="11973"/>
                  <a:pt x="30531" y="13815"/>
                  <a:pt x="29164" y="15657"/>
                </a:cubicBezTo>
                <a:cubicBezTo>
                  <a:pt x="26582" y="19473"/>
                  <a:pt x="24759" y="23815"/>
                  <a:pt x="23696" y="28552"/>
                </a:cubicBezTo>
                <a:cubicBezTo>
                  <a:pt x="23240" y="30921"/>
                  <a:pt x="22936" y="33421"/>
                  <a:pt x="22936" y="35921"/>
                </a:cubicBezTo>
                <a:lnTo>
                  <a:pt x="22936" y="40000"/>
                </a:lnTo>
                <a:lnTo>
                  <a:pt x="4556" y="40000"/>
                </a:lnTo>
                <a:cubicBezTo>
                  <a:pt x="1974" y="40000"/>
                  <a:pt x="0" y="41710"/>
                  <a:pt x="0" y="43947"/>
                </a:cubicBezTo>
                <a:lnTo>
                  <a:pt x="0" y="115789"/>
                </a:lnTo>
                <a:cubicBezTo>
                  <a:pt x="0" y="118026"/>
                  <a:pt x="1974" y="119868"/>
                  <a:pt x="4556" y="119868"/>
                </a:cubicBezTo>
                <a:lnTo>
                  <a:pt x="115291" y="119868"/>
                </a:lnTo>
                <a:cubicBezTo>
                  <a:pt x="117873" y="119868"/>
                  <a:pt x="119848" y="118026"/>
                  <a:pt x="119848" y="115789"/>
                </a:cubicBezTo>
                <a:lnTo>
                  <a:pt x="119848" y="43947"/>
                </a:lnTo>
                <a:cubicBezTo>
                  <a:pt x="119848" y="41710"/>
                  <a:pt x="117873" y="40000"/>
                  <a:pt x="115291" y="40000"/>
                </a:cubicBezTo>
                <a:close/>
                <a:moveTo>
                  <a:pt x="64556" y="78815"/>
                </a:moveTo>
                <a:lnTo>
                  <a:pt x="64556" y="83947"/>
                </a:lnTo>
                <a:lnTo>
                  <a:pt x="64556" y="95657"/>
                </a:lnTo>
                <a:cubicBezTo>
                  <a:pt x="64556" y="97894"/>
                  <a:pt x="62278" y="99736"/>
                  <a:pt x="59848" y="99736"/>
                </a:cubicBezTo>
                <a:cubicBezTo>
                  <a:pt x="57265" y="99736"/>
                  <a:pt x="55291" y="97894"/>
                  <a:pt x="55291" y="95657"/>
                </a:cubicBezTo>
                <a:lnTo>
                  <a:pt x="55291" y="79868"/>
                </a:lnTo>
                <a:lnTo>
                  <a:pt x="55291" y="78815"/>
                </a:lnTo>
                <a:cubicBezTo>
                  <a:pt x="52556" y="77368"/>
                  <a:pt x="50734" y="74868"/>
                  <a:pt x="50734" y="71842"/>
                </a:cubicBezTo>
                <a:cubicBezTo>
                  <a:pt x="50734" y="67500"/>
                  <a:pt x="54683" y="63947"/>
                  <a:pt x="59848" y="63947"/>
                </a:cubicBezTo>
                <a:cubicBezTo>
                  <a:pt x="64860" y="63947"/>
                  <a:pt x="69113" y="67500"/>
                  <a:pt x="69113" y="71842"/>
                </a:cubicBezTo>
                <a:cubicBezTo>
                  <a:pt x="69113" y="74868"/>
                  <a:pt x="67291" y="77368"/>
                  <a:pt x="64556" y="78815"/>
                </a:cubicBezTo>
                <a:close/>
                <a:moveTo>
                  <a:pt x="87645" y="40000"/>
                </a:moveTo>
                <a:lnTo>
                  <a:pt x="32202" y="40000"/>
                </a:lnTo>
                <a:lnTo>
                  <a:pt x="32202" y="35921"/>
                </a:lnTo>
                <a:cubicBezTo>
                  <a:pt x="32202" y="33421"/>
                  <a:pt x="32658" y="30789"/>
                  <a:pt x="33265" y="28289"/>
                </a:cubicBezTo>
                <a:cubicBezTo>
                  <a:pt x="34177" y="24868"/>
                  <a:pt x="35848" y="21710"/>
                  <a:pt x="37822" y="18815"/>
                </a:cubicBezTo>
                <a:cubicBezTo>
                  <a:pt x="38886" y="17368"/>
                  <a:pt x="40101" y="16052"/>
                  <a:pt x="41468" y="14868"/>
                </a:cubicBezTo>
                <a:cubicBezTo>
                  <a:pt x="44050" y="12499"/>
                  <a:pt x="47240" y="10526"/>
                  <a:pt x="50886" y="9342"/>
                </a:cubicBezTo>
                <a:cubicBezTo>
                  <a:pt x="53620" y="8421"/>
                  <a:pt x="56658" y="8026"/>
                  <a:pt x="59848" y="8026"/>
                </a:cubicBezTo>
                <a:cubicBezTo>
                  <a:pt x="65316" y="8026"/>
                  <a:pt x="70025" y="9342"/>
                  <a:pt x="73974" y="11710"/>
                </a:cubicBezTo>
                <a:cubicBezTo>
                  <a:pt x="75645" y="12631"/>
                  <a:pt x="77012" y="13684"/>
                  <a:pt x="78379" y="14868"/>
                </a:cubicBezTo>
                <a:cubicBezTo>
                  <a:pt x="79746" y="16052"/>
                  <a:pt x="80810" y="17368"/>
                  <a:pt x="81873" y="18815"/>
                </a:cubicBezTo>
                <a:cubicBezTo>
                  <a:pt x="83544" y="20921"/>
                  <a:pt x="84759" y="23289"/>
                  <a:pt x="85670" y="25789"/>
                </a:cubicBezTo>
                <a:cubicBezTo>
                  <a:pt x="86886" y="29078"/>
                  <a:pt x="87645" y="32499"/>
                  <a:pt x="87645" y="35921"/>
                </a:cubicBezTo>
                <a:lnTo>
                  <a:pt x="87645" y="40000"/>
                </a:lnTo>
                <a:close/>
              </a:path>
            </a:pathLst>
          </a:custGeom>
          <a:solidFill>
            <a:srgbClr val="666666"/>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18" name="Google Shape;3318;p202"/>
          <p:cNvSpPr/>
          <p:nvPr/>
        </p:nvSpPr>
        <p:spPr>
          <a:xfrm>
            <a:off x="1638421" y="2239081"/>
            <a:ext cx="152400" cy="205800"/>
          </a:xfrm>
          <a:custGeom>
            <a:rect b="b" l="l" r="r" t="t"/>
            <a:pathLst>
              <a:path extrusionOk="0" h="120000" w="120000">
                <a:moveTo>
                  <a:pt x="115291" y="40000"/>
                </a:moveTo>
                <a:lnTo>
                  <a:pt x="96759" y="40000"/>
                </a:lnTo>
                <a:lnTo>
                  <a:pt x="96759" y="35921"/>
                </a:lnTo>
                <a:cubicBezTo>
                  <a:pt x="96759" y="33421"/>
                  <a:pt x="96607" y="30921"/>
                  <a:pt x="96000" y="28552"/>
                </a:cubicBezTo>
                <a:cubicBezTo>
                  <a:pt x="95088" y="23815"/>
                  <a:pt x="93265" y="19473"/>
                  <a:pt x="90531" y="15657"/>
                </a:cubicBezTo>
                <a:cubicBezTo>
                  <a:pt x="89316" y="13815"/>
                  <a:pt x="87797" y="11973"/>
                  <a:pt x="86126" y="10394"/>
                </a:cubicBezTo>
                <a:cubicBezTo>
                  <a:pt x="84455" y="8815"/>
                  <a:pt x="82632" y="7368"/>
                  <a:pt x="80658" y="6052"/>
                </a:cubicBezTo>
                <a:cubicBezTo>
                  <a:pt x="78683" y="4736"/>
                  <a:pt x="76556" y="3684"/>
                  <a:pt x="74430" y="2763"/>
                </a:cubicBezTo>
                <a:cubicBezTo>
                  <a:pt x="72151" y="1842"/>
                  <a:pt x="69873" y="1184"/>
                  <a:pt x="67443" y="657"/>
                </a:cubicBezTo>
                <a:cubicBezTo>
                  <a:pt x="65012" y="263"/>
                  <a:pt x="62430" y="0"/>
                  <a:pt x="59848" y="0"/>
                </a:cubicBezTo>
                <a:cubicBezTo>
                  <a:pt x="57265" y="0"/>
                  <a:pt x="54835" y="263"/>
                  <a:pt x="52405" y="657"/>
                </a:cubicBezTo>
                <a:cubicBezTo>
                  <a:pt x="49974" y="1184"/>
                  <a:pt x="47696" y="1842"/>
                  <a:pt x="45417" y="2763"/>
                </a:cubicBezTo>
                <a:cubicBezTo>
                  <a:pt x="43139" y="3684"/>
                  <a:pt x="41164" y="4736"/>
                  <a:pt x="39189" y="6052"/>
                </a:cubicBezTo>
                <a:cubicBezTo>
                  <a:pt x="37215" y="7368"/>
                  <a:pt x="35392" y="8815"/>
                  <a:pt x="33721" y="10394"/>
                </a:cubicBezTo>
                <a:cubicBezTo>
                  <a:pt x="32050" y="11973"/>
                  <a:pt x="30531" y="13815"/>
                  <a:pt x="29164" y="15657"/>
                </a:cubicBezTo>
                <a:cubicBezTo>
                  <a:pt x="26582" y="19473"/>
                  <a:pt x="24759" y="23815"/>
                  <a:pt x="23696" y="28552"/>
                </a:cubicBezTo>
                <a:cubicBezTo>
                  <a:pt x="23240" y="30921"/>
                  <a:pt x="22936" y="33421"/>
                  <a:pt x="22936" y="35921"/>
                </a:cubicBezTo>
                <a:lnTo>
                  <a:pt x="22936" y="40000"/>
                </a:lnTo>
                <a:lnTo>
                  <a:pt x="4556" y="40000"/>
                </a:lnTo>
                <a:cubicBezTo>
                  <a:pt x="1974" y="40000"/>
                  <a:pt x="0" y="41710"/>
                  <a:pt x="0" y="43947"/>
                </a:cubicBezTo>
                <a:lnTo>
                  <a:pt x="0" y="115789"/>
                </a:lnTo>
                <a:cubicBezTo>
                  <a:pt x="0" y="118026"/>
                  <a:pt x="1974" y="119868"/>
                  <a:pt x="4556" y="119868"/>
                </a:cubicBezTo>
                <a:lnTo>
                  <a:pt x="115291" y="119868"/>
                </a:lnTo>
                <a:cubicBezTo>
                  <a:pt x="117873" y="119868"/>
                  <a:pt x="119848" y="118026"/>
                  <a:pt x="119848" y="115789"/>
                </a:cubicBezTo>
                <a:lnTo>
                  <a:pt x="119848" y="43947"/>
                </a:lnTo>
                <a:cubicBezTo>
                  <a:pt x="119848" y="41710"/>
                  <a:pt x="117873" y="40000"/>
                  <a:pt x="115291" y="40000"/>
                </a:cubicBezTo>
                <a:close/>
                <a:moveTo>
                  <a:pt x="64556" y="78815"/>
                </a:moveTo>
                <a:lnTo>
                  <a:pt x="64556" y="83947"/>
                </a:lnTo>
                <a:lnTo>
                  <a:pt x="64556" y="95657"/>
                </a:lnTo>
                <a:cubicBezTo>
                  <a:pt x="64556" y="97894"/>
                  <a:pt x="62278" y="99736"/>
                  <a:pt x="59848" y="99736"/>
                </a:cubicBezTo>
                <a:cubicBezTo>
                  <a:pt x="57265" y="99736"/>
                  <a:pt x="55291" y="97894"/>
                  <a:pt x="55291" y="95657"/>
                </a:cubicBezTo>
                <a:lnTo>
                  <a:pt x="55291" y="79868"/>
                </a:lnTo>
                <a:lnTo>
                  <a:pt x="55291" y="78815"/>
                </a:lnTo>
                <a:cubicBezTo>
                  <a:pt x="52556" y="77368"/>
                  <a:pt x="50734" y="74868"/>
                  <a:pt x="50734" y="71842"/>
                </a:cubicBezTo>
                <a:cubicBezTo>
                  <a:pt x="50734" y="67500"/>
                  <a:pt x="54683" y="63947"/>
                  <a:pt x="59848" y="63947"/>
                </a:cubicBezTo>
                <a:cubicBezTo>
                  <a:pt x="64860" y="63947"/>
                  <a:pt x="69113" y="67500"/>
                  <a:pt x="69113" y="71842"/>
                </a:cubicBezTo>
                <a:cubicBezTo>
                  <a:pt x="69113" y="74868"/>
                  <a:pt x="67291" y="77368"/>
                  <a:pt x="64556" y="78815"/>
                </a:cubicBezTo>
                <a:close/>
                <a:moveTo>
                  <a:pt x="87645" y="40000"/>
                </a:moveTo>
                <a:lnTo>
                  <a:pt x="32202" y="40000"/>
                </a:lnTo>
                <a:lnTo>
                  <a:pt x="32202" y="35921"/>
                </a:lnTo>
                <a:cubicBezTo>
                  <a:pt x="32202" y="33421"/>
                  <a:pt x="32658" y="30789"/>
                  <a:pt x="33265" y="28289"/>
                </a:cubicBezTo>
                <a:cubicBezTo>
                  <a:pt x="34177" y="24868"/>
                  <a:pt x="35848" y="21710"/>
                  <a:pt x="37822" y="18815"/>
                </a:cubicBezTo>
                <a:cubicBezTo>
                  <a:pt x="38886" y="17368"/>
                  <a:pt x="40101" y="16052"/>
                  <a:pt x="41468" y="14868"/>
                </a:cubicBezTo>
                <a:cubicBezTo>
                  <a:pt x="44050" y="12499"/>
                  <a:pt x="47240" y="10526"/>
                  <a:pt x="50886" y="9342"/>
                </a:cubicBezTo>
                <a:cubicBezTo>
                  <a:pt x="53620" y="8421"/>
                  <a:pt x="56658" y="8026"/>
                  <a:pt x="59848" y="8026"/>
                </a:cubicBezTo>
                <a:cubicBezTo>
                  <a:pt x="65316" y="8026"/>
                  <a:pt x="70025" y="9342"/>
                  <a:pt x="73974" y="11710"/>
                </a:cubicBezTo>
                <a:cubicBezTo>
                  <a:pt x="75645" y="12631"/>
                  <a:pt x="77012" y="13684"/>
                  <a:pt x="78379" y="14868"/>
                </a:cubicBezTo>
                <a:cubicBezTo>
                  <a:pt x="79746" y="16052"/>
                  <a:pt x="80810" y="17368"/>
                  <a:pt x="81873" y="18815"/>
                </a:cubicBezTo>
                <a:cubicBezTo>
                  <a:pt x="83544" y="20921"/>
                  <a:pt x="84759" y="23289"/>
                  <a:pt x="85670" y="25789"/>
                </a:cubicBezTo>
                <a:cubicBezTo>
                  <a:pt x="86886" y="29078"/>
                  <a:pt x="87645" y="32499"/>
                  <a:pt x="87645" y="35921"/>
                </a:cubicBezTo>
                <a:lnTo>
                  <a:pt x="87645" y="40000"/>
                </a:lnTo>
                <a:close/>
              </a:path>
            </a:pathLst>
          </a:custGeom>
          <a:solidFill>
            <a:srgbClr val="666666"/>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19" name="Google Shape;3319;p202"/>
          <p:cNvSpPr/>
          <p:nvPr/>
        </p:nvSpPr>
        <p:spPr>
          <a:xfrm>
            <a:off x="1665946" y="1544231"/>
            <a:ext cx="152400" cy="205800"/>
          </a:xfrm>
          <a:custGeom>
            <a:rect b="b" l="l" r="r" t="t"/>
            <a:pathLst>
              <a:path extrusionOk="0" h="120000" w="120000">
                <a:moveTo>
                  <a:pt x="115291" y="40000"/>
                </a:moveTo>
                <a:lnTo>
                  <a:pt x="96759" y="40000"/>
                </a:lnTo>
                <a:lnTo>
                  <a:pt x="96759" y="35921"/>
                </a:lnTo>
                <a:cubicBezTo>
                  <a:pt x="96759" y="33421"/>
                  <a:pt x="96607" y="30921"/>
                  <a:pt x="96000" y="28552"/>
                </a:cubicBezTo>
                <a:cubicBezTo>
                  <a:pt x="95088" y="23815"/>
                  <a:pt x="93265" y="19473"/>
                  <a:pt x="90531" y="15657"/>
                </a:cubicBezTo>
                <a:cubicBezTo>
                  <a:pt x="89316" y="13815"/>
                  <a:pt x="87797" y="11973"/>
                  <a:pt x="86126" y="10394"/>
                </a:cubicBezTo>
                <a:cubicBezTo>
                  <a:pt x="84455" y="8815"/>
                  <a:pt x="82632" y="7368"/>
                  <a:pt x="80658" y="6052"/>
                </a:cubicBezTo>
                <a:cubicBezTo>
                  <a:pt x="78683" y="4736"/>
                  <a:pt x="76556" y="3684"/>
                  <a:pt x="74430" y="2763"/>
                </a:cubicBezTo>
                <a:cubicBezTo>
                  <a:pt x="72151" y="1842"/>
                  <a:pt x="69873" y="1184"/>
                  <a:pt x="67443" y="657"/>
                </a:cubicBezTo>
                <a:cubicBezTo>
                  <a:pt x="65012" y="263"/>
                  <a:pt x="62430" y="0"/>
                  <a:pt x="59848" y="0"/>
                </a:cubicBezTo>
                <a:cubicBezTo>
                  <a:pt x="57265" y="0"/>
                  <a:pt x="54835" y="263"/>
                  <a:pt x="52405" y="657"/>
                </a:cubicBezTo>
                <a:cubicBezTo>
                  <a:pt x="49974" y="1184"/>
                  <a:pt x="47696" y="1842"/>
                  <a:pt x="45417" y="2763"/>
                </a:cubicBezTo>
                <a:cubicBezTo>
                  <a:pt x="43139" y="3684"/>
                  <a:pt x="41164" y="4736"/>
                  <a:pt x="39189" y="6052"/>
                </a:cubicBezTo>
                <a:cubicBezTo>
                  <a:pt x="37215" y="7368"/>
                  <a:pt x="35392" y="8815"/>
                  <a:pt x="33721" y="10394"/>
                </a:cubicBezTo>
                <a:cubicBezTo>
                  <a:pt x="32050" y="11973"/>
                  <a:pt x="30531" y="13815"/>
                  <a:pt x="29164" y="15657"/>
                </a:cubicBezTo>
                <a:cubicBezTo>
                  <a:pt x="26582" y="19473"/>
                  <a:pt x="24759" y="23815"/>
                  <a:pt x="23696" y="28552"/>
                </a:cubicBezTo>
                <a:cubicBezTo>
                  <a:pt x="23240" y="30921"/>
                  <a:pt x="22936" y="33421"/>
                  <a:pt x="22936" y="35921"/>
                </a:cubicBezTo>
                <a:lnTo>
                  <a:pt x="22936" y="40000"/>
                </a:lnTo>
                <a:lnTo>
                  <a:pt x="4556" y="40000"/>
                </a:lnTo>
                <a:cubicBezTo>
                  <a:pt x="1974" y="40000"/>
                  <a:pt x="0" y="41710"/>
                  <a:pt x="0" y="43947"/>
                </a:cubicBezTo>
                <a:lnTo>
                  <a:pt x="0" y="115789"/>
                </a:lnTo>
                <a:cubicBezTo>
                  <a:pt x="0" y="118026"/>
                  <a:pt x="1974" y="119868"/>
                  <a:pt x="4556" y="119868"/>
                </a:cubicBezTo>
                <a:lnTo>
                  <a:pt x="115291" y="119868"/>
                </a:lnTo>
                <a:cubicBezTo>
                  <a:pt x="117873" y="119868"/>
                  <a:pt x="119848" y="118026"/>
                  <a:pt x="119848" y="115789"/>
                </a:cubicBezTo>
                <a:lnTo>
                  <a:pt x="119848" y="43947"/>
                </a:lnTo>
                <a:cubicBezTo>
                  <a:pt x="119848" y="41710"/>
                  <a:pt x="117873" y="40000"/>
                  <a:pt x="115291" y="40000"/>
                </a:cubicBezTo>
                <a:close/>
                <a:moveTo>
                  <a:pt x="64556" y="78815"/>
                </a:moveTo>
                <a:lnTo>
                  <a:pt x="64556" y="83947"/>
                </a:lnTo>
                <a:lnTo>
                  <a:pt x="64556" y="95657"/>
                </a:lnTo>
                <a:cubicBezTo>
                  <a:pt x="64556" y="97894"/>
                  <a:pt x="62278" y="99736"/>
                  <a:pt x="59848" y="99736"/>
                </a:cubicBezTo>
                <a:cubicBezTo>
                  <a:pt x="57265" y="99736"/>
                  <a:pt x="55291" y="97894"/>
                  <a:pt x="55291" y="95657"/>
                </a:cubicBezTo>
                <a:lnTo>
                  <a:pt x="55291" y="79868"/>
                </a:lnTo>
                <a:lnTo>
                  <a:pt x="55291" y="78815"/>
                </a:lnTo>
                <a:cubicBezTo>
                  <a:pt x="52556" y="77368"/>
                  <a:pt x="50734" y="74868"/>
                  <a:pt x="50734" y="71842"/>
                </a:cubicBezTo>
                <a:cubicBezTo>
                  <a:pt x="50734" y="67500"/>
                  <a:pt x="54683" y="63947"/>
                  <a:pt x="59848" y="63947"/>
                </a:cubicBezTo>
                <a:cubicBezTo>
                  <a:pt x="64860" y="63947"/>
                  <a:pt x="69113" y="67500"/>
                  <a:pt x="69113" y="71842"/>
                </a:cubicBezTo>
                <a:cubicBezTo>
                  <a:pt x="69113" y="74868"/>
                  <a:pt x="67291" y="77368"/>
                  <a:pt x="64556" y="78815"/>
                </a:cubicBezTo>
                <a:close/>
                <a:moveTo>
                  <a:pt x="87645" y="40000"/>
                </a:moveTo>
                <a:lnTo>
                  <a:pt x="32202" y="40000"/>
                </a:lnTo>
                <a:lnTo>
                  <a:pt x="32202" y="35921"/>
                </a:lnTo>
                <a:cubicBezTo>
                  <a:pt x="32202" y="33421"/>
                  <a:pt x="32658" y="30789"/>
                  <a:pt x="33265" y="28289"/>
                </a:cubicBezTo>
                <a:cubicBezTo>
                  <a:pt x="34177" y="24868"/>
                  <a:pt x="35848" y="21710"/>
                  <a:pt x="37822" y="18815"/>
                </a:cubicBezTo>
                <a:cubicBezTo>
                  <a:pt x="38886" y="17368"/>
                  <a:pt x="40101" y="16052"/>
                  <a:pt x="41468" y="14868"/>
                </a:cubicBezTo>
                <a:cubicBezTo>
                  <a:pt x="44050" y="12499"/>
                  <a:pt x="47240" y="10526"/>
                  <a:pt x="50886" y="9342"/>
                </a:cubicBezTo>
                <a:cubicBezTo>
                  <a:pt x="53620" y="8421"/>
                  <a:pt x="56658" y="8026"/>
                  <a:pt x="59848" y="8026"/>
                </a:cubicBezTo>
                <a:cubicBezTo>
                  <a:pt x="65316" y="8026"/>
                  <a:pt x="70025" y="9342"/>
                  <a:pt x="73974" y="11710"/>
                </a:cubicBezTo>
                <a:cubicBezTo>
                  <a:pt x="75645" y="12631"/>
                  <a:pt x="77012" y="13684"/>
                  <a:pt x="78379" y="14868"/>
                </a:cubicBezTo>
                <a:cubicBezTo>
                  <a:pt x="79746" y="16052"/>
                  <a:pt x="80810" y="17368"/>
                  <a:pt x="81873" y="18815"/>
                </a:cubicBezTo>
                <a:cubicBezTo>
                  <a:pt x="83544" y="20921"/>
                  <a:pt x="84759" y="23289"/>
                  <a:pt x="85670" y="25789"/>
                </a:cubicBezTo>
                <a:cubicBezTo>
                  <a:pt x="86886" y="29078"/>
                  <a:pt x="87645" y="32499"/>
                  <a:pt x="87645" y="35921"/>
                </a:cubicBezTo>
                <a:lnTo>
                  <a:pt x="87645" y="40000"/>
                </a:lnTo>
                <a:close/>
              </a:path>
            </a:pathLst>
          </a:custGeom>
          <a:solidFill>
            <a:srgbClr val="666666"/>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20" name="Google Shape;3320;p202"/>
          <p:cNvSpPr/>
          <p:nvPr/>
        </p:nvSpPr>
        <p:spPr>
          <a:xfrm>
            <a:off x="2864221" y="2974556"/>
            <a:ext cx="152400" cy="205800"/>
          </a:xfrm>
          <a:custGeom>
            <a:rect b="b" l="l" r="r" t="t"/>
            <a:pathLst>
              <a:path extrusionOk="0" h="120000" w="120000">
                <a:moveTo>
                  <a:pt x="115291" y="40000"/>
                </a:moveTo>
                <a:lnTo>
                  <a:pt x="96759" y="40000"/>
                </a:lnTo>
                <a:lnTo>
                  <a:pt x="96759" y="35921"/>
                </a:lnTo>
                <a:cubicBezTo>
                  <a:pt x="96759" y="33421"/>
                  <a:pt x="96607" y="30921"/>
                  <a:pt x="96000" y="28552"/>
                </a:cubicBezTo>
                <a:cubicBezTo>
                  <a:pt x="95088" y="23815"/>
                  <a:pt x="93265" y="19473"/>
                  <a:pt x="90531" y="15657"/>
                </a:cubicBezTo>
                <a:cubicBezTo>
                  <a:pt x="89316" y="13815"/>
                  <a:pt x="87797" y="11973"/>
                  <a:pt x="86126" y="10394"/>
                </a:cubicBezTo>
                <a:cubicBezTo>
                  <a:pt x="84455" y="8815"/>
                  <a:pt x="82632" y="7368"/>
                  <a:pt x="80658" y="6052"/>
                </a:cubicBezTo>
                <a:cubicBezTo>
                  <a:pt x="78683" y="4736"/>
                  <a:pt x="76556" y="3684"/>
                  <a:pt x="74430" y="2763"/>
                </a:cubicBezTo>
                <a:cubicBezTo>
                  <a:pt x="72151" y="1842"/>
                  <a:pt x="69873" y="1184"/>
                  <a:pt x="67443" y="657"/>
                </a:cubicBezTo>
                <a:cubicBezTo>
                  <a:pt x="65012" y="263"/>
                  <a:pt x="62430" y="0"/>
                  <a:pt x="59848" y="0"/>
                </a:cubicBezTo>
                <a:cubicBezTo>
                  <a:pt x="57265" y="0"/>
                  <a:pt x="54835" y="263"/>
                  <a:pt x="52405" y="657"/>
                </a:cubicBezTo>
                <a:cubicBezTo>
                  <a:pt x="49974" y="1184"/>
                  <a:pt x="47696" y="1842"/>
                  <a:pt x="45417" y="2763"/>
                </a:cubicBezTo>
                <a:cubicBezTo>
                  <a:pt x="43139" y="3684"/>
                  <a:pt x="41164" y="4736"/>
                  <a:pt x="39189" y="6052"/>
                </a:cubicBezTo>
                <a:cubicBezTo>
                  <a:pt x="37215" y="7368"/>
                  <a:pt x="35392" y="8815"/>
                  <a:pt x="33721" y="10394"/>
                </a:cubicBezTo>
                <a:cubicBezTo>
                  <a:pt x="32050" y="11973"/>
                  <a:pt x="30531" y="13815"/>
                  <a:pt x="29164" y="15657"/>
                </a:cubicBezTo>
                <a:cubicBezTo>
                  <a:pt x="26582" y="19473"/>
                  <a:pt x="24759" y="23815"/>
                  <a:pt x="23696" y="28552"/>
                </a:cubicBezTo>
                <a:cubicBezTo>
                  <a:pt x="23240" y="30921"/>
                  <a:pt x="22936" y="33421"/>
                  <a:pt x="22936" y="35921"/>
                </a:cubicBezTo>
                <a:lnTo>
                  <a:pt x="22936" y="40000"/>
                </a:lnTo>
                <a:lnTo>
                  <a:pt x="4556" y="40000"/>
                </a:lnTo>
                <a:cubicBezTo>
                  <a:pt x="1974" y="40000"/>
                  <a:pt x="0" y="41710"/>
                  <a:pt x="0" y="43947"/>
                </a:cubicBezTo>
                <a:lnTo>
                  <a:pt x="0" y="115789"/>
                </a:lnTo>
                <a:cubicBezTo>
                  <a:pt x="0" y="118026"/>
                  <a:pt x="1974" y="119868"/>
                  <a:pt x="4556" y="119868"/>
                </a:cubicBezTo>
                <a:lnTo>
                  <a:pt x="115291" y="119868"/>
                </a:lnTo>
                <a:cubicBezTo>
                  <a:pt x="117873" y="119868"/>
                  <a:pt x="119848" y="118026"/>
                  <a:pt x="119848" y="115789"/>
                </a:cubicBezTo>
                <a:lnTo>
                  <a:pt x="119848" y="43947"/>
                </a:lnTo>
                <a:cubicBezTo>
                  <a:pt x="119848" y="41710"/>
                  <a:pt x="117873" y="40000"/>
                  <a:pt x="115291" y="40000"/>
                </a:cubicBezTo>
                <a:close/>
                <a:moveTo>
                  <a:pt x="64556" y="78815"/>
                </a:moveTo>
                <a:lnTo>
                  <a:pt x="64556" y="83947"/>
                </a:lnTo>
                <a:lnTo>
                  <a:pt x="64556" y="95657"/>
                </a:lnTo>
                <a:cubicBezTo>
                  <a:pt x="64556" y="97894"/>
                  <a:pt x="62278" y="99736"/>
                  <a:pt x="59848" y="99736"/>
                </a:cubicBezTo>
                <a:cubicBezTo>
                  <a:pt x="57265" y="99736"/>
                  <a:pt x="55291" y="97894"/>
                  <a:pt x="55291" y="95657"/>
                </a:cubicBezTo>
                <a:lnTo>
                  <a:pt x="55291" y="79868"/>
                </a:lnTo>
                <a:lnTo>
                  <a:pt x="55291" y="78815"/>
                </a:lnTo>
                <a:cubicBezTo>
                  <a:pt x="52556" y="77368"/>
                  <a:pt x="50734" y="74868"/>
                  <a:pt x="50734" y="71842"/>
                </a:cubicBezTo>
                <a:cubicBezTo>
                  <a:pt x="50734" y="67500"/>
                  <a:pt x="54683" y="63947"/>
                  <a:pt x="59848" y="63947"/>
                </a:cubicBezTo>
                <a:cubicBezTo>
                  <a:pt x="64860" y="63947"/>
                  <a:pt x="69113" y="67500"/>
                  <a:pt x="69113" y="71842"/>
                </a:cubicBezTo>
                <a:cubicBezTo>
                  <a:pt x="69113" y="74868"/>
                  <a:pt x="67291" y="77368"/>
                  <a:pt x="64556" y="78815"/>
                </a:cubicBezTo>
                <a:close/>
                <a:moveTo>
                  <a:pt x="87645" y="40000"/>
                </a:moveTo>
                <a:lnTo>
                  <a:pt x="32202" y="40000"/>
                </a:lnTo>
                <a:lnTo>
                  <a:pt x="32202" y="35921"/>
                </a:lnTo>
                <a:cubicBezTo>
                  <a:pt x="32202" y="33421"/>
                  <a:pt x="32658" y="30789"/>
                  <a:pt x="33265" y="28289"/>
                </a:cubicBezTo>
                <a:cubicBezTo>
                  <a:pt x="34177" y="24868"/>
                  <a:pt x="35848" y="21710"/>
                  <a:pt x="37822" y="18815"/>
                </a:cubicBezTo>
                <a:cubicBezTo>
                  <a:pt x="38886" y="17368"/>
                  <a:pt x="40101" y="16052"/>
                  <a:pt x="41468" y="14868"/>
                </a:cubicBezTo>
                <a:cubicBezTo>
                  <a:pt x="44050" y="12499"/>
                  <a:pt x="47240" y="10526"/>
                  <a:pt x="50886" y="9342"/>
                </a:cubicBezTo>
                <a:cubicBezTo>
                  <a:pt x="53620" y="8421"/>
                  <a:pt x="56658" y="8026"/>
                  <a:pt x="59848" y="8026"/>
                </a:cubicBezTo>
                <a:cubicBezTo>
                  <a:pt x="65316" y="8026"/>
                  <a:pt x="70025" y="9342"/>
                  <a:pt x="73974" y="11710"/>
                </a:cubicBezTo>
                <a:cubicBezTo>
                  <a:pt x="75645" y="12631"/>
                  <a:pt x="77012" y="13684"/>
                  <a:pt x="78379" y="14868"/>
                </a:cubicBezTo>
                <a:cubicBezTo>
                  <a:pt x="79746" y="16052"/>
                  <a:pt x="80810" y="17368"/>
                  <a:pt x="81873" y="18815"/>
                </a:cubicBezTo>
                <a:cubicBezTo>
                  <a:pt x="83544" y="20921"/>
                  <a:pt x="84759" y="23289"/>
                  <a:pt x="85670" y="25789"/>
                </a:cubicBezTo>
                <a:cubicBezTo>
                  <a:pt x="86886" y="29078"/>
                  <a:pt x="87645" y="32499"/>
                  <a:pt x="87645" y="35921"/>
                </a:cubicBezTo>
                <a:lnTo>
                  <a:pt x="87645" y="40000"/>
                </a:lnTo>
                <a:close/>
              </a:path>
            </a:pathLst>
          </a:custGeom>
          <a:solidFill>
            <a:srgbClr val="666666"/>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21" name="Google Shape;3321;p202"/>
          <p:cNvSpPr/>
          <p:nvPr/>
        </p:nvSpPr>
        <p:spPr>
          <a:xfrm>
            <a:off x="5710071" y="3330656"/>
            <a:ext cx="152400" cy="205800"/>
          </a:xfrm>
          <a:custGeom>
            <a:rect b="b" l="l" r="r" t="t"/>
            <a:pathLst>
              <a:path extrusionOk="0" h="120000" w="120000">
                <a:moveTo>
                  <a:pt x="115291" y="40000"/>
                </a:moveTo>
                <a:lnTo>
                  <a:pt x="96759" y="40000"/>
                </a:lnTo>
                <a:lnTo>
                  <a:pt x="96759" y="35921"/>
                </a:lnTo>
                <a:cubicBezTo>
                  <a:pt x="96759" y="33421"/>
                  <a:pt x="96607" y="30921"/>
                  <a:pt x="96000" y="28552"/>
                </a:cubicBezTo>
                <a:cubicBezTo>
                  <a:pt x="95088" y="23815"/>
                  <a:pt x="93265" y="19473"/>
                  <a:pt x="90531" y="15657"/>
                </a:cubicBezTo>
                <a:cubicBezTo>
                  <a:pt x="89316" y="13815"/>
                  <a:pt x="87797" y="11973"/>
                  <a:pt x="86126" y="10394"/>
                </a:cubicBezTo>
                <a:cubicBezTo>
                  <a:pt x="84455" y="8815"/>
                  <a:pt x="82632" y="7368"/>
                  <a:pt x="80658" y="6052"/>
                </a:cubicBezTo>
                <a:cubicBezTo>
                  <a:pt x="78683" y="4736"/>
                  <a:pt x="76556" y="3684"/>
                  <a:pt x="74430" y="2763"/>
                </a:cubicBezTo>
                <a:cubicBezTo>
                  <a:pt x="72151" y="1842"/>
                  <a:pt x="69873" y="1184"/>
                  <a:pt x="67443" y="657"/>
                </a:cubicBezTo>
                <a:cubicBezTo>
                  <a:pt x="65012" y="263"/>
                  <a:pt x="62430" y="0"/>
                  <a:pt x="59848" y="0"/>
                </a:cubicBezTo>
                <a:cubicBezTo>
                  <a:pt x="57265" y="0"/>
                  <a:pt x="54835" y="263"/>
                  <a:pt x="52405" y="657"/>
                </a:cubicBezTo>
                <a:cubicBezTo>
                  <a:pt x="49974" y="1184"/>
                  <a:pt x="47696" y="1842"/>
                  <a:pt x="45417" y="2763"/>
                </a:cubicBezTo>
                <a:cubicBezTo>
                  <a:pt x="43139" y="3684"/>
                  <a:pt x="41164" y="4736"/>
                  <a:pt x="39189" y="6052"/>
                </a:cubicBezTo>
                <a:cubicBezTo>
                  <a:pt x="37215" y="7368"/>
                  <a:pt x="35392" y="8815"/>
                  <a:pt x="33721" y="10394"/>
                </a:cubicBezTo>
                <a:cubicBezTo>
                  <a:pt x="32050" y="11973"/>
                  <a:pt x="30531" y="13815"/>
                  <a:pt x="29164" y="15657"/>
                </a:cubicBezTo>
                <a:cubicBezTo>
                  <a:pt x="26582" y="19473"/>
                  <a:pt x="24759" y="23815"/>
                  <a:pt x="23696" y="28552"/>
                </a:cubicBezTo>
                <a:cubicBezTo>
                  <a:pt x="23240" y="30921"/>
                  <a:pt x="22936" y="33421"/>
                  <a:pt x="22936" y="35921"/>
                </a:cubicBezTo>
                <a:lnTo>
                  <a:pt x="22936" y="40000"/>
                </a:lnTo>
                <a:lnTo>
                  <a:pt x="4556" y="40000"/>
                </a:lnTo>
                <a:cubicBezTo>
                  <a:pt x="1974" y="40000"/>
                  <a:pt x="0" y="41710"/>
                  <a:pt x="0" y="43947"/>
                </a:cubicBezTo>
                <a:lnTo>
                  <a:pt x="0" y="115789"/>
                </a:lnTo>
                <a:cubicBezTo>
                  <a:pt x="0" y="118026"/>
                  <a:pt x="1974" y="119868"/>
                  <a:pt x="4556" y="119868"/>
                </a:cubicBezTo>
                <a:lnTo>
                  <a:pt x="115291" y="119868"/>
                </a:lnTo>
                <a:cubicBezTo>
                  <a:pt x="117873" y="119868"/>
                  <a:pt x="119848" y="118026"/>
                  <a:pt x="119848" y="115789"/>
                </a:cubicBezTo>
                <a:lnTo>
                  <a:pt x="119848" y="43947"/>
                </a:lnTo>
                <a:cubicBezTo>
                  <a:pt x="119848" y="41710"/>
                  <a:pt x="117873" y="40000"/>
                  <a:pt x="115291" y="40000"/>
                </a:cubicBezTo>
                <a:close/>
                <a:moveTo>
                  <a:pt x="64556" y="78815"/>
                </a:moveTo>
                <a:lnTo>
                  <a:pt x="64556" y="83947"/>
                </a:lnTo>
                <a:lnTo>
                  <a:pt x="64556" y="95657"/>
                </a:lnTo>
                <a:cubicBezTo>
                  <a:pt x="64556" y="97894"/>
                  <a:pt x="62278" y="99736"/>
                  <a:pt x="59848" y="99736"/>
                </a:cubicBezTo>
                <a:cubicBezTo>
                  <a:pt x="57265" y="99736"/>
                  <a:pt x="55291" y="97894"/>
                  <a:pt x="55291" y="95657"/>
                </a:cubicBezTo>
                <a:lnTo>
                  <a:pt x="55291" y="79868"/>
                </a:lnTo>
                <a:lnTo>
                  <a:pt x="55291" y="78815"/>
                </a:lnTo>
                <a:cubicBezTo>
                  <a:pt x="52556" y="77368"/>
                  <a:pt x="50734" y="74868"/>
                  <a:pt x="50734" y="71842"/>
                </a:cubicBezTo>
                <a:cubicBezTo>
                  <a:pt x="50734" y="67500"/>
                  <a:pt x="54683" y="63947"/>
                  <a:pt x="59848" y="63947"/>
                </a:cubicBezTo>
                <a:cubicBezTo>
                  <a:pt x="64860" y="63947"/>
                  <a:pt x="69113" y="67500"/>
                  <a:pt x="69113" y="71842"/>
                </a:cubicBezTo>
                <a:cubicBezTo>
                  <a:pt x="69113" y="74868"/>
                  <a:pt x="67291" y="77368"/>
                  <a:pt x="64556" y="78815"/>
                </a:cubicBezTo>
                <a:close/>
                <a:moveTo>
                  <a:pt x="87645" y="40000"/>
                </a:moveTo>
                <a:lnTo>
                  <a:pt x="32202" y="40000"/>
                </a:lnTo>
                <a:lnTo>
                  <a:pt x="32202" y="35921"/>
                </a:lnTo>
                <a:cubicBezTo>
                  <a:pt x="32202" y="33421"/>
                  <a:pt x="32658" y="30789"/>
                  <a:pt x="33265" y="28289"/>
                </a:cubicBezTo>
                <a:cubicBezTo>
                  <a:pt x="34177" y="24868"/>
                  <a:pt x="35848" y="21710"/>
                  <a:pt x="37822" y="18815"/>
                </a:cubicBezTo>
                <a:cubicBezTo>
                  <a:pt x="38886" y="17368"/>
                  <a:pt x="40101" y="16052"/>
                  <a:pt x="41468" y="14868"/>
                </a:cubicBezTo>
                <a:cubicBezTo>
                  <a:pt x="44050" y="12499"/>
                  <a:pt x="47240" y="10526"/>
                  <a:pt x="50886" y="9342"/>
                </a:cubicBezTo>
                <a:cubicBezTo>
                  <a:pt x="53620" y="8421"/>
                  <a:pt x="56658" y="8026"/>
                  <a:pt x="59848" y="8026"/>
                </a:cubicBezTo>
                <a:cubicBezTo>
                  <a:pt x="65316" y="8026"/>
                  <a:pt x="70025" y="9342"/>
                  <a:pt x="73974" y="11710"/>
                </a:cubicBezTo>
                <a:cubicBezTo>
                  <a:pt x="75645" y="12631"/>
                  <a:pt x="77012" y="13684"/>
                  <a:pt x="78379" y="14868"/>
                </a:cubicBezTo>
                <a:cubicBezTo>
                  <a:pt x="79746" y="16052"/>
                  <a:pt x="80810" y="17368"/>
                  <a:pt x="81873" y="18815"/>
                </a:cubicBezTo>
                <a:cubicBezTo>
                  <a:pt x="83544" y="20921"/>
                  <a:pt x="84759" y="23289"/>
                  <a:pt x="85670" y="25789"/>
                </a:cubicBezTo>
                <a:cubicBezTo>
                  <a:pt x="86886" y="29078"/>
                  <a:pt x="87645" y="32499"/>
                  <a:pt x="87645" y="35921"/>
                </a:cubicBezTo>
                <a:lnTo>
                  <a:pt x="87645" y="40000"/>
                </a:lnTo>
                <a:close/>
              </a:path>
            </a:pathLst>
          </a:custGeom>
          <a:solidFill>
            <a:srgbClr val="666666"/>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22" name="Google Shape;3322;p202"/>
          <p:cNvSpPr/>
          <p:nvPr/>
        </p:nvSpPr>
        <p:spPr>
          <a:xfrm>
            <a:off x="327287" y="4305283"/>
            <a:ext cx="152400" cy="205800"/>
          </a:xfrm>
          <a:custGeom>
            <a:rect b="b" l="l" r="r" t="t"/>
            <a:pathLst>
              <a:path extrusionOk="0" h="120000" w="120000">
                <a:moveTo>
                  <a:pt x="115291" y="40000"/>
                </a:moveTo>
                <a:lnTo>
                  <a:pt x="96759" y="40000"/>
                </a:lnTo>
                <a:lnTo>
                  <a:pt x="96759" y="35921"/>
                </a:lnTo>
                <a:cubicBezTo>
                  <a:pt x="96759" y="33421"/>
                  <a:pt x="96607" y="30921"/>
                  <a:pt x="96000" y="28552"/>
                </a:cubicBezTo>
                <a:cubicBezTo>
                  <a:pt x="95088" y="23815"/>
                  <a:pt x="93265" y="19473"/>
                  <a:pt x="90531" y="15657"/>
                </a:cubicBezTo>
                <a:cubicBezTo>
                  <a:pt x="89316" y="13815"/>
                  <a:pt x="87797" y="11973"/>
                  <a:pt x="86126" y="10394"/>
                </a:cubicBezTo>
                <a:cubicBezTo>
                  <a:pt x="84455" y="8815"/>
                  <a:pt x="82632" y="7368"/>
                  <a:pt x="80658" y="6052"/>
                </a:cubicBezTo>
                <a:cubicBezTo>
                  <a:pt x="78683" y="4736"/>
                  <a:pt x="76556" y="3684"/>
                  <a:pt x="74430" y="2763"/>
                </a:cubicBezTo>
                <a:cubicBezTo>
                  <a:pt x="72151" y="1842"/>
                  <a:pt x="69873" y="1184"/>
                  <a:pt x="67443" y="657"/>
                </a:cubicBezTo>
                <a:cubicBezTo>
                  <a:pt x="65012" y="263"/>
                  <a:pt x="62430" y="0"/>
                  <a:pt x="59848" y="0"/>
                </a:cubicBezTo>
                <a:cubicBezTo>
                  <a:pt x="57265" y="0"/>
                  <a:pt x="54835" y="263"/>
                  <a:pt x="52405" y="657"/>
                </a:cubicBezTo>
                <a:cubicBezTo>
                  <a:pt x="49974" y="1184"/>
                  <a:pt x="47696" y="1842"/>
                  <a:pt x="45417" y="2763"/>
                </a:cubicBezTo>
                <a:cubicBezTo>
                  <a:pt x="43139" y="3684"/>
                  <a:pt x="41164" y="4736"/>
                  <a:pt x="39189" y="6052"/>
                </a:cubicBezTo>
                <a:cubicBezTo>
                  <a:pt x="37215" y="7368"/>
                  <a:pt x="35392" y="8815"/>
                  <a:pt x="33721" y="10394"/>
                </a:cubicBezTo>
                <a:cubicBezTo>
                  <a:pt x="32050" y="11973"/>
                  <a:pt x="30531" y="13815"/>
                  <a:pt x="29164" y="15657"/>
                </a:cubicBezTo>
                <a:cubicBezTo>
                  <a:pt x="26582" y="19473"/>
                  <a:pt x="24759" y="23815"/>
                  <a:pt x="23696" y="28552"/>
                </a:cubicBezTo>
                <a:cubicBezTo>
                  <a:pt x="23240" y="30921"/>
                  <a:pt x="22936" y="33421"/>
                  <a:pt x="22936" y="35921"/>
                </a:cubicBezTo>
                <a:lnTo>
                  <a:pt x="22936" y="40000"/>
                </a:lnTo>
                <a:lnTo>
                  <a:pt x="4556" y="40000"/>
                </a:lnTo>
                <a:cubicBezTo>
                  <a:pt x="1974" y="40000"/>
                  <a:pt x="0" y="41710"/>
                  <a:pt x="0" y="43947"/>
                </a:cubicBezTo>
                <a:lnTo>
                  <a:pt x="0" y="115789"/>
                </a:lnTo>
                <a:cubicBezTo>
                  <a:pt x="0" y="118026"/>
                  <a:pt x="1974" y="119868"/>
                  <a:pt x="4556" y="119868"/>
                </a:cubicBezTo>
                <a:lnTo>
                  <a:pt x="115291" y="119868"/>
                </a:lnTo>
                <a:cubicBezTo>
                  <a:pt x="117873" y="119868"/>
                  <a:pt x="119848" y="118026"/>
                  <a:pt x="119848" y="115789"/>
                </a:cubicBezTo>
                <a:lnTo>
                  <a:pt x="119848" y="43947"/>
                </a:lnTo>
                <a:cubicBezTo>
                  <a:pt x="119848" y="41710"/>
                  <a:pt x="117873" y="40000"/>
                  <a:pt x="115291" y="40000"/>
                </a:cubicBezTo>
                <a:close/>
                <a:moveTo>
                  <a:pt x="64556" y="78815"/>
                </a:moveTo>
                <a:lnTo>
                  <a:pt x="64556" y="83947"/>
                </a:lnTo>
                <a:lnTo>
                  <a:pt x="64556" y="95657"/>
                </a:lnTo>
                <a:cubicBezTo>
                  <a:pt x="64556" y="97894"/>
                  <a:pt x="62278" y="99736"/>
                  <a:pt x="59848" y="99736"/>
                </a:cubicBezTo>
                <a:cubicBezTo>
                  <a:pt x="57265" y="99736"/>
                  <a:pt x="55291" y="97894"/>
                  <a:pt x="55291" y="95657"/>
                </a:cubicBezTo>
                <a:lnTo>
                  <a:pt x="55291" y="79868"/>
                </a:lnTo>
                <a:lnTo>
                  <a:pt x="55291" y="78815"/>
                </a:lnTo>
                <a:cubicBezTo>
                  <a:pt x="52556" y="77368"/>
                  <a:pt x="50734" y="74868"/>
                  <a:pt x="50734" y="71842"/>
                </a:cubicBezTo>
                <a:cubicBezTo>
                  <a:pt x="50734" y="67500"/>
                  <a:pt x="54683" y="63947"/>
                  <a:pt x="59848" y="63947"/>
                </a:cubicBezTo>
                <a:cubicBezTo>
                  <a:pt x="64860" y="63947"/>
                  <a:pt x="69113" y="67500"/>
                  <a:pt x="69113" y="71842"/>
                </a:cubicBezTo>
                <a:cubicBezTo>
                  <a:pt x="69113" y="74868"/>
                  <a:pt x="67291" y="77368"/>
                  <a:pt x="64556" y="78815"/>
                </a:cubicBezTo>
                <a:close/>
                <a:moveTo>
                  <a:pt x="87645" y="40000"/>
                </a:moveTo>
                <a:lnTo>
                  <a:pt x="32202" y="40000"/>
                </a:lnTo>
                <a:lnTo>
                  <a:pt x="32202" y="35921"/>
                </a:lnTo>
                <a:cubicBezTo>
                  <a:pt x="32202" y="33421"/>
                  <a:pt x="32658" y="30789"/>
                  <a:pt x="33265" y="28289"/>
                </a:cubicBezTo>
                <a:cubicBezTo>
                  <a:pt x="34177" y="24868"/>
                  <a:pt x="35848" y="21710"/>
                  <a:pt x="37822" y="18815"/>
                </a:cubicBezTo>
                <a:cubicBezTo>
                  <a:pt x="38886" y="17368"/>
                  <a:pt x="40101" y="16052"/>
                  <a:pt x="41468" y="14868"/>
                </a:cubicBezTo>
                <a:cubicBezTo>
                  <a:pt x="44050" y="12499"/>
                  <a:pt x="47240" y="10526"/>
                  <a:pt x="50886" y="9342"/>
                </a:cubicBezTo>
                <a:cubicBezTo>
                  <a:pt x="53620" y="8421"/>
                  <a:pt x="56658" y="8026"/>
                  <a:pt x="59848" y="8026"/>
                </a:cubicBezTo>
                <a:cubicBezTo>
                  <a:pt x="65316" y="8026"/>
                  <a:pt x="70025" y="9342"/>
                  <a:pt x="73974" y="11710"/>
                </a:cubicBezTo>
                <a:cubicBezTo>
                  <a:pt x="75645" y="12631"/>
                  <a:pt x="77012" y="13684"/>
                  <a:pt x="78379" y="14868"/>
                </a:cubicBezTo>
                <a:cubicBezTo>
                  <a:pt x="79746" y="16052"/>
                  <a:pt x="80810" y="17368"/>
                  <a:pt x="81873" y="18815"/>
                </a:cubicBezTo>
                <a:cubicBezTo>
                  <a:pt x="83544" y="20921"/>
                  <a:pt x="84759" y="23289"/>
                  <a:pt x="85670" y="25789"/>
                </a:cubicBezTo>
                <a:cubicBezTo>
                  <a:pt x="86886" y="29078"/>
                  <a:pt x="87645" y="32499"/>
                  <a:pt x="87645" y="35921"/>
                </a:cubicBezTo>
                <a:lnTo>
                  <a:pt x="87645" y="40000"/>
                </a:lnTo>
                <a:close/>
              </a:path>
            </a:pathLst>
          </a:custGeom>
          <a:solidFill>
            <a:srgbClr val="666666"/>
          </a:solidFill>
          <a:ln>
            <a:noFill/>
          </a:ln>
        </p:spPr>
        <p:txBody>
          <a:bodyPr anchorCtr="0" anchor="ctr" bIns="22825" lIns="45675" spcFirstLastPara="1" rIns="45675" wrap="square" tIns="22825">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23" name="Google Shape;3323;p202"/>
          <p:cNvSpPr txBox="1"/>
          <p:nvPr/>
        </p:nvSpPr>
        <p:spPr>
          <a:xfrm>
            <a:off x="394507" y="4284877"/>
            <a:ext cx="640500" cy="246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TLS/SSL</a:t>
            </a:r>
            <a:br>
              <a:rPr b="0" i="0" lang="en" sz="800" u="none" cap="none" strike="noStrike">
                <a:solidFill>
                  <a:srgbClr val="000000"/>
                </a:solidFill>
                <a:latin typeface="Arial"/>
                <a:ea typeface="Arial"/>
                <a:cs typeface="Arial"/>
                <a:sym typeface="Arial"/>
              </a:rPr>
            </a:br>
            <a:br>
              <a:rPr b="0" i="0" lang="en" sz="800" u="none" cap="none" strike="noStrike">
                <a:solidFill>
                  <a:srgbClr val="000000"/>
                </a:solidFill>
                <a:latin typeface="Arial"/>
                <a:ea typeface="Arial"/>
                <a:cs typeface="Arial"/>
                <a:sym typeface="Arial"/>
              </a:rPr>
            </a:br>
            <a:endParaRPr b="0" i="0" sz="800" u="none" cap="none" strike="noStrike">
              <a:solidFill>
                <a:srgbClr val="000000"/>
              </a:solidFill>
              <a:latin typeface="Arial"/>
              <a:ea typeface="Arial"/>
              <a:cs typeface="Arial"/>
              <a:sym typeface="Arial"/>
            </a:endParaRPr>
          </a:p>
        </p:txBody>
      </p:sp>
      <p:sp>
        <p:nvSpPr>
          <p:cNvPr id="3324" name="Google Shape;3324;p202"/>
          <p:cNvSpPr/>
          <p:nvPr/>
        </p:nvSpPr>
        <p:spPr>
          <a:xfrm>
            <a:off x="7833366" y="4030755"/>
            <a:ext cx="12144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Internal Apps</a:t>
            </a:r>
            <a:endParaRPr/>
          </a:p>
        </p:txBody>
      </p:sp>
      <p:sp>
        <p:nvSpPr>
          <p:cNvPr id="3325" name="Google Shape;3325;p202"/>
          <p:cNvSpPr/>
          <p:nvPr/>
        </p:nvSpPr>
        <p:spPr>
          <a:xfrm>
            <a:off x="2180816" y="1177742"/>
            <a:ext cx="1214400" cy="46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1100"/>
              <a:buFont typeface="Arial"/>
              <a:buNone/>
            </a:pPr>
            <a:r>
              <a:rPr lang="en" sz="1100">
                <a:solidFill>
                  <a:schemeClr val="accent2"/>
                </a:solidFill>
              </a:rPr>
              <a:t>API Analytics</a:t>
            </a:r>
            <a:endParaRPr>
              <a:solidFill>
                <a:schemeClr val="accent2"/>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9" name="Shape 3329"/>
        <p:cNvGrpSpPr/>
        <p:nvPr/>
      </p:nvGrpSpPr>
      <p:grpSpPr>
        <a:xfrm>
          <a:off x="0" y="0"/>
          <a:ext cx="0" cy="0"/>
          <a:chOff x="0" y="0"/>
          <a:chExt cx="0" cy="0"/>
        </a:xfrm>
      </p:grpSpPr>
      <p:sp>
        <p:nvSpPr>
          <p:cNvPr id="3330" name="Google Shape;3330;p203"/>
          <p:cNvSpPr txBox="1"/>
          <p:nvPr>
            <p:ph type="title"/>
          </p:nvPr>
        </p:nvSpPr>
        <p:spPr>
          <a:xfrm>
            <a:off x="145700" y="114147"/>
            <a:ext cx="8709300" cy="52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Apigee Edge Private Cloud (On-premises)</a:t>
            </a:r>
            <a:endParaRPr/>
          </a:p>
        </p:txBody>
      </p:sp>
      <p:cxnSp>
        <p:nvCxnSpPr>
          <p:cNvPr id="3331" name="Google Shape;3331;p203"/>
          <p:cNvCxnSpPr/>
          <p:nvPr/>
        </p:nvCxnSpPr>
        <p:spPr>
          <a:xfrm>
            <a:off x="2003575" y="764506"/>
            <a:ext cx="18600" cy="3924600"/>
          </a:xfrm>
          <a:prstGeom prst="straightConnector1">
            <a:avLst/>
          </a:prstGeom>
          <a:noFill/>
          <a:ln cap="flat" cmpd="sng" w="28575">
            <a:solidFill>
              <a:srgbClr val="FF0000"/>
            </a:solidFill>
            <a:prstDash val="dash"/>
            <a:round/>
            <a:headEnd len="sm" w="sm" type="none"/>
            <a:tailEnd len="sm" w="sm" type="none"/>
          </a:ln>
        </p:spPr>
      </p:cxnSp>
      <p:cxnSp>
        <p:nvCxnSpPr>
          <p:cNvPr id="3332" name="Google Shape;3332;p203"/>
          <p:cNvCxnSpPr/>
          <p:nvPr/>
        </p:nvCxnSpPr>
        <p:spPr>
          <a:xfrm>
            <a:off x="3767402" y="786337"/>
            <a:ext cx="32400" cy="3915300"/>
          </a:xfrm>
          <a:prstGeom prst="straightConnector1">
            <a:avLst/>
          </a:prstGeom>
          <a:noFill/>
          <a:ln cap="flat" cmpd="sng" w="19050">
            <a:solidFill>
              <a:srgbClr val="274E13"/>
            </a:solidFill>
            <a:prstDash val="dash"/>
            <a:round/>
            <a:headEnd len="sm" w="sm" type="none"/>
            <a:tailEnd len="sm" w="sm" type="none"/>
          </a:ln>
        </p:spPr>
      </p:cxnSp>
      <p:sp>
        <p:nvSpPr>
          <p:cNvPr id="3333" name="Google Shape;3333;p203"/>
          <p:cNvSpPr/>
          <p:nvPr/>
        </p:nvSpPr>
        <p:spPr>
          <a:xfrm>
            <a:off x="2206542" y="2217025"/>
            <a:ext cx="1324500" cy="70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100" u="none" cap="none" strike="noStrike">
                <a:solidFill>
                  <a:srgbClr val="000000"/>
                </a:solidFill>
                <a:latin typeface="Arial"/>
                <a:ea typeface="Arial"/>
                <a:cs typeface="Arial"/>
                <a:sym typeface="Arial"/>
              </a:rPr>
              <a:t>Load Balancer / Security Gateway</a:t>
            </a:r>
            <a:br>
              <a:rPr b="0" i="0" lang="en" sz="1100" u="none" cap="none" strike="noStrike">
                <a:solidFill>
                  <a:srgbClr val="000000"/>
                </a:solidFill>
                <a:latin typeface="Arial"/>
                <a:ea typeface="Arial"/>
                <a:cs typeface="Arial"/>
                <a:sym typeface="Arial"/>
              </a:rPr>
            </a:br>
            <a:r>
              <a:rPr b="0" i="0" lang="en" sz="900" u="none" cap="none" strike="noStrike">
                <a:solidFill>
                  <a:srgbClr val="000000"/>
                </a:solidFill>
                <a:latin typeface="Arial"/>
                <a:ea typeface="Arial"/>
                <a:cs typeface="Arial"/>
                <a:sym typeface="Arial"/>
              </a:rPr>
              <a:t>(e.g. F5, Nginx)</a:t>
            </a:r>
            <a:endParaRPr/>
          </a:p>
        </p:txBody>
      </p:sp>
      <p:cxnSp>
        <p:nvCxnSpPr>
          <p:cNvPr id="3334" name="Google Shape;3334;p203"/>
          <p:cNvCxnSpPr>
            <a:endCxn id="3333" idx="1"/>
          </p:cNvCxnSpPr>
          <p:nvPr/>
        </p:nvCxnSpPr>
        <p:spPr>
          <a:xfrm>
            <a:off x="1461342" y="1750075"/>
            <a:ext cx="745200" cy="817200"/>
          </a:xfrm>
          <a:prstGeom prst="straightConnector1">
            <a:avLst/>
          </a:prstGeom>
          <a:noFill/>
          <a:ln cap="flat" cmpd="sng" w="9525">
            <a:solidFill>
              <a:schemeClr val="dk2"/>
            </a:solidFill>
            <a:prstDash val="solid"/>
            <a:round/>
            <a:headEnd len="sm" w="sm" type="none"/>
            <a:tailEnd len="sm" w="sm" type="none"/>
          </a:ln>
        </p:spPr>
      </p:cxnSp>
      <p:sp>
        <p:nvSpPr>
          <p:cNvPr id="3335" name="Google Shape;3335;p203"/>
          <p:cNvSpPr/>
          <p:nvPr/>
        </p:nvSpPr>
        <p:spPr>
          <a:xfrm>
            <a:off x="6196425" y="1358427"/>
            <a:ext cx="12144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100" u="none" cap="none" strike="noStrike">
                <a:solidFill>
                  <a:srgbClr val="000000"/>
                </a:solidFill>
                <a:latin typeface="Arial"/>
                <a:ea typeface="Arial"/>
                <a:cs typeface="Arial"/>
                <a:sym typeface="Arial"/>
              </a:rPr>
              <a:t>ESB / SOA</a:t>
            </a:r>
            <a:endParaRPr/>
          </a:p>
        </p:txBody>
      </p:sp>
      <p:sp>
        <p:nvSpPr>
          <p:cNvPr id="3336" name="Google Shape;3336;p203"/>
          <p:cNvSpPr/>
          <p:nvPr/>
        </p:nvSpPr>
        <p:spPr>
          <a:xfrm>
            <a:off x="6217088" y="2891694"/>
            <a:ext cx="12144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100" u="none" cap="none" strike="noStrike">
                <a:solidFill>
                  <a:srgbClr val="000000"/>
                </a:solidFill>
                <a:latin typeface="Arial"/>
                <a:ea typeface="Arial"/>
                <a:cs typeface="Arial"/>
                <a:sym typeface="Arial"/>
              </a:rPr>
              <a:t>ESB</a:t>
            </a:r>
            <a:endParaRPr/>
          </a:p>
        </p:txBody>
      </p:sp>
      <p:sp>
        <p:nvSpPr>
          <p:cNvPr id="3337" name="Google Shape;3337;p203"/>
          <p:cNvSpPr/>
          <p:nvPr/>
        </p:nvSpPr>
        <p:spPr>
          <a:xfrm>
            <a:off x="6277188" y="3007394"/>
            <a:ext cx="12144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100" u="none" cap="none" strike="noStrike">
                <a:solidFill>
                  <a:srgbClr val="000000"/>
                </a:solidFill>
                <a:latin typeface="Arial"/>
                <a:ea typeface="Arial"/>
                <a:cs typeface="Arial"/>
                <a:sym typeface="Arial"/>
              </a:rPr>
              <a:t>ESB</a:t>
            </a:r>
            <a:endParaRPr/>
          </a:p>
        </p:txBody>
      </p:sp>
      <p:sp>
        <p:nvSpPr>
          <p:cNvPr id="3338" name="Google Shape;3338;p203"/>
          <p:cNvSpPr/>
          <p:nvPr/>
        </p:nvSpPr>
        <p:spPr>
          <a:xfrm>
            <a:off x="6355713" y="3088094"/>
            <a:ext cx="12144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100" u="none" cap="none" strike="noStrike">
                <a:solidFill>
                  <a:srgbClr val="000000"/>
                </a:solidFill>
                <a:latin typeface="Arial"/>
                <a:ea typeface="Arial"/>
                <a:cs typeface="Arial"/>
                <a:sym typeface="Arial"/>
              </a:rPr>
              <a:t>Micro</a:t>
            </a:r>
            <a:endParaRPr/>
          </a:p>
        </p:txBody>
      </p:sp>
      <p:sp>
        <p:nvSpPr>
          <p:cNvPr id="3339" name="Google Shape;3339;p203"/>
          <p:cNvSpPr/>
          <p:nvPr/>
        </p:nvSpPr>
        <p:spPr>
          <a:xfrm>
            <a:off x="6429563" y="3168769"/>
            <a:ext cx="12144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100" u="none" cap="none" strike="noStrike">
                <a:solidFill>
                  <a:srgbClr val="000000"/>
                </a:solidFill>
                <a:latin typeface="Arial"/>
                <a:ea typeface="Arial"/>
                <a:cs typeface="Arial"/>
                <a:sym typeface="Arial"/>
              </a:rPr>
              <a:t>Microservices</a:t>
            </a:r>
            <a:endParaRPr/>
          </a:p>
        </p:txBody>
      </p:sp>
      <p:cxnSp>
        <p:nvCxnSpPr>
          <p:cNvPr id="3340" name="Google Shape;3340;p203"/>
          <p:cNvCxnSpPr>
            <a:endCxn id="3335" idx="1"/>
          </p:cNvCxnSpPr>
          <p:nvPr/>
        </p:nvCxnSpPr>
        <p:spPr>
          <a:xfrm flipH="1" rot="10800000">
            <a:off x="5637825" y="1591527"/>
            <a:ext cx="558600" cy="976500"/>
          </a:xfrm>
          <a:prstGeom prst="straightConnector1">
            <a:avLst/>
          </a:prstGeom>
          <a:noFill/>
          <a:ln cap="flat" cmpd="sng" w="9525">
            <a:solidFill>
              <a:schemeClr val="dk2"/>
            </a:solidFill>
            <a:prstDash val="solid"/>
            <a:round/>
            <a:headEnd len="sm" w="sm" type="none"/>
            <a:tailEnd len="sm" w="sm" type="none"/>
          </a:ln>
        </p:spPr>
      </p:cxnSp>
      <p:cxnSp>
        <p:nvCxnSpPr>
          <p:cNvPr id="3341" name="Google Shape;3341;p203"/>
          <p:cNvCxnSpPr>
            <a:stCxn id="3342" idx="3"/>
            <a:endCxn id="3336" idx="1"/>
          </p:cNvCxnSpPr>
          <p:nvPr/>
        </p:nvCxnSpPr>
        <p:spPr>
          <a:xfrm>
            <a:off x="5637755" y="2568015"/>
            <a:ext cx="579300" cy="556800"/>
          </a:xfrm>
          <a:prstGeom prst="straightConnector1">
            <a:avLst/>
          </a:prstGeom>
          <a:noFill/>
          <a:ln cap="flat" cmpd="sng" w="9525">
            <a:solidFill>
              <a:schemeClr val="dk2"/>
            </a:solidFill>
            <a:prstDash val="solid"/>
            <a:round/>
            <a:headEnd len="sm" w="sm" type="none"/>
            <a:tailEnd len="sm" w="sm" type="none"/>
          </a:ln>
        </p:spPr>
      </p:cxnSp>
      <p:sp>
        <p:nvSpPr>
          <p:cNvPr id="3343" name="Google Shape;3343;p203"/>
          <p:cNvSpPr/>
          <p:nvPr/>
        </p:nvSpPr>
        <p:spPr>
          <a:xfrm>
            <a:off x="246800" y="3044306"/>
            <a:ext cx="12144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100" u="none" cap="none" strike="noStrike">
                <a:solidFill>
                  <a:srgbClr val="000000"/>
                </a:solidFill>
                <a:latin typeface="Arial"/>
                <a:ea typeface="Arial"/>
                <a:cs typeface="Arial"/>
                <a:sym typeface="Arial"/>
              </a:rPr>
              <a:t>Cloud Applications </a:t>
            </a:r>
            <a:br>
              <a:rPr b="0" i="0" lang="en" sz="1100" u="none" cap="none" strike="noStrike">
                <a:solidFill>
                  <a:srgbClr val="000000"/>
                </a:solidFill>
                <a:latin typeface="Arial"/>
                <a:ea typeface="Arial"/>
                <a:cs typeface="Arial"/>
                <a:sym typeface="Arial"/>
              </a:rPr>
            </a:br>
            <a:r>
              <a:rPr b="0" i="0" lang="en" sz="900" u="none" cap="none" strike="noStrike">
                <a:solidFill>
                  <a:srgbClr val="000000"/>
                </a:solidFill>
                <a:latin typeface="Arial"/>
                <a:ea typeface="Arial"/>
                <a:cs typeface="Arial"/>
                <a:sym typeface="Arial"/>
              </a:rPr>
              <a:t>(e.g. Salesforce)</a:t>
            </a:r>
            <a:endParaRPr/>
          </a:p>
        </p:txBody>
      </p:sp>
      <p:sp>
        <p:nvSpPr>
          <p:cNvPr id="3344" name="Google Shape;3344;p203"/>
          <p:cNvSpPr/>
          <p:nvPr/>
        </p:nvSpPr>
        <p:spPr>
          <a:xfrm>
            <a:off x="246800" y="2239080"/>
            <a:ext cx="12144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100" u="none" cap="none" strike="noStrike">
                <a:solidFill>
                  <a:srgbClr val="000000"/>
                </a:solidFill>
                <a:latin typeface="Arial"/>
                <a:ea typeface="Arial"/>
                <a:cs typeface="Arial"/>
                <a:sym typeface="Arial"/>
              </a:rPr>
              <a:t>Mobile App, Web App and Partner Apps</a:t>
            </a:r>
            <a:endParaRPr/>
          </a:p>
        </p:txBody>
      </p:sp>
      <p:sp>
        <p:nvSpPr>
          <p:cNvPr id="3345" name="Google Shape;3345;p203"/>
          <p:cNvSpPr/>
          <p:nvPr/>
        </p:nvSpPr>
        <p:spPr>
          <a:xfrm>
            <a:off x="246800" y="1463680"/>
            <a:ext cx="12144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100" u="none" cap="none" strike="noStrike">
                <a:solidFill>
                  <a:srgbClr val="000000"/>
                </a:solidFill>
                <a:latin typeface="Arial"/>
                <a:ea typeface="Arial"/>
                <a:cs typeface="Arial"/>
                <a:sym typeface="Arial"/>
              </a:rPr>
              <a:t>Internal / Partner Developers</a:t>
            </a:r>
            <a:endParaRPr/>
          </a:p>
        </p:txBody>
      </p:sp>
      <p:sp>
        <p:nvSpPr>
          <p:cNvPr id="3346" name="Google Shape;3346;p203"/>
          <p:cNvSpPr/>
          <p:nvPr/>
        </p:nvSpPr>
        <p:spPr>
          <a:xfrm>
            <a:off x="7805550" y="1856075"/>
            <a:ext cx="11007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 Endpoints</a:t>
            </a:r>
            <a:endParaRPr/>
          </a:p>
        </p:txBody>
      </p:sp>
      <p:sp>
        <p:nvSpPr>
          <p:cNvPr id="3347" name="Google Shape;3347;p203"/>
          <p:cNvSpPr/>
          <p:nvPr/>
        </p:nvSpPr>
        <p:spPr>
          <a:xfrm>
            <a:off x="7884075" y="1940550"/>
            <a:ext cx="11007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 Endpoints</a:t>
            </a:r>
            <a:endParaRPr/>
          </a:p>
        </p:txBody>
      </p:sp>
      <p:sp>
        <p:nvSpPr>
          <p:cNvPr id="3348" name="Google Shape;3348;p203"/>
          <p:cNvSpPr/>
          <p:nvPr/>
        </p:nvSpPr>
        <p:spPr>
          <a:xfrm>
            <a:off x="7967100" y="2052825"/>
            <a:ext cx="11007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http(s) endpoints</a:t>
            </a:r>
            <a:endParaRPr/>
          </a:p>
        </p:txBody>
      </p:sp>
      <p:sp>
        <p:nvSpPr>
          <p:cNvPr id="3349" name="Google Shape;3349;p203"/>
          <p:cNvSpPr txBox="1"/>
          <p:nvPr/>
        </p:nvSpPr>
        <p:spPr>
          <a:xfrm>
            <a:off x="7752550" y="1375675"/>
            <a:ext cx="1262700" cy="46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999999"/>
              </a:buClr>
              <a:buFont typeface="Arial"/>
              <a:buNone/>
            </a:pPr>
            <a:r>
              <a:rPr b="0" i="0" lang="en" sz="1100" u="none" cap="none" strike="noStrike">
                <a:solidFill>
                  <a:srgbClr val="999999"/>
                </a:solidFill>
                <a:latin typeface="Arial"/>
                <a:ea typeface="Arial"/>
                <a:cs typeface="Arial"/>
                <a:sym typeface="Arial"/>
              </a:rPr>
              <a:t>Legacy Applications</a:t>
            </a:r>
            <a:endParaRPr/>
          </a:p>
        </p:txBody>
      </p:sp>
      <p:cxnSp>
        <p:nvCxnSpPr>
          <p:cNvPr id="3350" name="Google Shape;3350;p203"/>
          <p:cNvCxnSpPr>
            <a:stCxn id="3342" idx="3"/>
            <a:endCxn id="3351" idx="1"/>
          </p:cNvCxnSpPr>
          <p:nvPr/>
        </p:nvCxnSpPr>
        <p:spPr>
          <a:xfrm flipH="1" rot="10800000">
            <a:off x="5637755" y="2495415"/>
            <a:ext cx="557400" cy="72600"/>
          </a:xfrm>
          <a:prstGeom prst="straightConnector1">
            <a:avLst/>
          </a:prstGeom>
          <a:noFill/>
          <a:ln cap="flat" cmpd="sng" w="9525">
            <a:solidFill>
              <a:schemeClr val="dk2"/>
            </a:solidFill>
            <a:prstDash val="solid"/>
            <a:round/>
            <a:headEnd len="sm" w="sm" type="none"/>
            <a:tailEnd len="sm" w="sm" type="none"/>
          </a:ln>
        </p:spPr>
      </p:cxnSp>
      <p:cxnSp>
        <p:nvCxnSpPr>
          <p:cNvPr id="3352" name="Google Shape;3352;p203"/>
          <p:cNvCxnSpPr>
            <a:stCxn id="3348" idx="1"/>
            <a:endCxn id="3335" idx="3"/>
          </p:cNvCxnSpPr>
          <p:nvPr/>
        </p:nvCxnSpPr>
        <p:spPr>
          <a:xfrm rot="10800000">
            <a:off x="7410900" y="1591425"/>
            <a:ext cx="556200" cy="694500"/>
          </a:xfrm>
          <a:prstGeom prst="straightConnector1">
            <a:avLst/>
          </a:prstGeom>
          <a:noFill/>
          <a:ln cap="flat" cmpd="sng" w="9525">
            <a:solidFill>
              <a:schemeClr val="dk2"/>
            </a:solidFill>
            <a:prstDash val="solid"/>
            <a:round/>
            <a:headEnd len="sm" w="sm" type="none"/>
            <a:tailEnd len="sm" w="sm" type="none"/>
          </a:ln>
        </p:spPr>
      </p:cxnSp>
      <p:sp>
        <p:nvSpPr>
          <p:cNvPr id="3353" name="Google Shape;3353;p203"/>
          <p:cNvSpPr txBox="1"/>
          <p:nvPr/>
        </p:nvSpPr>
        <p:spPr>
          <a:xfrm>
            <a:off x="318833" y="4254759"/>
            <a:ext cx="12144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999999"/>
              </a:buClr>
              <a:buFont typeface="Arial"/>
              <a:buNone/>
            </a:pPr>
            <a:r>
              <a:rPr b="0" i="0" lang="en" sz="1400" u="none" cap="none" strike="noStrike">
                <a:solidFill>
                  <a:srgbClr val="999999"/>
                </a:solidFill>
                <a:latin typeface="Arial"/>
                <a:ea typeface="Arial"/>
                <a:cs typeface="Arial"/>
                <a:sym typeface="Arial"/>
              </a:rPr>
              <a:t>INTERNET</a:t>
            </a:r>
            <a:endParaRPr/>
          </a:p>
        </p:txBody>
      </p:sp>
      <p:sp>
        <p:nvSpPr>
          <p:cNvPr id="3354" name="Google Shape;3354;p203"/>
          <p:cNvSpPr txBox="1"/>
          <p:nvPr/>
        </p:nvSpPr>
        <p:spPr>
          <a:xfrm>
            <a:off x="2316642" y="4398775"/>
            <a:ext cx="1214400" cy="36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999999"/>
              </a:buClr>
              <a:buFont typeface="Arial"/>
              <a:buNone/>
            </a:pPr>
            <a:r>
              <a:rPr b="0" i="0" lang="en" sz="1400" u="none" cap="none" strike="noStrike">
                <a:solidFill>
                  <a:srgbClr val="999999"/>
                </a:solidFill>
                <a:latin typeface="Arial"/>
                <a:ea typeface="Arial"/>
                <a:cs typeface="Arial"/>
                <a:sym typeface="Arial"/>
              </a:rPr>
              <a:t>DMZ</a:t>
            </a:r>
            <a:endParaRPr/>
          </a:p>
        </p:txBody>
      </p:sp>
      <p:sp>
        <p:nvSpPr>
          <p:cNvPr id="3355" name="Google Shape;3355;p203"/>
          <p:cNvSpPr txBox="1"/>
          <p:nvPr/>
        </p:nvSpPr>
        <p:spPr>
          <a:xfrm>
            <a:off x="5317838" y="4436691"/>
            <a:ext cx="1324500" cy="36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999999"/>
              </a:buClr>
              <a:buFont typeface="Arial"/>
              <a:buNone/>
            </a:pPr>
            <a:r>
              <a:rPr b="0" i="0" lang="en" sz="1400" u="none" cap="none" strike="noStrike">
                <a:solidFill>
                  <a:srgbClr val="999999"/>
                </a:solidFill>
                <a:latin typeface="Arial"/>
                <a:ea typeface="Arial"/>
                <a:cs typeface="Arial"/>
                <a:sym typeface="Arial"/>
              </a:rPr>
              <a:t>ENTERPRISE</a:t>
            </a:r>
            <a:endParaRPr/>
          </a:p>
        </p:txBody>
      </p:sp>
      <p:sp>
        <p:nvSpPr>
          <p:cNvPr id="3356" name="Google Shape;3356;p203"/>
          <p:cNvSpPr/>
          <p:nvPr/>
        </p:nvSpPr>
        <p:spPr>
          <a:xfrm>
            <a:off x="3923940" y="2291331"/>
            <a:ext cx="152400" cy="205800"/>
          </a:xfrm>
          <a:custGeom>
            <a:rect b="b" l="l" r="r" t="t"/>
            <a:pathLst>
              <a:path extrusionOk="0" h="120000" w="120000">
                <a:moveTo>
                  <a:pt x="115291" y="40000"/>
                </a:moveTo>
                <a:lnTo>
                  <a:pt x="96759" y="40000"/>
                </a:lnTo>
                <a:lnTo>
                  <a:pt x="96759" y="35921"/>
                </a:lnTo>
                <a:cubicBezTo>
                  <a:pt x="96759" y="33421"/>
                  <a:pt x="96607" y="30921"/>
                  <a:pt x="96000" y="28552"/>
                </a:cubicBezTo>
                <a:cubicBezTo>
                  <a:pt x="95088" y="23815"/>
                  <a:pt x="93265" y="19473"/>
                  <a:pt x="90531" y="15657"/>
                </a:cubicBezTo>
                <a:cubicBezTo>
                  <a:pt x="89316" y="13815"/>
                  <a:pt x="87797" y="11973"/>
                  <a:pt x="86126" y="10394"/>
                </a:cubicBezTo>
                <a:cubicBezTo>
                  <a:pt x="84455" y="8815"/>
                  <a:pt x="82632" y="7368"/>
                  <a:pt x="80658" y="6052"/>
                </a:cubicBezTo>
                <a:cubicBezTo>
                  <a:pt x="78683" y="4736"/>
                  <a:pt x="76556" y="3684"/>
                  <a:pt x="74430" y="2763"/>
                </a:cubicBezTo>
                <a:cubicBezTo>
                  <a:pt x="72151" y="1842"/>
                  <a:pt x="69873" y="1184"/>
                  <a:pt x="67443" y="657"/>
                </a:cubicBezTo>
                <a:cubicBezTo>
                  <a:pt x="65012" y="263"/>
                  <a:pt x="62430" y="0"/>
                  <a:pt x="59848" y="0"/>
                </a:cubicBezTo>
                <a:cubicBezTo>
                  <a:pt x="57265" y="0"/>
                  <a:pt x="54835" y="263"/>
                  <a:pt x="52405" y="657"/>
                </a:cubicBezTo>
                <a:cubicBezTo>
                  <a:pt x="49974" y="1184"/>
                  <a:pt x="47696" y="1842"/>
                  <a:pt x="45417" y="2763"/>
                </a:cubicBezTo>
                <a:cubicBezTo>
                  <a:pt x="43139" y="3684"/>
                  <a:pt x="41164" y="4736"/>
                  <a:pt x="39189" y="6052"/>
                </a:cubicBezTo>
                <a:cubicBezTo>
                  <a:pt x="37215" y="7368"/>
                  <a:pt x="35392" y="8815"/>
                  <a:pt x="33721" y="10394"/>
                </a:cubicBezTo>
                <a:cubicBezTo>
                  <a:pt x="32050" y="11973"/>
                  <a:pt x="30531" y="13815"/>
                  <a:pt x="29164" y="15657"/>
                </a:cubicBezTo>
                <a:cubicBezTo>
                  <a:pt x="26582" y="19473"/>
                  <a:pt x="24759" y="23815"/>
                  <a:pt x="23696" y="28552"/>
                </a:cubicBezTo>
                <a:cubicBezTo>
                  <a:pt x="23240" y="30921"/>
                  <a:pt x="22936" y="33421"/>
                  <a:pt x="22936" y="35921"/>
                </a:cubicBezTo>
                <a:lnTo>
                  <a:pt x="22936" y="40000"/>
                </a:lnTo>
                <a:lnTo>
                  <a:pt x="4556" y="40000"/>
                </a:lnTo>
                <a:cubicBezTo>
                  <a:pt x="1974" y="40000"/>
                  <a:pt x="0" y="41710"/>
                  <a:pt x="0" y="43947"/>
                </a:cubicBezTo>
                <a:lnTo>
                  <a:pt x="0" y="115789"/>
                </a:lnTo>
                <a:cubicBezTo>
                  <a:pt x="0" y="118026"/>
                  <a:pt x="1974" y="119868"/>
                  <a:pt x="4556" y="119868"/>
                </a:cubicBezTo>
                <a:lnTo>
                  <a:pt x="115291" y="119868"/>
                </a:lnTo>
                <a:cubicBezTo>
                  <a:pt x="117873" y="119868"/>
                  <a:pt x="119848" y="118026"/>
                  <a:pt x="119848" y="115789"/>
                </a:cubicBezTo>
                <a:lnTo>
                  <a:pt x="119848" y="43947"/>
                </a:lnTo>
                <a:cubicBezTo>
                  <a:pt x="119848" y="41710"/>
                  <a:pt x="117873" y="40000"/>
                  <a:pt x="115291" y="40000"/>
                </a:cubicBezTo>
                <a:close/>
                <a:moveTo>
                  <a:pt x="64556" y="78815"/>
                </a:moveTo>
                <a:lnTo>
                  <a:pt x="64556" y="83947"/>
                </a:lnTo>
                <a:lnTo>
                  <a:pt x="64556" y="95657"/>
                </a:lnTo>
                <a:cubicBezTo>
                  <a:pt x="64556" y="97894"/>
                  <a:pt x="62278" y="99736"/>
                  <a:pt x="59848" y="99736"/>
                </a:cubicBezTo>
                <a:cubicBezTo>
                  <a:pt x="57265" y="99736"/>
                  <a:pt x="55291" y="97894"/>
                  <a:pt x="55291" y="95657"/>
                </a:cubicBezTo>
                <a:lnTo>
                  <a:pt x="55291" y="79868"/>
                </a:lnTo>
                <a:lnTo>
                  <a:pt x="55291" y="78815"/>
                </a:lnTo>
                <a:cubicBezTo>
                  <a:pt x="52556" y="77368"/>
                  <a:pt x="50734" y="74868"/>
                  <a:pt x="50734" y="71842"/>
                </a:cubicBezTo>
                <a:cubicBezTo>
                  <a:pt x="50734" y="67500"/>
                  <a:pt x="54683" y="63947"/>
                  <a:pt x="59848" y="63947"/>
                </a:cubicBezTo>
                <a:cubicBezTo>
                  <a:pt x="64860" y="63947"/>
                  <a:pt x="69113" y="67500"/>
                  <a:pt x="69113" y="71842"/>
                </a:cubicBezTo>
                <a:cubicBezTo>
                  <a:pt x="69113" y="74868"/>
                  <a:pt x="67291" y="77368"/>
                  <a:pt x="64556" y="78815"/>
                </a:cubicBezTo>
                <a:close/>
                <a:moveTo>
                  <a:pt x="87645" y="40000"/>
                </a:moveTo>
                <a:lnTo>
                  <a:pt x="32202" y="40000"/>
                </a:lnTo>
                <a:lnTo>
                  <a:pt x="32202" y="35921"/>
                </a:lnTo>
                <a:cubicBezTo>
                  <a:pt x="32202" y="33421"/>
                  <a:pt x="32658" y="30789"/>
                  <a:pt x="33265" y="28289"/>
                </a:cubicBezTo>
                <a:cubicBezTo>
                  <a:pt x="34177" y="24868"/>
                  <a:pt x="35848" y="21710"/>
                  <a:pt x="37822" y="18815"/>
                </a:cubicBezTo>
                <a:cubicBezTo>
                  <a:pt x="38886" y="17368"/>
                  <a:pt x="40101" y="16052"/>
                  <a:pt x="41468" y="14868"/>
                </a:cubicBezTo>
                <a:cubicBezTo>
                  <a:pt x="44050" y="12499"/>
                  <a:pt x="47240" y="10526"/>
                  <a:pt x="50886" y="9342"/>
                </a:cubicBezTo>
                <a:cubicBezTo>
                  <a:pt x="53620" y="8421"/>
                  <a:pt x="56658" y="8026"/>
                  <a:pt x="59848" y="8026"/>
                </a:cubicBezTo>
                <a:cubicBezTo>
                  <a:pt x="65316" y="8026"/>
                  <a:pt x="70025" y="9342"/>
                  <a:pt x="73974" y="11710"/>
                </a:cubicBezTo>
                <a:cubicBezTo>
                  <a:pt x="75645" y="12631"/>
                  <a:pt x="77012" y="13684"/>
                  <a:pt x="78379" y="14868"/>
                </a:cubicBezTo>
                <a:cubicBezTo>
                  <a:pt x="79746" y="16052"/>
                  <a:pt x="80810" y="17368"/>
                  <a:pt x="81873" y="18815"/>
                </a:cubicBezTo>
                <a:cubicBezTo>
                  <a:pt x="83544" y="20921"/>
                  <a:pt x="84759" y="23289"/>
                  <a:pt x="85670" y="25789"/>
                </a:cubicBezTo>
                <a:cubicBezTo>
                  <a:pt x="86886" y="29078"/>
                  <a:pt x="87645" y="32499"/>
                  <a:pt x="87645" y="35921"/>
                </a:cubicBezTo>
                <a:lnTo>
                  <a:pt x="87645" y="40000"/>
                </a:lnTo>
                <a:close/>
              </a:path>
            </a:pathLst>
          </a:custGeom>
          <a:solidFill>
            <a:srgbClr val="666666"/>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57" name="Google Shape;3357;p203"/>
          <p:cNvSpPr/>
          <p:nvPr/>
        </p:nvSpPr>
        <p:spPr>
          <a:xfrm>
            <a:off x="1706155" y="2239081"/>
            <a:ext cx="152400" cy="205800"/>
          </a:xfrm>
          <a:custGeom>
            <a:rect b="b" l="l" r="r" t="t"/>
            <a:pathLst>
              <a:path extrusionOk="0" h="120000" w="120000">
                <a:moveTo>
                  <a:pt x="115291" y="40000"/>
                </a:moveTo>
                <a:lnTo>
                  <a:pt x="96759" y="40000"/>
                </a:lnTo>
                <a:lnTo>
                  <a:pt x="96759" y="35921"/>
                </a:lnTo>
                <a:cubicBezTo>
                  <a:pt x="96759" y="33421"/>
                  <a:pt x="96607" y="30921"/>
                  <a:pt x="96000" y="28552"/>
                </a:cubicBezTo>
                <a:cubicBezTo>
                  <a:pt x="95088" y="23815"/>
                  <a:pt x="93265" y="19473"/>
                  <a:pt x="90531" y="15657"/>
                </a:cubicBezTo>
                <a:cubicBezTo>
                  <a:pt x="89316" y="13815"/>
                  <a:pt x="87797" y="11973"/>
                  <a:pt x="86126" y="10394"/>
                </a:cubicBezTo>
                <a:cubicBezTo>
                  <a:pt x="84455" y="8815"/>
                  <a:pt x="82632" y="7368"/>
                  <a:pt x="80658" y="6052"/>
                </a:cubicBezTo>
                <a:cubicBezTo>
                  <a:pt x="78683" y="4736"/>
                  <a:pt x="76556" y="3684"/>
                  <a:pt x="74430" y="2763"/>
                </a:cubicBezTo>
                <a:cubicBezTo>
                  <a:pt x="72151" y="1842"/>
                  <a:pt x="69873" y="1184"/>
                  <a:pt x="67443" y="657"/>
                </a:cubicBezTo>
                <a:cubicBezTo>
                  <a:pt x="65012" y="263"/>
                  <a:pt x="62430" y="0"/>
                  <a:pt x="59848" y="0"/>
                </a:cubicBezTo>
                <a:cubicBezTo>
                  <a:pt x="57265" y="0"/>
                  <a:pt x="54835" y="263"/>
                  <a:pt x="52405" y="657"/>
                </a:cubicBezTo>
                <a:cubicBezTo>
                  <a:pt x="49974" y="1184"/>
                  <a:pt x="47696" y="1842"/>
                  <a:pt x="45417" y="2763"/>
                </a:cubicBezTo>
                <a:cubicBezTo>
                  <a:pt x="43139" y="3684"/>
                  <a:pt x="41164" y="4736"/>
                  <a:pt x="39189" y="6052"/>
                </a:cubicBezTo>
                <a:cubicBezTo>
                  <a:pt x="37215" y="7368"/>
                  <a:pt x="35392" y="8815"/>
                  <a:pt x="33721" y="10394"/>
                </a:cubicBezTo>
                <a:cubicBezTo>
                  <a:pt x="32050" y="11973"/>
                  <a:pt x="30531" y="13815"/>
                  <a:pt x="29164" y="15657"/>
                </a:cubicBezTo>
                <a:cubicBezTo>
                  <a:pt x="26582" y="19473"/>
                  <a:pt x="24759" y="23815"/>
                  <a:pt x="23696" y="28552"/>
                </a:cubicBezTo>
                <a:cubicBezTo>
                  <a:pt x="23240" y="30921"/>
                  <a:pt x="22936" y="33421"/>
                  <a:pt x="22936" y="35921"/>
                </a:cubicBezTo>
                <a:lnTo>
                  <a:pt x="22936" y="40000"/>
                </a:lnTo>
                <a:lnTo>
                  <a:pt x="4556" y="40000"/>
                </a:lnTo>
                <a:cubicBezTo>
                  <a:pt x="1974" y="40000"/>
                  <a:pt x="0" y="41710"/>
                  <a:pt x="0" y="43947"/>
                </a:cubicBezTo>
                <a:lnTo>
                  <a:pt x="0" y="115789"/>
                </a:lnTo>
                <a:cubicBezTo>
                  <a:pt x="0" y="118026"/>
                  <a:pt x="1974" y="119868"/>
                  <a:pt x="4556" y="119868"/>
                </a:cubicBezTo>
                <a:lnTo>
                  <a:pt x="115291" y="119868"/>
                </a:lnTo>
                <a:cubicBezTo>
                  <a:pt x="117873" y="119868"/>
                  <a:pt x="119848" y="118026"/>
                  <a:pt x="119848" y="115789"/>
                </a:cubicBezTo>
                <a:lnTo>
                  <a:pt x="119848" y="43947"/>
                </a:lnTo>
                <a:cubicBezTo>
                  <a:pt x="119848" y="41710"/>
                  <a:pt x="117873" y="40000"/>
                  <a:pt x="115291" y="40000"/>
                </a:cubicBezTo>
                <a:close/>
                <a:moveTo>
                  <a:pt x="64556" y="78815"/>
                </a:moveTo>
                <a:lnTo>
                  <a:pt x="64556" y="83947"/>
                </a:lnTo>
                <a:lnTo>
                  <a:pt x="64556" y="95657"/>
                </a:lnTo>
                <a:cubicBezTo>
                  <a:pt x="64556" y="97894"/>
                  <a:pt x="62278" y="99736"/>
                  <a:pt x="59848" y="99736"/>
                </a:cubicBezTo>
                <a:cubicBezTo>
                  <a:pt x="57265" y="99736"/>
                  <a:pt x="55291" y="97894"/>
                  <a:pt x="55291" y="95657"/>
                </a:cubicBezTo>
                <a:lnTo>
                  <a:pt x="55291" y="79868"/>
                </a:lnTo>
                <a:lnTo>
                  <a:pt x="55291" y="78815"/>
                </a:lnTo>
                <a:cubicBezTo>
                  <a:pt x="52556" y="77368"/>
                  <a:pt x="50734" y="74868"/>
                  <a:pt x="50734" y="71842"/>
                </a:cubicBezTo>
                <a:cubicBezTo>
                  <a:pt x="50734" y="67500"/>
                  <a:pt x="54683" y="63947"/>
                  <a:pt x="59848" y="63947"/>
                </a:cubicBezTo>
                <a:cubicBezTo>
                  <a:pt x="64860" y="63947"/>
                  <a:pt x="69113" y="67500"/>
                  <a:pt x="69113" y="71842"/>
                </a:cubicBezTo>
                <a:cubicBezTo>
                  <a:pt x="69113" y="74868"/>
                  <a:pt x="67291" y="77368"/>
                  <a:pt x="64556" y="78815"/>
                </a:cubicBezTo>
                <a:close/>
                <a:moveTo>
                  <a:pt x="87645" y="40000"/>
                </a:moveTo>
                <a:lnTo>
                  <a:pt x="32202" y="40000"/>
                </a:lnTo>
                <a:lnTo>
                  <a:pt x="32202" y="35921"/>
                </a:lnTo>
                <a:cubicBezTo>
                  <a:pt x="32202" y="33421"/>
                  <a:pt x="32658" y="30789"/>
                  <a:pt x="33265" y="28289"/>
                </a:cubicBezTo>
                <a:cubicBezTo>
                  <a:pt x="34177" y="24868"/>
                  <a:pt x="35848" y="21710"/>
                  <a:pt x="37822" y="18815"/>
                </a:cubicBezTo>
                <a:cubicBezTo>
                  <a:pt x="38886" y="17368"/>
                  <a:pt x="40101" y="16052"/>
                  <a:pt x="41468" y="14868"/>
                </a:cubicBezTo>
                <a:cubicBezTo>
                  <a:pt x="44050" y="12499"/>
                  <a:pt x="47240" y="10526"/>
                  <a:pt x="50886" y="9342"/>
                </a:cubicBezTo>
                <a:cubicBezTo>
                  <a:pt x="53620" y="8421"/>
                  <a:pt x="56658" y="8026"/>
                  <a:pt x="59848" y="8026"/>
                </a:cubicBezTo>
                <a:cubicBezTo>
                  <a:pt x="65316" y="8026"/>
                  <a:pt x="70025" y="9342"/>
                  <a:pt x="73974" y="11710"/>
                </a:cubicBezTo>
                <a:cubicBezTo>
                  <a:pt x="75645" y="12631"/>
                  <a:pt x="77012" y="13684"/>
                  <a:pt x="78379" y="14868"/>
                </a:cubicBezTo>
                <a:cubicBezTo>
                  <a:pt x="79746" y="16052"/>
                  <a:pt x="80810" y="17368"/>
                  <a:pt x="81873" y="18815"/>
                </a:cubicBezTo>
                <a:cubicBezTo>
                  <a:pt x="83544" y="20921"/>
                  <a:pt x="84759" y="23289"/>
                  <a:pt x="85670" y="25789"/>
                </a:cubicBezTo>
                <a:cubicBezTo>
                  <a:pt x="86886" y="29078"/>
                  <a:pt x="87645" y="32499"/>
                  <a:pt x="87645" y="35921"/>
                </a:cubicBezTo>
                <a:lnTo>
                  <a:pt x="87645" y="40000"/>
                </a:lnTo>
                <a:close/>
              </a:path>
            </a:pathLst>
          </a:custGeom>
          <a:solidFill>
            <a:srgbClr val="666666"/>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58" name="Google Shape;3358;p203"/>
          <p:cNvSpPr/>
          <p:nvPr/>
        </p:nvSpPr>
        <p:spPr>
          <a:xfrm>
            <a:off x="1733680" y="1544231"/>
            <a:ext cx="152400" cy="205800"/>
          </a:xfrm>
          <a:custGeom>
            <a:rect b="b" l="l" r="r" t="t"/>
            <a:pathLst>
              <a:path extrusionOk="0" h="120000" w="120000">
                <a:moveTo>
                  <a:pt x="115291" y="40000"/>
                </a:moveTo>
                <a:lnTo>
                  <a:pt x="96759" y="40000"/>
                </a:lnTo>
                <a:lnTo>
                  <a:pt x="96759" y="35921"/>
                </a:lnTo>
                <a:cubicBezTo>
                  <a:pt x="96759" y="33421"/>
                  <a:pt x="96607" y="30921"/>
                  <a:pt x="96000" y="28552"/>
                </a:cubicBezTo>
                <a:cubicBezTo>
                  <a:pt x="95088" y="23815"/>
                  <a:pt x="93265" y="19473"/>
                  <a:pt x="90531" y="15657"/>
                </a:cubicBezTo>
                <a:cubicBezTo>
                  <a:pt x="89316" y="13815"/>
                  <a:pt x="87797" y="11973"/>
                  <a:pt x="86126" y="10394"/>
                </a:cubicBezTo>
                <a:cubicBezTo>
                  <a:pt x="84455" y="8815"/>
                  <a:pt x="82632" y="7368"/>
                  <a:pt x="80658" y="6052"/>
                </a:cubicBezTo>
                <a:cubicBezTo>
                  <a:pt x="78683" y="4736"/>
                  <a:pt x="76556" y="3684"/>
                  <a:pt x="74430" y="2763"/>
                </a:cubicBezTo>
                <a:cubicBezTo>
                  <a:pt x="72151" y="1842"/>
                  <a:pt x="69873" y="1184"/>
                  <a:pt x="67443" y="657"/>
                </a:cubicBezTo>
                <a:cubicBezTo>
                  <a:pt x="65012" y="263"/>
                  <a:pt x="62430" y="0"/>
                  <a:pt x="59848" y="0"/>
                </a:cubicBezTo>
                <a:cubicBezTo>
                  <a:pt x="57265" y="0"/>
                  <a:pt x="54835" y="263"/>
                  <a:pt x="52405" y="657"/>
                </a:cubicBezTo>
                <a:cubicBezTo>
                  <a:pt x="49974" y="1184"/>
                  <a:pt x="47696" y="1842"/>
                  <a:pt x="45417" y="2763"/>
                </a:cubicBezTo>
                <a:cubicBezTo>
                  <a:pt x="43139" y="3684"/>
                  <a:pt x="41164" y="4736"/>
                  <a:pt x="39189" y="6052"/>
                </a:cubicBezTo>
                <a:cubicBezTo>
                  <a:pt x="37215" y="7368"/>
                  <a:pt x="35392" y="8815"/>
                  <a:pt x="33721" y="10394"/>
                </a:cubicBezTo>
                <a:cubicBezTo>
                  <a:pt x="32050" y="11973"/>
                  <a:pt x="30531" y="13815"/>
                  <a:pt x="29164" y="15657"/>
                </a:cubicBezTo>
                <a:cubicBezTo>
                  <a:pt x="26582" y="19473"/>
                  <a:pt x="24759" y="23815"/>
                  <a:pt x="23696" y="28552"/>
                </a:cubicBezTo>
                <a:cubicBezTo>
                  <a:pt x="23240" y="30921"/>
                  <a:pt x="22936" y="33421"/>
                  <a:pt x="22936" y="35921"/>
                </a:cubicBezTo>
                <a:lnTo>
                  <a:pt x="22936" y="40000"/>
                </a:lnTo>
                <a:lnTo>
                  <a:pt x="4556" y="40000"/>
                </a:lnTo>
                <a:cubicBezTo>
                  <a:pt x="1974" y="40000"/>
                  <a:pt x="0" y="41710"/>
                  <a:pt x="0" y="43947"/>
                </a:cubicBezTo>
                <a:lnTo>
                  <a:pt x="0" y="115789"/>
                </a:lnTo>
                <a:cubicBezTo>
                  <a:pt x="0" y="118026"/>
                  <a:pt x="1974" y="119868"/>
                  <a:pt x="4556" y="119868"/>
                </a:cubicBezTo>
                <a:lnTo>
                  <a:pt x="115291" y="119868"/>
                </a:lnTo>
                <a:cubicBezTo>
                  <a:pt x="117873" y="119868"/>
                  <a:pt x="119848" y="118026"/>
                  <a:pt x="119848" y="115789"/>
                </a:cubicBezTo>
                <a:lnTo>
                  <a:pt x="119848" y="43947"/>
                </a:lnTo>
                <a:cubicBezTo>
                  <a:pt x="119848" y="41710"/>
                  <a:pt x="117873" y="40000"/>
                  <a:pt x="115291" y="40000"/>
                </a:cubicBezTo>
                <a:close/>
                <a:moveTo>
                  <a:pt x="64556" y="78815"/>
                </a:moveTo>
                <a:lnTo>
                  <a:pt x="64556" y="83947"/>
                </a:lnTo>
                <a:lnTo>
                  <a:pt x="64556" y="95657"/>
                </a:lnTo>
                <a:cubicBezTo>
                  <a:pt x="64556" y="97894"/>
                  <a:pt x="62278" y="99736"/>
                  <a:pt x="59848" y="99736"/>
                </a:cubicBezTo>
                <a:cubicBezTo>
                  <a:pt x="57265" y="99736"/>
                  <a:pt x="55291" y="97894"/>
                  <a:pt x="55291" y="95657"/>
                </a:cubicBezTo>
                <a:lnTo>
                  <a:pt x="55291" y="79868"/>
                </a:lnTo>
                <a:lnTo>
                  <a:pt x="55291" y="78815"/>
                </a:lnTo>
                <a:cubicBezTo>
                  <a:pt x="52556" y="77368"/>
                  <a:pt x="50734" y="74868"/>
                  <a:pt x="50734" y="71842"/>
                </a:cubicBezTo>
                <a:cubicBezTo>
                  <a:pt x="50734" y="67500"/>
                  <a:pt x="54683" y="63947"/>
                  <a:pt x="59848" y="63947"/>
                </a:cubicBezTo>
                <a:cubicBezTo>
                  <a:pt x="64860" y="63947"/>
                  <a:pt x="69113" y="67500"/>
                  <a:pt x="69113" y="71842"/>
                </a:cubicBezTo>
                <a:cubicBezTo>
                  <a:pt x="69113" y="74868"/>
                  <a:pt x="67291" y="77368"/>
                  <a:pt x="64556" y="78815"/>
                </a:cubicBezTo>
                <a:close/>
                <a:moveTo>
                  <a:pt x="87645" y="40000"/>
                </a:moveTo>
                <a:lnTo>
                  <a:pt x="32202" y="40000"/>
                </a:lnTo>
                <a:lnTo>
                  <a:pt x="32202" y="35921"/>
                </a:lnTo>
                <a:cubicBezTo>
                  <a:pt x="32202" y="33421"/>
                  <a:pt x="32658" y="30789"/>
                  <a:pt x="33265" y="28289"/>
                </a:cubicBezTo>
                <a:cubicBezTo>
                  <a:pt x="34177" y="24868"/>
                  <a:pt x="35848" y="21710"/>
                  <a:pt x="37822" y="18815"/>
                </a:cubicBezTo>
                <a:cubicBezTo>
                  <a:pt x="38886" y="17368"/>
                  <a:pt x="40101" y="16052"/>
                  <a:pt x="41468" y="14868"/>
                </a:cubicBezTo>
                <a:cubicBezTo>
                  <a:pt x="44050" y="12499"/>
                  <a:pt x="47240" y="10526"/>
                  <a:pt x="50886" y="9342"/>
                </a:cubicBezTo>
                <a:cubicBezTo>
                  <a:pt x="53620" y="8421"/>
                  <a:pt x="56658" y="8026"/>
                  <a:pt x="59848" y="8026"/>
                </a:cubicBezTo>
                <a:cubicBezTo>
                  <a:pt x="65316" y="8026"/>
                  <a:pt x="70025" y="9342"/>
                  <a:pt x="73974" y="11710"/>
                </a:cubicBezTo>
                <a:cubicBezTo>
                  <a:pt x="75645" y="12631"/>
                  <a:pt x="77012" y="13684"/>
                  <a:pt x="78379" y="14868"/>
                </a:cubicBezTo>
                <a:cubicBezTo>
                  <a:pt x="79746" y="16052"/>
                  <a:pt x="80810" y="17368"/>
                  <a:pt x="81873" y="18815"/>
                </a:cubicBezTo>
                <a:cubicBezTo>
                  <a:pt x="83544" y="20921"/>
                  <a:pt x="84759" y="23289"/>
                  <a:pt x="85670" y="25789"/>
                </a:cubicBezTo>
                <a:cubicBezTo>
                  <a:pt x="86886" y="29078"/>
                  <a:pt x="87645" y="32499"/>
                  <a:pt x="87645" y="35921"/>
                </a:cubicBezTo>
                <a:lnTo>
                  <a:pt x="87645" y="40000"/>
                </a:lnTo>
                <a:close/>
              </a:path>
            </a:pathLst>
          </a:custGeom>
          <a:solidFill>
            <a:srgbClr val="666666"/>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59" name="Google Shape;3359;p203"/>
          <p:cNvSpPr/>
          <p:nvPr/>
        </p:nvSpPr>
        <p:spPr>
          <a:xfrm>
            <a:off x="1629955" y="3207650"/>
            <a:ext cx="152400" cy="205800"/>
          </a:xfrm>
          <a:custGeom>
            <a:rect b="b" l="l" r="r" t="t"/>
            <a:pathLst>
              <a:path extrusionOk="0" h="120000" w="120000">
                <a:moveTo>
                  <a:pt x="115291" y="40000"/>
                </a:moveTo>
                <a:lnTo>
                  <a:pt x="96759" y="40000"/>
                </a:lnTo>
                <a:lnTo>
                  <a:pt x="96759" y="35921"/>
                </a:lnTo>
                <a:cubicBezTo>
                  <a:pt x="96759" y="33421"/>
                  <a:pt x="96607" y="30921"/>
                  <a:pt x="96000" y="28552"/>
                </a:cubicBezTo>
                <a:cubicBezTo>
                  <a:pt x="95088" y="23815"/>
                  <a:pt x="93265" y="19473"/>
                  <a:pt x="90531" y="15657"/>
                </a:cubicBezTo>
                <a:cubicBezTo>
                  <a:pt x="89316" y="13815"/>
                  <a:pt x="87797" y="11973"/>
                  <a:pt x="86126" y="10394"/>
                </a:cubicBezTo>
                <a:cubicBezTo>
                  <a:pt x="84455" y="8815"/>
                  <a:pt x="82632" y="7368"/>
                  <a:pt x="80658" y="6052"/>
                </a:cubicBezTo>
                <a:cubicBezTo>
                  <a:pt x="78683" y="4736"/>
                  <a:pt x="76556" y="3684"/>
                  <a:pt x="74430" y="2763"/>
                </a:cubicBezTo>
                <a:cubicBezTo>
                  <a:pt x="72151" y="1842"/>
                  <a:pt x="69873" y="1184"/>
                  <a:pt x="67443" y="657"/>
                </a:cubicBezTo>
                <a:cubicBezTo>
                  <a:pt x="65012" y="263"/>
                  <a:pt x="62430" y="0"/>
                  <a:pt x="59848" y="0"/>
                </a:cubicBezTo>
                <a:cubicBezTo>
                  <a:pt x="57265" y="0"/>
                  <a:pt x="54835" y="263"/>
                  <a:pt x="52405" y="657"/>
                </a:cubicBezTo>
                <a:cubicBezTo>
                  <a:pt x="49974" y="1184"/>
                  <a:pt x="47696" y="1842"/>
                  <a:pt x="45417" y="2763"/>
                </a:cubicBezTo>
                <a:cubicBezTo>
                  <a:pt x="43139" y="3684"/>
                  <a:pt x="41164" y="4736"/>
                  <a:pt x="39189" y="6052"/>
                </a:cubicBezTo>
                <a:cubicBezTo>
                  <a:pt x="37215" y="7368"/>
                  <a:pt x="35392" y="8815"/>
                  <a:pt x="33721" y="10394"/>
                </a:cubicBezTo>
                <a:cubicBezTo>
                  <a:pt x="32050" y="11973"/>
                  <a:pt x="30531" y="13815"/>
                  <a:pt x="29164" y="15657"/>
                </a:cubicBezTo>
                <a:cubicBezTo>
                  <a:pt x="26582" y="19473"/>
                  <a:pt x="24759" y="23815"/>
                  <a:pt x="23696" y="28552"/>
                </a:cubicBezTo>
                <a:cubicBezTo>
                  <a:pt x="23240" y="30921"/>
                  <a:pt x="22936" y="33421"/>
                  <a:pt x="22936" y="35921"/>
                </a:cubicBezTo>
                <a:lnTo>
                  <a:pt x="22936" y="40000"/>
                </a:lnTo>
                <a:lnTo>
                  <a:pt x="4556" y="40000"/>
                </a:lnTo>
                <a:cubicBezTo>
                  <a:pt x="1974" y="40000"/>
                  <a:pt x="0" y="41710"/>
                  <a:pt x="0" y="43947"/>
                </a:cubicBezTo>
                <a:lnTo>
                  <a:pt x="0" y="115789"/>
                </a:lnTo>
                <a:cubicBezTo>
                  <a:pt x="0" y="118026"/>
                  <a:pt x="1974" y="119868"/>
                  <a:pt x="4556" y="119868"/>
                </a:cubicBezTo>
                <a:lnTo>
                  <a:pt x="115291" y="119868"/>
                </a:lnTo>
                <a:cubicBezTo>
                  <a:pt x="117873" y="119868"/>
                  <a:pt x="119848" y="118026"/>
                  <a:pt x="119848" y="115789"/>
                </a:cubicBezTo>
                <a:lnTo>
                  <a:pt x="119848" y="43947"/>
                </a:lnTo>
                <a:cubicBezTo>
                  <a:pt x="119848" y="41710"/>
                  <a:pt x="117873" y="40000"/>
                  <a:pt x="115291" y="40000"/>
                </a:cubicBezTo>
                <a:close/>
                <a:moveTo>
                  <a:pt x="64556" y="78815"/>
                </a:moveTo>
                <a:lnTo>
                  <a:pt x="64556" y="83947"/>
                </a:lnTo>
                <a:lnTo>
                  <a:pt x="64556" y="95657"/>
                </a:lnTo>
                <a:cubicBezTo>
                  <a:pt x="64556" y="97894"/>
                  <a:pt x="62278" y="99736"/>
                  <a:pt x="59848" y="99736"/>
                </a:cubicBezTo>
                <a:cubicBezTo>
                  <a:pt x="57265" y="99736"/>
                  <a:pt x="55291" y="97894"/>
                  <a:pt x="55291" y="95657"/>
                </a:cubicBezTo>
                <a:lnTo>
                  <a:pt x="55291" y="79868"/>
                </a:lnTo>
                <a:lnTo>
                  <a:pt x="55291" y="78815"/>
                </a:lnTo>
                <a:cubicBezTo>
                  <a:pt x="52556" y="77368"/>
                  <a:pt x="50734" y="74868"/>
                  <a:pt x="50734" y="71842"/>
                </a:cubicBezTo>
                <a:cubicBezTo>
                  <a:pt x="50734" y="67500"/>
                  <a:pt x="54683" y="63947"/>
                  <a:pt x="59848" y="63947"/>
                </a:cubicBezTo>
                <a:cubicBezTo>
                  <a:pt x="64860" y="63947"/>
                  <a:pt x="69113" y="67500"/>
                  <a:pt x="69113" y="71842"/>
                </a:cubicBezTo>
                <a:cubicBezTo>
                  <a:pt x="69113" y="74868"/>
                  <a:pt x="67291" y="77368"/>
                  <a:pt x="64556" y="78815"/>
                </a:cubicBezTo>
                <a:close/>
                <a:moveTo>
                  <a:pt x="87645" y="40000"/>
                </a:moveTo>
                <a:lnTo>
                  <a:pt x="32202" y="40000"/>
                </a:lnTo>
                <a:lnTo>
                  <a:pt x="32202" y="35921"/>
                </a:lnTo>
                <a:cubicBezTo>
                  <a:pt x="32202" y="33421"/>
                  <a:pt x="32658" y="30789"/>
                  <a:pt x="33265" y="28289"/>
                </a:cubicBezTo>
                <a:cubicBezTo>
                  <a:pt x="34177" y="24868"/>
                  <a:pt x="35848" y="21710"/>
                  <a:pt x="37822" y="18815"/>
                </a:cubicBezTo>
                <a:cubicBezTo>
                  <a:pt x="38886" y="17368"/>
                  <a:pt x="40101" y="16052"/>
                  <a:pt x="41468" y="14868"/>
                </a:cubicBezTo>
                <a:cubicBezTo>
                  <a:pt x="44050" y="12499"/>
                  <a:pt x="47240" y="10526"/>
                  <a:pt x="50886" y="9342"/>
                </a:cubicBezTo>
                <a:cubicBezTo>
                  <a:pt x="53620" y="8421"/>
                  <a:pt x="56658" y="8026"/>
                  <a:pt x="59848" y="8026"/>
                </a:cubicBezTo>
                <a:cubicBezTo>
                  <a:pt x="65316" y="8026"/>
                  <a:pt x="70025" y="9342"/>
                  <a:pt x="73974" y="11710"/>
                </a:cubicBezTo>
                <a:cubicBezTo>
                  <a:pt x="75645" y="12631"/>
                  <a:pt x="77012" y="13684"/>
                  <a:pt x="78379" y="14868"/>
                </a:cubicBezTo>
                <a:cubicBezTo>
                  <a:pt x="79746" y="16052"/>
                  <a:pt x="80810" y="17368"/>
                  <a:pt x="81873" y="18815"/>
                </a:cubicBezTo>
                <a:cubicBezTo>
                  <a:pt x="83544" y="20921"/>
                  <a:pt x="84759" y="23289"/>
                  <a:pt x="85670" y="25789"/>
                </a:cubicBezTo>
                <a:cubicBezTo>
                  <a:pt x="86886" y="29078"/>
                  <a:pt x="87645" y="32499"/>
                  <a:pt x="87645" y="35921"/>
                </a:cubicBezTo>
                <a:lnTo>
                  <a:pt x="87645" y="40000"/>
                </a:lnTo>
                <a:close/>
              </a:path>
            </a:pathLst>
          </a:custGeom>
          <a:solidFill>
            <a:srgbClr val="666666"/>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60" name="Google Shape;3360;p203"/>
          <p:cNvSpPr/>
          <p:nvPr/>
        </p:nvSpPr>
        <p:spPr>
          <a:xfrm>
            <a:off x="5777805" y="1750030"/>
            <a:ext cx="152400" cy="205800"/>
          </a:xfrm>
          <a:custGeom>
            <a:rect b="b" l="l" r="r" t="t"/>
            <a:pathLst>
              <a:path extrusionOk="0" h="120000" w="120000">
                <a:moveTo>
                  <a:pt x="115291" y="40000"/>
                </a:moveTo>
                <a:lnTo>
                  <a:pt x="96759" y="40000"/>
                </a:lnTo>
                <a:lnTo>
                  <a:pt x="96759" y="35921"/>
                </a:lnTo>
                <a:cubicBezTo>
                  <a:pt x="96759" y="33421"/>
                  <a:pt x="96607" y="30921"/>
                  <a:pt x="96000" y="28552"/>
                </a:cubicBezTo>
                <a:cubicBezTo>
                  <a:pt x="95088" y="23815"/>
                  <a:pt x="93265" y="19473"/>
                  <a:pt x="90531" y="15657"/>
                </a:cubicBezTo>
                <a:cubicBezTo>
                  <a:pt x="89316" y="13815"/>
                  <a:pt x="87797" y="11973"/>
                  <a:pt x="86126" y="10394"/>
                </a:cubicBezTo>
                <a:cubicBezTo>
                  <a:pt x="84455" y="8815"/>
                  <a:pt x="82632" y="7368"/>
                  <a:pt x="80658" y="6052"/>
                </a:cubicBezTo>
                <a:cubicBezTo>
                  <a:pt x="78683" y="4736"/>
                  <a:pt x="76556" y="3684"/>
                  <a:pt x="74430" y="2763"/>
                </a:cubicBezTo>
                <a:cubicBezTo>
                  <a:pt x="72151" y="1842"/>
                  <a:pt x="69873" y="1184"/>
                  <a:pt x="67443" y="657"/>
                </a:cubicBezTo>
                <a:cubicBezTo>
                  <a:pt x="65012" y="263"/>
                  <a:pt x="62430" y="0"/>
                  <a:pt x="59848" y="0"/>
                </a:cubicBezTo>
                <a:cubicBezTo>
                  <a:pt x="57265" y="0"/>
                  <a:pt x="54835" y="263"/>
                  <a:pt x="52405" y="657"/>
                </a:cubicBezTo>
                <a:cubicBezTo>
                  <a:pt x="49974" y="1184"/>
                  <a:pt x="47696" y="1842"/>
                  <a:pt x="45417" y="2763"/>
                </a:cubicBezTo>
                <a:cubicBezTo>
                  <a:pt x="43139" y="3684"/>
                  <a:pt x="41164" y="4736"/>
                  <a:pt x="39189" y="6052"/>
                </a:cubicBezTo>
                <a:cubicBezTo>
                  <a:pt x="37215" y="7368"/>
                  <a:pt x="35392" y="8815"/>
                  <a:pt x="33721" y="10394"/>
                </a:cubicBezTo>
                <a:cubicBezTo>
                  <a:pt x="32050" y="11973"/>
                  <a:pt x="30531" y="13815"/>
                  <a:pt x="29164" y="15657"/>
                </a:cubicBezTo>
                <a:cubicBezTo>
                  <a:pt x="26582" y="19473"/>
                  <a:pt x="24759" y="23815"/>
                  <a:pt x="23696" y="28552"/>
                </a:cubicBezTo>
                <a:cubicBezTo>
                  <a:pt x="23240" y="30921"/>
                  <a:pt x="22936" y="33421"/>
                  <a:pt x="22936" y="35921"/>
                </a:cubicBezTo>
                <a:lnTo>
                  <a:pt x="22936" y="40000"/>
                </a:lnTo>
                <a:lnTo>
                  <a:pt x="4556" y="40000"/>
                </a:lnTo>
                <a:cubicBezTo>
                  <a:pt x="1974" y="40000"/>
                  <a:pt x="0" y="41710"/>
                  <a:pt x="0" y="43947"/>
                </a:cubicBezTo>
                <a:lnTo>
                  <a:pt x="0" y="115789"/>
                </a:lnTo>
                <a:cubicBezTo>
                  <a:pt x="0" y="118026"/>
                  <a:pt x="1974" y="119868"/>
                  <a:pt x="4556" y="119868"/>
                </a:cubicBezTo>
                <a:lnTo>
                  <a:pt x="115291" y="119868"/>
                </a:lnTo>
                <a:cubicBezTo>
                  <a:pt x="117873" y="119868"/>
                  <a:pt x="119848" y="118026"/>
                  <a:pt x="119848" y="115789"/>
                </a:cubicBezTo>
                <a:lnTo>
                  <a:pt x="119848" y="43947"/>
                </a:lnTo>
                <a:cubicBezTo>
                  <a:pt x="119848" y="41710"/>
                  <a:pt x="117873" y="40000"/>
                  <a:pt x="115291" y="40000"/>
                </a:cubicBezTo>
                <a:close/>
                <a:moveTo>
                  <a:pt x="64556" y="78815"/>
                </a:moveTo>
                <a:lnTo>
                  <a:pt x="64556" y="83947"/>
                </a:lnTo>
                <a:lnTo>
                  <a:pt x="64556" y="95657"/>
                </a:lnTo>
                <a:cubicBezTo>
                  <a:pt x="64556" y="97894"/>
                  <a:pt x="62278" y="99736"/>
                  <a:pt x="59848" y="99736"/>
                </a:cubicBezTo>
                <a:cubicBezTo>
                  <a:pt x="57265" y="99736"/>
                  <a:pt x="55291" y="97894"/>
                  <a:pt x="55291" y="95657"/>
                </a:cubicBezTo>
                <a:lnTo>
                  <a:pt x="55291" y="79868"/>
                </a:lnTo>
                <a:lnTo>
                  <a:pt x="55291" y="78815"/>
                </a:lnTo>
                <a:cubicBezTo>
                  <a:pt x="52556" y="77368"/>
                  <a:pt x="50734" y="74868"/>
                  <a:pt x="50734" y="71842"/>
                </a:cubicBezTo>
                <a:cubicBezTo>
                  <a:pt x="50734" y="67500"/>
                  <a:pt x="54683" y="63947"/>
                  <a:pt x="59848" y="63947"/>
                </a:cubicBezTo>
                <a:cubicBezTo>
                  <a:pt x="64860" y="63947"/>
                  <a:pt x="69113" y="67500"/>
                  <a:pt x="69113" y="71842"/>
                </a:cubicBezTo>
                <a:cubicBezTo>
                  <a:pt x="69113" y="74868"/>
                  <a:pt x="67291" y="77368"/>
                  <a:pt x="64556" y="78815"/>
                </a:cubicBezTo>
                <a:close/>
                <a:moveTo>
                  <a:pt x="87645" y="40000"/>
                </a:moveTo>
                <a:lnTo>
                  <a:pt x="32202" y="40000"/>
                </a:lnTo>
                <a:lnTo>
                  <a:pt x="32202" y="35921"/>
                </a:lnTo>
                <a:cubicBezTo>
                  <a:pt x="32202" y="33421"/>
                  <a:pt x="32658" y="30789"/>
                  <a:pt x="33265" y="28289"/>
                </a:cubicBezTo>
                <a:cubicBezTo>
                  <a:pt x="34177" y="24868"/>
                  <a:pt x="35848" y="21710"/>
                  <a:pt x="37822" y="18815"/>
                </a:cubicBezTo>
                <a:cubicBezTo>
                  <a:pt x="38886" y="17368"/>
                  <a:pt x="40101" y="16052"/>
                  <a:pt x="41468" y="14868"/>
                </a:cubicBezTo>
                <a:cubicBezTo>
                  <a:pt x="44050" y="12499"/>
                  <a:pt x="47240" y="10526"/>
                  <a:pt x="50886" y="9342"/>
                </a:cubicBezTo>
                <a:cubicBezTo>
                  <a:pt x="53620" y="8421"/>
                  <a:pt x="56658" y="8026"/>
                  <a:pt x="59848" y="8026"/>
                </a:cubicBezTo>
                <a:cubicBezTo>
                  <a:pt x="65316" y="8026"/>
                  <a:pt x="70025" y="9342"/>
                  <a:pt x="73974" y="11710"/>
                </a:cubicBezTo>
                <a:cubicBezTo>
                  <a:pt x="75645" y="12631"/>
                  <a:pt x="77012" y="13684"/>
                  <a:pt x="78379" y="14868"/>
                </a:cubicBezTo>
                <a:cubicBezTo>
                  <a:pt x="79746" y="16052"/>
                  <a:pt x="80810" y="17368"/>
                  <a:pt x="81873" y="18815"/>
                </a:cubicBezTo>
                <a:cubicBezTo>
                  <a:pt x="83544" y="20921"/>
                  <a:pt x="84759" y="23289"/>
                  <a:pt x="85670" y="25789"/>
                </a:cubicBezTo>
                <a:cubicBezTo>
                  <a:pt x="86886" y="29078"/>
                  <a:pt x="87645" y="32499"/>
                  <a:pt x="87645" y="35921"/>
                </a:cubicBezTo>
                <a:lnTo>
                  <a:pt x="87645" y="40000"/>
                </a:lnTo>
                <a:close/>
              </a:path>
            </a:pathLst>
          </a:custGeom>
          <a:solidFill>
            <a:srgbClr val="666666"/>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61" name="Google Shape;3361;p203"/>
          <p:cNvSpPr/>
          <p:nvPr/>
        </p:nvSpPr>
        <p:spPr>
          <a:xfrm>
            <a:off x="462755" y="4689106"/>
            <a:ext cx="152400" cy="205800"/>
          </a:xfrm>
          <a:custGeom>
            <a:rect b="b" l="l" r="r" t="t"/>
            <a:pathLst>
              <a:path extrusionOk="0" h="120000" w="120000">
                <a:moveTo>
                  <a:pt x="115291" y="40000"/>
                </a:moveTo>
                <a:lnTo>
                  <a:pt x="96759" y="40000"/>
                </a:lnTo>
                <a:lnTo>
                  <a:pt x="96759" y="35921"/>
                </a:lnTo>
                <a:cubicBezTo>
                  <a:pt x="96759" y="33421"/>
                  <a:pt x="96607" y="30921"/>
                  <a:pt x="96000" y="28552"/>
                </a:cubicBezTo>
                <a:cubicBezTo>
                  <a:pt x="95088" y="23815"/>
                  <a:pt x="93265" y="19473"/>
                  <a:pt x="90531" y="15657"/>
                </a:cubicBezTo>
                <a:cubicBezTo>
                  <a:pt x="89316" y="13815"/>
                  <a:pt x="87797" y="11973"/>
                  <a:pt x="86126" y="10394"/>
                </a:cubicBezTo>
                <a:cubicBezTo>
                  <a:pt x="84455" y="8815"/>
                  <a:pt x="82632" y="7368"/>
                  <a:pt x="80658" y="6052"/>
                </a:cubicBezTo>
                <a:cubicBezTo>
                  <a:pt x="78683" y="4736"/>
                  <a:pt x="76556" y="3684"/>
                  <a:pt x="74430" y="2763"/>
                </a:cubicBezTo>
                <a:cubicBezTo>
                  <a:pt x="72151" y="1842"/>
                  <a:pt x="69873" y="1184"/>
                  <a:pt x="67443" y="657"/>
                </a:cubicBezTo>
                <a:cubicBezTo>
                  <a:pt x="65012" y="263"/>
                  <a:pt x="62430" y="0"/>
                  <a:pt x="59848" y="0"/>
                </a:cubicBezTo>
                <a:cubicBezTo>
                  <a:pt x="57265" y="0"/>
                  <a:pt x="54835" y="263"/>
                  <a:pt x="52405" y="657"/>
                </a:cubicBezTo>
                <a:cubicBezTo>
                  <a:pt x="49974" y="1184"/>
                  <a:pt x="47696" y="1842"/>
                  <a:pt x="45417" y="2763"/>
                </a:cubicBezTo>
                <a:cubicBezTo>
                  <a:pt x="43139" y="3684"/>
                  <a:pt x="41164" y="4736"/>
                  <a:pt x="39189" y="6052"/>
                </a:cubicBezTo>
                <a:cubicBezTo>
                  <a:pt x="37215" y="7368"/>
                  <a:pt x="35392" y="8815"/>
                  <a:pt x="33721" y="10394"/>
                </a:cubicBezTo>
                <a:cubicBezTo>
                  <a:pt x="32050" y="11973"/>
                  <a:pt x="30531" y="13815"/>
                  <a:pt x="29164" y="15657"/>
                </a:cubicBezTo>
                <a:cubicBezTo>
                  <a:pt x="26582" y="19473"/>
                  <a:pt x="24759" y="23815"/>
                  <a:pt x="23696" y="28552"/>
                </a:cubicBezTo>
                <a:cubicBezTo>
                  <a:pt x="23240" y="30921"/>
                  <a:pt x="22936" y="33421"/>
                  <a:pt x="22936" y="35921"/>
                </a:cubicBezTo>
                <a:lnTo>
                  <a:pt x="22936" y="40000"/>
                </a:lnTo>
                <a:lnTo>
                  <a:pt x="4556" y="40000"/>
                </a:lnTo>
                <a:cubicBezTo>
                  <a:pt x="1974" y="40000"/>
                  <a:pt x="0" y="41710"/>
                  <a:pt x="0" y="43947"/>
                </a:cubicBezTo>
                <a:lnTo>
                  <a:pt x="0" y="115789"/>
                </a:lnTo>
                <a:cubicBezTo>
                  <a:pt x="0" y="118026"/>
                  <a:pt x="1974" y="119868"/>
                  <a:pt x="4556" y="119868"/>
                </a:cubicBezTo>
                <a:lnTo>
                  <a:pt x="115291" y="119868"/>
                </a:lnTo>
                <a:cubicBezTo>
                  <a:pt x="117873" y="119868"/>
                  <a:pt x="119848" y="118026"/>
                  <a:pt x="119848" y="115789"/>
                </a:cubicBezTo>
                <a:lnTo>
                  <a:pt x="119848" y="43947"/>
                </a:lnTo>
                <a:cubicBezTo>
                  <a:pt x="119848" y="41710"/>
                  <a:pt x="117873" y="40000"/>
                  <a:pt x="115291" y="40000"/>
                </a:cubicBezTo>
                <a:close/>
                <a:moveTo>
                  <a:pt x="64556" y="78815"/>
                </a:moveTo>
                <a:lnTo>
                  <a:pt x="64556" y="83947"/>
                </a:lnTo>
                <a:lnTo>
                  <a:pt x="64556" y="95657"/>
                </a:lnTo>
                <a:cubicBezTo>
                  <a:pt x="64556" y="97894"/>
                  <a:pt x="62278" y="99736"/>
                  <a:pt x="59848" y="99736"/>
                </a:cubicBezTo>
                <a:cubicBezTo>
                  <a:pt x="57265" y="99736"/>
                  <a:pt x="55291" y="97894"/>
                  <a:pt x="55291" y="95657"/>
                </a:cubicBezTo>
                <a:lnTo>
                  <a:pt x="55291" y="79868"/>
                </a:lnTo>
                <a:lnTo>
                  <a:pt x="55291" y="78815"/>
                </a:lnTo>
                <a:cubicBezTo>
                  <a:pt x="52556" y="77368"/>
                  <a:pt x="50734" y="74868"/>
                  <a:pt x="50734" y="71842"/>
                </a:cubicBezTo>
                <a:cubicBezTo>
                  <a:pt x="50734" y="67500"/>
                  <a:pt x="54683" y="63947"/>
                  <a:pt x="59848" y="63947"/>
                </a:cubicBezTo>
                <a:cubicBezTo>
                  <a:pt x="64860" y="63947"/>
                  <a:pt x="69113" y="67500"/>
                  <a:pt x="69113" y="71842"/>
                </a:cubicBezTo>
                <a:cubicBezTo>
                  <a:pt x="69113" y="74868"/>
                  <a:pt x="67291" y="77368"/>
                  <a:pt x="64556" y="78815"/>
                </a:cubicBezTo>
                <a:close/>
                <a:moveTo>
                  <a:pt x="87645" y="40000"/>
                </a:moveTo>
                <a:lnTo>
                  <a:pt x="32202" y="40000"/>
                </a:lnTo>
                <a:lnTo>
                  <a:pt x="32202" y="35921"/>
                </a:lnTo>
                <a:cubicBezTo>
                  <a:pt x="32202" y="33421"/>
                  <a:pt x="32658" y="30789"/>
                  <a:pt x="33265" y="28289"/>
                </a:cubicBezTo>
                <a:cubicBezTo>
                  <a:pt x="34177" y="24868"/>
                  <a:pt x="35848" y="21710"/>
                  <a:pt x="37822" y="18815"/>
                </a:cubicBezTo>
                <a:cubicBezTo>
                  <a:pt x="38886" y="17368"/>
                  <a:pt x="40101" y="16052"/>
                  <a:pt x="41468" y="14868"/>
                </a:cubicBezTo>
                <a:cubicBezTo>
                  <a:pt x="44050" y="12499"/>
                  <a:pt x="47240" y="10526"/>
                  <a:pt x="50886" y="9342"/>
                </a:cubicBezTo>
                <a:cubicBezTo>
                  <a:pt x="53620" y="8421"/>
                  <a:pt x="56658" y="8026"/>
                  <a:pt x="59848" y="8026"/>
                </a:cubicBezTo>
                <a:cubicBezTo>
                  <a:pt x="65316" y="8026"/>
                  <a:pt x="70025" y="9342"/>
                  <a:pt x="73974" y="11710"/>
                </a:cubicBezTo>
                <a:cubicBezTo>
                  <a:pt x="75645" y="12631"/>
                  <a:pt x="77012" y="13684"/>
                  <a:pt x="78379" y="14868"/>
                </a:cubicBezTo>
                <a:cubicBezTo>
                  <a:pt x="79746" y="16052"/>
                  <a:pt x="80810" y="17368"/>
                  <a:pt x="81873" y="18815"/>
                </a:cubicBezTo>
                <a:cubicBezTo>
                  <a:pt x="83544" y="20921"/>
                  <a:pt x="84759" y="23289"/>
                  <a:pt x="85670" y="25789"/>
                </a:cubicBezTo>
                <a:cubicBezTo>
                  <a:pt x="86886" y="29078"/>
                  <a:pt x="87645" y="32499"/>
                  <a:pt x="87645" y="35921"/>
                </a:cubicBezTo>
                <a:lnTo>
                  <a:pt x="87645" y="40000"/>
                </a:lnTo>
                <a:close/>
              </a:path>
            </a:pathLst>
          </a:custGeom>
          <a:solidFill>
            <a:srgbClr val="666666"/>
          </a:solidFill>
          <a:ln>
            <a:noFill/>
          </a:ln>
        </p:spPr>
        <p:txBody>
          <a:bodyPr anchorCtr="0" anchor="ctr" bIns="22825" lIns="45675" spcFirstLastPara="1" rIns="45675" wrap="square" tIns="22825">
            <a:noAutofit/>
          </a:bodyPr>
          <a:lstStyle/>
          <a:p>
            <a:pPr indent="0" lvl="0" marL="0" marR="0" rtl="0" algn="r">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62" name="Google Shape;3362;p203"/>
          <p:cNvSpPr txBox="1"/>
          <p:nvPr/>
        </p:nvSpPr>
        <p:spPr>
          <a:xfrm>
            <a:off x="529975" y="4668700"/>
            <a:ext cx="640500" cy="246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Font typeface="Arial"/>
              <a:buNone/>
            </a:pPr>
            <a:r>
              <a:rPr b="0" i="0" lang="en" sz="800" u="none" cap="none" strike="noStrike">
                <a:solidFill>
                  <a:srgbClr val="000000"/>
                </a:solidFill>
                <a:latin typeface="Arial"/>
                <a:ea typeface="Arial"/>
                <a:cs typeface="Arial"/>
                <a:sym typeface="Arial"/>
              </a:rPr>
              <a:t>TLS/SSL</a:t>
            </a:r>
            <a:br>
              <a:rPr b="0" i="0" lang="en" sz="800" u="none" cap="none" strike="noStrike">
                <a:solidFill>
                  <a:srgbClr val="000000"/>
                </a:solidFill>
                <a:latin typeface="Arial"/>
                <a:ea typeface="Arial"/>
                <a:cs typeface="Arial"/>
                <a:sym typeface="Arial"/>
              </a:rPr>
            </a:br>
            <a:br>
              <a:rPr b="0" i="0" lang="en" sz="800" u="none" cap="none" strike="noStrike">
                <a:solidFill>
                  <a:srgbClr val="000000"/>
                </a:solidFill>
                <a:latin typeface="Arial"/>
                <a:ea typeface="Arial"/>
                <a:cs typeface="Arial"/>
                <a:sym typeface="Arial"/>
              </a:rPr>
            </a:br>
            <a:endParaRPr b="0" i="0" sz="800" u="none" cap="none" strike="noStrike">
              <a:solidFill>
                <a:srgbClr val="000000"/>
              </a:solidFill>
              <a:latin typeface="Arial"/>
              <a:ea typeface="Arial"/>
              <a:cs typeface="Arial"/>
              <a:sym typeface="Arial"/>
            </a:endParaRPr>
          </a:p>
        </p:txBody>
      </p:sp>
      <p:sp>
        <p:nvSpPr>
          <p:cNvPr id="3351" name="Google Shape;3351;p203"/>
          <p:cNvSpPr/>
          <p:nvPr/>
        </p:nvSpPr>
        <p:spPr>
          <a:xfrm>
            <a:off x="6195225" y="2209206"/>
            <a:ext cx="12144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1100" u="none" cap="none" strike="noStrike">
                <a:solidFill>
                  <a:srgbClr val="000000"/>
                </a:solidFill>
                <a:latin typeface="Arial"/>
                <a:ea typeface="Arial"/>
                <a:cs typeface="Arial"/>
                <a:sym typeface="Arial"/>
              </a:rPr>
              <a:t>Internal Apps</a:t>
            </a:r>
            <a:endParaRPr/>
          </a:p>
        </p:txBody>
      </p:sp>
      <p:grpSp>
        <p:nvGrpSpPr>
          <p:cNvPr id="3363" name="Google Shape;3363;p203"/>
          <p:cNvGrpSpPr/>
          <p:nvPr/>
        </p:nvGrpSpPr>
        <p:grpSpPr>
          <a:xfrm>
            <a:off x="4243355" y="1365240"/>
            <a:ext cx="1394400" cy="2110875"/>
            <a:chOff x="2158550" y="738375"/>
            <a:chExt cx="1394400" cy="2110875"/>
          </a:xfrm>
        </p:grpSpPr>
        <p:sp>
          <p:nvSpPr>
            <p:cNvPr id="3342" name="Google Shape;3342;p203"/>
            <p:cNvSpPr/>
            <p:nvPr/>
          </p:nvSpPr>
          <p:spPr>
            <a:xfrm>
              <a:off x="2158550" y="1033050"/>
              <a:ext cx="1394400" cy="181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b="0" i="0" sz="1100" u="none" cap="none" strike="noStrike">
                <a:solidFill>
                  <a:srgbClr val="000000"/>
                </a:solidFill>
                <a:latin typeface="Arial"/>
                <a:ea typeface="Arial"/>
                <a:cs typeface="Arial"/>
                <a:sym typeface="Arial"/>
              </a:endParaRPr>
            </a:p>
          </p:txBody>
        </p:sp>
        <p:sp>
          <p:nvSpPr>
            <p:cNvPr id="3364" name="Google Shape;3364;p203"/>
            <p:cNvSpPr/>
            <p:nvPr/>
          </p:nvSpPr>
          <p:spPr>
            <a:xfrm>
              <a:off x="2248550" y="2228417"/>
              <a:ext cx="1214400" cy="46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434343"/>
                </a:buClr>
                <a:buFont typeface="Arial"/>
                <a:buNone/>
              </a:pPr>
              <a:r>
                <a:rPr b="0" i="0" lang="en" sz="1100" u="none" cap="none" strike="noStrike">
                  <a:solidFill>
                    <a:schemeClr val="accent2"/>
                  </a:solidFill>
                  <a:latin typeface="Arial"/>
                  <a:ea typeface="Arial"/>
                  <a:cs typeface="Arial"/>
                  <a:sym typeface="Arial"/>
                </a:rPr>
                <a:t>API </a:t>
              </a:r>
              <a:r>
                <a:rPr lang="en" sz="1100">
                  <a:solidFill>
                    <a:schemeClr val="accent2"/>
                  </a:solidFill>
                </a:rPr>
                <a:t>Gateway</a:t>
              </a:r>
              <a:endParaRPr>
                <a:solidFill>
                  <a:schemeClr val="accent2"/>
                </a:solidFill>
              </a:endParaRPr>
            </a:p>
          </p:txBody>
        </p:sp>
        <p:sp>
          <p:nvSpPr>
            <p:cNvPr id="3365" name="Google Shape;3365;p203"/>
            <p:cNvSpPr/>
            <p:nvPr/>
          </p:nvSpPr>
          <p:spPr>
            <a:xfrm>
              <a:off x="2248550" y="1701012"/>
              <a:ext cx="1214400" cy="46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434343"/>
                </a:buClr>
                <a:buFont typeface="Arial"/>
                <a:buNone/>
              </a:pPr>
              <a:r>
                <a:rPr b="0" i="0" lang="en" sz="1100" u="none" cap="none" strike="noStrike">
                  <a:solidFill>
                    <a:schemeClr val="accent2"/>
                  </a:solidFill>
                  <a:latin typeface="Arial"/>
                  <a:ea typeface="Arial"/>
                  <a:cs typeface="Arial"/>
                  <a:sym typeface="Arial"/>
                </a:rPr>
                <a:t>Developer </a:t>
              </a:r>
              <a:r>
                <a:rPr lang="en" sz="1100">
                  <a:solidFill>
                    <a:schemeClr val="accent2"/>
                  </a:solidFill>
                </a:rPr>
                <a:t>Portal</a:t>
              </a:r>
              <a:endParaRPr>
                <a:solidFill>
                  <a:schemeClr val="accent2"/>
                </a:solidFill>
              </a:endParaRPr>
            </a:p>
          </p:txBody>
        </p:sp>
        <p:sp>
          <p:nvSpPr>
            <p:cNvPr id="3366" name="Google Shape;3366;p203"/>
            <p:cNvSpPr txBox="1"/>
            <p:nvPr/>
          </p:nvSpPr>
          <p:spPr>
            <a:xfrm>
              <a:off x="2274050" y="738375"/>
              <a:ext cx="1163400" cy="30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66666"/>
                </a:buClr>
                <a:buFont typeface="Arial"/>
                <a:buNone/>
              </a:pPr>
              <a:r>
                <a:rPr b="0" i="0" lang="en" sz="1200" u="none" cap="none" strike="noStrike">
                  <a:solidFill>
                    <a:schemeClr val="accent2"/>
                  </a:solidFill>
                  <a:latin typeface="Arial"/>
                  <a:ea typeface="Arial"/>
                  <a:cs typeface="Arial"/>
                  <a:sym typeface="Arial"/>
                </a:rPr>
                <a:t>Apigee Edge </a:t>
              </a:r>
              <a:endParaRPr>
                <a:solidFill>
                  <a:schemeClr val="accent2"/>
                </a:solidFill>
              </a:endParaRPr>
            </a:p>
          </p:txBody>
        </p:sp>
        <p:sp>
          <p:nvSpPr>
            <p:cNvPr id="3367" name="Google Shape;3367;p203"/>
            <p:cNvSpPr/>
            <p:nvPr/>
          </p:nvSpPr>
          <p:spPr>
            <a:xfrm>
              <a:off x="2248550" y="1177742"/>
              <a:ext cx="1214400" cy="46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434343"/>
                </a:buClr>
                <a:buFont typeface="Arial"/>
                <a:buNone/>
              </a:pPr>
              <a:r>
                <a:rPr lang="en" sz="1100">
                  <a:solidFill>
                    <a:schemeClr val="accent2"/>
                  </a:solidFill>
                </a:rPr>
                <a:t>API </a:t>
              </a:r>
              <a:r>
                <a:rPr b="0" i="0" lang="en" sz="1100" u="none" cap="none" strike="noStrike">
                  <a:solidFill>
                    <a:schemeClr val="accent2"/>
                  </a:solidFill>
                  <a:latin typeface="Arial"/>
                  <a:ea typeface="Arial"/>
                  <a:cs typeface="Arial"/>
                  <a:sym typeface="Arial"/>
                </a:rPr>
                <a:t>Analytics</a:t>
              </a:r>
              <a:endParaRPr>
                <a:solidFill>
                  <a:schemeClr val="accent2"/>
                </a:solidFill>
              </a:endParaRPr>
            </a:p>
          </p:txBody>
        </p:sp>
      </p:grpSp>
      <p:sp>
        <p:nvSpPr>
          <p:cNvPr id="3368" name="Google Shape;3368;p203"/>
          <p:cNvSpPr/>
          <p:nvPr/>
        </p:nvSpPr>
        <p:spPr>
          <a:xfrm>
            <a:off x="5777793" y="2917513"/>
            <a:ext cx="152400" cy="205800"/>
          </a:xfrm>
          <a:custGeom>
            <a:rect b="b" l="l" r="r" t="t"/>
            <a:pathLst>
              <a:path extrusionOk="0" h="120000" w="120000">
                <a:moveTo>
                  <a:pt x="115291" y="40000"/>
                </a:moveTo>
                <a:lnTo>
                  <a:pt x="96759" y="40000"/>
                </a:lnTo>
                <a:lnTo>
                  <a:pt x="96759" y="35921"/>
                </a:lnTo>
                <a:cubicBezTo>
                  <a:pt x="96759" y="33421"/>
                  <a:pt x="96607" y="30921"/>
                  <a:pt x="96000" y="28552"/>
                </a:cubicBezTo>
                <a:cubicBezTo>
                  <a:pt x="95088" y="23815"/>
                  <a:pt x="93265" y="19473"/>
                  <a:pt x="90531" y="15657"/>
                </a:cubicBezTo>
                <a:cubicBezTo>
                  <a:pt x="89316" y="13815"/>
                  <a:pt x="87797" y="11973"/>
                  <a:pt x="86126" y="10394"/>
                </a:cubicBezTo>
                <a:cubicBezTo>
                  <a:pt x="84455" y="8815"/>
                  <a:pt x="82632" y="7368"/>
                  <a:pt x="80658" y="6052"/>
                </a:cubicBezTo>
                <a:cubicBezTo>
                  <a:pt x="78683" y="4736"/>
                  <a:pt x="76556" y="3684"/>
                  <a:pt x="74430" y="2763"/>
                </a:cubicBezTo>
                <a:cubicBezTo>
                  <a:pt x="72151" y="1842"/>
                  <a:pt x="69873" y="1184"/>
                  <a:pt x="67443" y="657"/>
                </a:cubicBezTo>
                <a:cubicBezTo>
                  <a:pt x="65012" y="263"/>
                  <a:pt x="62430" y="0"/>
                  <a:pt x="59848" y="0"/>
                </a:cubicBezTo>
                <a:cubicBezTo>
                  <a:pt x="57265" y="0"/>
                  <a:pt x="54835" y="263"/>
                  <a:pt x="52405" y="657"/>
                </a:cubicBezTo>
                <a:cubicBezTo>
                  <a:pt x="49974" y="1184"/>
                  <a:pt x="47696" y="1842"/>
                  <a:pt x="45417" y="2763"/>
                </a:cubicBezTo>
                <a:cubicBezTo>
                  <a:pt x="43139" y="3684"/>
                  <a:pt x="41164" y="4736"/>
                  <a:pt x="39189" y="6052"/>
                </a:cubicBezTo>
                <a:cubicBezTo>
                  <a:pt x="37215" y="7368"/>
                  <a:pt x="35392" y="8815"/>
                  <a:pt x="33721" y="10394"/>
                </a:cubicBezTo>
                <a:cubicBezTo>
                  <a:pt x="32050" y="11973"/>
                  <a:pt x="30531" y="13815"/>
                  <a:pt x="29164" y="15657"/>
                </a:cubicBezTo>
                <a:cubicBezTo>
                  <a:pt x="26582" y="19473"/>
                  <a:pt x="24759" y="23815"/>
                  <a:pt x="23696" y="28552"/>
                </a:cubicBezTo>
                <a:cubicBezTo>
                  <a:pt x="23240" y="30921"/>
                  <a:pt x="22936" y="33421"/>
                  <a:pt x="22936" y="35921"/>
                </a:cubicBezTo>
                <a:lnTo>
                  <a:pt x="22936" y="40000"/>
                </a:lnTo>
                <a:lnTo>
                  <a:pt x="4556" y="40000"/>
                </a:lnTo>
                <a:cubicBezTo>
                  <a:pt x="1974" y="40000"/>
                  <a:pt x="0" y="41710"/>
                  <a:pt x="0" y="43947"/>
                </a:cubicBezTo>
                <a:lnTo>
                  <a:pt x="0" y="115789"/>
                </a:lnTo>
                <a:cubicBezTo>
                  <a:pt x="0" y="118026"/>
                  <a:pt x="1974" y="119868"/>
                  <a:pt x="4556" y="119868"/>
                </a:cubicBezTo>
                <a:lnTo>
                  <a:pt x="115291" y="119868"/>
                </a:lnTo>
                <a:cubicBezTo>
                  <a:pt x="117873" y="119868"/>
                  <a:pt x="119848" y="118026"/>
                  <a:pt x="119848" y="115789"/>
                </a:cubicBezTo>
                <a:lnTo>
                  <a:pt x="119848" y="43947"/>
                </a:lnTo>
                <a:cubicBezTo>
                  <a:pt x="119848" y="41710"/>
                  <a:pt x="117873" y="40000"/>
                  <a:pt x="115291" y="40000"/>
                </a:cubicBezTo>
                <a:close/>
                <a:moveTo>
                  <a:pt x="64556" y="78815"/>
                </a:moveTo>
                <a:lnTo>
                  <a:pt x="64556" y="83947"/>
                </a:lnTo>
                <a:lnTo>
                  <a:pt x="64556" y="95657"/>
                </a:lnTo>
                <a:cubicBezTo>
                  <a:pt x="64556" y="97894"/>
                  <a:pt x="62278" y="99736"/>
                  <a:pt x="59848" y="99736"/>
                </a:cubicBezTo>
                <a:cubicBezTo>
                  <a:pt x="57265" y="99736"/>
                  <a:pt x="55291" y="97894"/>
                  <a:pt x="55291" y="95657"/>
                </a:cubicBezTo>
                <a:lnTo>
                  <a:pt x="55291" y="79868"/>
                </a:lnTo>
                <a:lnTo>
                  <a:pt x="55291" y="78815"/>
                </a:lnTo>
                <a:cubicBezTo>
                  <a:pt x="52556" y="77368"/>
                  <a:pt x="50734" y="74868"/>
                  <a:pt x="50734" y="71842"/>
                </a:cubicBezTo>
                <a:cubicBezTo>
                  <a:pt x="50734" y="67500"/>
                  <a:pt x="54683" y="63947"/>
                  <a:pt x="59848" y="63947"/>
                </a:cubicBezTo>
                <a:cubicBezTo>
                  <a:pt x="64860" y="63947"/>
                  <a:pt x="69113" y="67500"/>
                  <a:pt x="69113" y="71842"/>
                </a:cubicBezTo>
                <a:cubicBezTo>
                  <a:pt x="69113" y="74868"/>
                  <a:pt x="67291" y="77368"/>
                  <a:pt x="64556" y="78815"/>
                </a:cubicBezTo>
                <a:close/>
                <a:moveTo>
                  <a:pt x="87645" y="40000"/>
                </a:moveTo>
                <a:lnTo>
                  <a:pt x="32202" y="40000"/>
                </a:lnTo>
                <a:lnTo>
                  <a:pt x="32202" y="35921"/>
                </a:lnTo>
                <a:cubicBezTo>
                  <a:pt x="32202" y="33421"/>
                  <a:pt x="32658" y="30789"/>
                  <a:pt x="33265" y="28289"/>
                </a:cubicBezTo>
                <a:cubicBezTo>
                  <a:pt x="34177" y="24868"/>
                  <a:pt x="35848" y="21710"/>
                  <a:pt x="37822" y="18815"/>
                </a:cubicBezTo>
                <a:cubicBezTo>
                  <a:pt x="38886" y="17368"/>
                  <a:pt x="40101" y="16052"/>
                  <a:pt x="41468" y="14868"/>
                </a:cubicBezTo>
                <a:cubicBezTo>
                  <a:pt x="44050" y="12499"/>
                  <a:pt x="47240" y="10526"/>
                  <a:pt x="50886" y="9342"/>
                </a:cubicBezTo>
                <a:cubicBezTo>
                  <a:pt x="53620" y="8421"/>
                  <a:pt x="56658" y="8026"/>
                  <a:pt x="59848" y="8026"/>
                </a:cubicBezTo>
                <a:cubicBezTo>
                  <a:pt x="65316" y="8026"/>
                  <a:pt x="70025" y="9342"/>
                  <a:pt x="73974" y="11710"/>
                </a:cubicBezTo>
                <a:cubicBezTo>
                  <a:pt x="75645" y="12631"/>
                  <a:pt x="77012" y="13684"/>
                  <a:pt x="78379" y="14868"/>
                </a:cubicBezTo>
                <a:cubicBezTo>
                  <a:pt x="79746" y="16052"/>
                  <a:pt x="80810" y="17368"/>
                  <a:pt x="81873" y="18815"/>
                </a:cubicBezTo>
                <a:cubicBezTo>
                  <a:pt x="83544" y="20921"/>
                  <a:pt x="84759" y="23289"/>
                  <a:pt x="85670" y="25789"/>
                </a:cubicBezTo>
                <a:cubicBezTo>
                  <a:pt x="86886" y="29078"/>
                  <a:pt x="87645" y="32499"/>
                  <a:pt x="87645" y="35921"/>
                </a:cubicBezTo>
                <a:lnTo>
                  <a:pt x="87645" y="40000"/>
                </a:lnTo>
                <a:close/>
              </a:path>
            </a:pathLst>
          </a:custGeom>
          <a:solidFill>
            <a:srgbClr val="666666"/>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69" name="Google Shape;3369;p203"/>
          <p:cNvSpPr/>
          <p:nvPr/>
        </p:nvSpPr>
        <p:spPr>
          <a:xfrm>
            <a:off x="5864738" y="2279208"/>
            <a:ext cx="152400" cy="205800"/>
          </a:xfrm>
          <a:custGeom>
            <a:rect b="b" l="l" r="r" t="t"/>
            <a:pathLst>
              <a:path extrusionOk="0" h="120000" w="120000">
                <a:moveTo>
                  <a:pt x="115291" y="40000"/>
                </a:moveTo>
                <a:lnTo>
                  <a:pt x="96759" y="40000"/>
                </a:lnTo>
                <a:lnTo>
                  <a:pt x="96759" y="35921"/>
                </a:lnTo>
                <a:cubicBezTo>
                  <a:pt x="96759" y="33421"/>
                  <a:pt x="96607" y="30921"/>
                  <a:pt x="96000" y="28552"/>
                </a:cubicBezTo>
                <a:cubicBezTo>
                  <a:pt x="95088" y="23815"/>
                  <a:pt x="93265" y="19473"/>
                  <a:pt x="90531" y="15657"/>
                </a:cubicBezTo>
                <a:cubicBezTo>
                  <a:pt x="89316" y="13815"/>
                  <a:pt x="87797" y="11973"/>
                  <a:pt x="86126" y="10394"/>
                </a:cubicBezTo>
                <a:cubicBezTo>
                  <a:pt x="84455" y="8815"/>
                  <a:pt x="82632" y="7368"/>
                  <a:pt x="80658" y="6052"/>
                </a:cubicBezTo>
                <a:cubicBezTo>
                  <a:pt x="78683" y="4736"/>
                  <a:pt x="76556" y="3684"/>
                  <a:pt x="74430" y="2763"/>
                </a:cubicBezTo>
                <a:cubicBezTo>
                  <a:pt x="72151" y="1842"/>
                  <a:pt x="69873" y="1184"/>
                  <a:pt x="67443" y="657"/>
                </a:cubicBezTo>
                <a:cubicBezTo>
                  <a:pt x="65012" y="263"/>
                  <a:pt x="62430" y="0"/>
                  <a:pt x="59848" y="0"/>
                </a:cubicBezTo>
                <a:cubicBezTo>
                  <a:pt x="57265" y="0"/>
                  <a:pt x="54835" y="263"/>
                  <a:pt x="52405" y="657"/>
                </a:cubicBezTo>
                <a:cubicBezTo>
                  <a:pt x="49974" y="1184"/>
                  <a:pt x="47696" y="1842"/>
                  <a:pt x="45417" y="2763"/>
                </a:cubicBezTo>
                <a:cubicBezTo>
                  <a:pt x="43139" y="3684"/>
                  <a:pt x="41164" y="4736"/>
                  <a:pt x="39189" y="6052"/>
                </a:cubicBezTo>
                <a:cubicBezTo>
                  <a:pt x="37215" y="7368"/>
                  <a:pt x="35392" y="8815"/>
                  <a:pt x="33721" y="10394"/>
                </a:cubicBezTo>
                <a:cubicBezTo>
                  <a:pt x="32050" y="11973"/>
                  <a:pt x="30531" y="13815"/>
                  <a:pt x="29164" y="15657"/>
                </a:cubicBezTo>
                <a:cubicBezTo>
                  <a:pt x="26582" y="19473"/>
                  <a:pt x="24759" y="23815"/>
                  <a:pt x="23696" y="28552"/>
                </a:cubicBezTo>
                <a:cubicBezTo>
                  <a:pt x="23240" y="30921"/>
                  <a:pt x="22936" y="33421"/>
                  <a:pt x="22936" y="35921"/>
                </a:cubicBezTo>
                <a:lnTo>
                  <a:pt x="22936" y="40000"/>
                </a:lnTo>
                <a:lnTo>
                  <a:pt x="4556" y="40000"/>
                </a:lnTo>
                <a:cubicBezTo>
                  <a:pt x="1974" y="40000"/>
                  <a:pt x="0" y="41710"/>
                  <a:pt x="0" y="43947"/>
                </a:cubicBezTo>
                <a:lnTo>
                  <a:pt x="0" y="115789"/>
                </a:lnTo>
                <a:cubicBezTo>
                  <a:pt x="0" y="118026"/>
                  <a:pt x="1974" y="119868"/>
                  <a:pt x="4556" y="119868"/>
                </a:cubicBezTo>
                <a:lnTo>
                  <a:pt x="115291" y="119868"/>
                </a:lnTo>
                <a:cubicBezTo>
                  <a:pt x="117873" y="119868"/>
                  <a:pt x="119848" y="118026"/>
                  <a:pt x="119848" y="115789"/>
                </a:cubicBezTo>
                <a:lnTo>
                  <a:pt x="119848" y="43947"/>
                </a:lnTo>
                <a:cubicBezTo>
                  <a:pt x="119848" y="41710"/>
                  <a:pt x="117873" y="40000"/>
                  <a:pt x="115291" y="40000"/>
                </a:cubicBezTo>
                <a:close/>
                <a:moveTo>
                  <a:pt x="64556" y="78815"/>
                </a:moveTo>
                <a:lnTo>
                  <a:pt x="64556" y="83947"/>
                </a:lnTo>
                <a:lnTo>
                  <a:pt x="64556" y="95657"/>
                </a:lnTo>
                <a:cubicBezTo>
                  <a:pt x="64556" y="97894"/>
                  <a:pt x="62278" y="99736"/>
                  <a:pt x="59848" y="99736"/>
                </a:cubicBezTo>
                <a:cubicBezTo>
                  <a:pt x="57265" y="99736"/>
                  <a:pt x="55291" y="97894"/>
                  <a:pt x="55291" y="95657"/>
                </a:cubicBezTo>
                <a:lnTo>
                  <a:pt x="55291" y="79868"/>
                </a:lnTo>
                <a:lnTo>
                  <a:pt x="55291" y="78815"/>
                </a:lnTo>
                <a:cubicBezTo>
                  <a:pt x="52556" y="77368"/>
                  <a:pt x="50734" y="74868"/>
                  <a:pt x="50734" y="71842"/>
                </a:cubicBezTo>
                <a:cubicBezTo>
                  <a:pt x="50734" y="67500"/>
                  <a:pt x="54683" y="63947"/>
                  <a:pt x="59848" y="63947"/>
                </a:cubicBezTo>
                <a:cubicBezTo>
                  <a:pt x="64860" y="63947"/>
                  <a:pt x="69113" y="67500"/>
                  <a:pt x="69113" y="71842"/>
                </a:cubicBezTo>
                <a:cubicBezTo>
                  <a:pt x="69113" y="74868"/>
                  <a:pt x="67291" y="77368"/>
                  <a:pt x="64556" y="78815"/>
                </a:cubicBezTo>
                <a:close/>
                <a:moveTo>
                  <a:pt x="87645" y="40000"/>
                </a:moveTo>
                <a:lnTo>
                  <a:pt x="32202" y="40000"/>
                </a:lnTo>
                <a:lnTo>
                  <a:pt x="32202" y="35921"/>
                </a:lnTo>
                <a:cubicBezTo>
                  <a:pt x="32202" y="33421"/>
                  <a:pt x="32658" y="30789"/>
                  <a:pt x="33265" y="28289"/>
                </a:cubicBezTo>
                <a:cubicBezTo>
                  <a:pt x="34177" y="24868"/>
                  <a:pt x="35848" y="21710"/>
                  <a:pt x="37822" y="18815"/>
                </a:cubicBezTo>
                <a:cubicBezTo>
                  <a:pt x="38886" y="17368"/>
                  <a:pt x="40101" y="16052"/>
                  <a:pt x="41468" y="14868"/>
                </a:cubicBezTo>
                <a:cubicBezTo>
                  <a:pt x="44050" y="12499"/>
                  <a:pt x="47240" y="10526"/>
                  <a:pt x="50886" y="9342"/>
                </a:cubicBezTo>
                <a:cubicBezTo>
                  <a:pt x="53620" y="8421"/>
                  <a:pt x="56658" y="8026"/>
                  <a:pt x="59848" y="8026"/>
                </a:cubicBezTo>
                <a:cubicBezTo>
                  <a:pt x="65316" y="8026"/>
                  <a:pt x="70025" y="9342"/>
                  <a:pt x="73974" y="11710"/>
                </a:cubicBezTo>
                <a:cubicBezTo>
                  <a:pt x="75645" y="12631"/>
                  <a:pt x="77012" y="13684"/>
                  <a:pt x="78379" y="14868"/>
                </a:cubicBezTo>
                <a:cubicBezTo>
                  <a:pt x="79746" y="16052"/>
                  <a:pt x="80810" y="17368"/>
                  <a:pt x="81873" y="18815"/>
                </a:cubicBezTo>
                <a:cubicBezTo>
                  <a:pt x="83544" y="20921"/>
                  <a:pt x="84759" y="23289"/>
                  <a:pt x="85670" y="25789"/>
                </a:cubicBezTo>
                <a:cubicBezTo>
                  <a:pt x="86886" y="29078"/>
                  <a:pt x="87645" y="32499"/>
                  <a:pt x="87645" y="35921"/>
                </a:cubicBezTo>
                <a:lnTo>
                  <a:pt x="87645" y="40000"/>
                </a:lnTo>
                <a:close/>
              </a:path>
            </a:pathLst>
          </a:custGeom>
          <a:solidFill>
            <a:srgbClr val="666666"/>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cxnSp>
        <p:nvCxnSpPr>
          <p:cNvPr id="3370" name="Google Shape;3370;p203"/>
          <p:cNvCxnSpPr>
            <a:stCxn id="3344" idx="3"/>
            <a:endCxn id="3333" idx="1"/>
          </p:cNvCxnSpPr>
          <p:nvPr/>
        </p:nvCxnSpPr>
        <p:spPr>
          <a:xfrm>
            <a:off x="1461200" y="2525430"/>
            <a:ext cx="745200" cy="41700"/>
          </a:xfrm>
          <a:prstGeom prst="straightConnector1">
            <a:avLst/>
          </a:prstGeom>
          <a:noFill/>
          <a:ln cap="flat" cmpd="sng" w="9525">
            <a:solidFill>
              <a:schemeClr val="dk2"/>
            </a:solidFill>
            <a:prstDash val="solid"/>
            <a:round/>
            <a:headEnd len="sm" w="sm" type="none"/>
            <a:tailEnd len="sm" w="sm" type="none"/>
          </a:ln>
        </p:spPr>
      </p:cxnSp>
      <p:cxnSp>
        <p:nvCxnSpPr>
          <p:cNvPr id="3371" name="Google Shape;3371;p203"/>
          <p:cNvCxnSpPr>
            <a:stCxn id="3343" idx="3"/>
            <a:endCxn id="3333" idx="1"/>
          </p:cNvCxnSpPr>
          <p:nvPr/>
        </p:nvCxnSpPr>
        <p:spPr>
          <a:xfrm flipH="1" rot="10800000">
            <a:off x="1461200" y="2567156"/>
            <a:ext cx="745200" cy="763500"/>
          </a:xfrm>
          <a:prstGeom prst="straightConnector1">
            <a:avLst/>
          </a:prstGeom>
          <a:noFill/>
          <a:ln cap="flat" cmpd="sng" w="9525">
            <a:solidFill>
              <a:schemeClr val="dk2"/>
            </a:solidFill>
            <a:prstDash val="solid"/>
            <a:round/>
            <a:headEnd len="sm" w="sm" type="none"/>
            <a:tailEnd len="sm" w="sm" type="none"/>
          </a:ln>
        </p:spPr>
      </p:cxnSp>
      <p:cxnSp>
        <p:nvCxnSpPr>
          <p:cNvPr id="3372" name="Google Shape;3372;p203"/>
          <p:cNvCxnSpPr>
            <a:stCxn id="3333" idx="3"/>
            <a:endCxn id="3342" idx="1"/>
          </p:cNvCxnSpPr>
          <p:nvPr/>
        </p:nvCxnSpPr>
        <p:spPr>
          <a:xfrm>
            <a:off x="3531042" y="2567275"/>
            <a:ext cx="712200" cy="600"/>
          </a:xfrm>
          <a:prstGeom prst="straightConnector1">
            <a:avLst/>
          </a:prstGeom>
          <a:noFill/>
          <a:ln cap="flat" cmpd="sng" w="9525">
            <a:solidFill>
              <a:schemeClr val="dk2"/>
            </a:solidFill>
            <a:prstDash val="solid"/>
            <a:round/>
            <a:headEnd len="sm" w="sm" type="none"/>
            <a:tailEnd len="sm" w="sm" type="none"/>
          </a:ln>
        </p:spPr>
      </p:cxnSp>
      <p:cxnSp>
        <p:nvCxnSpPr>
          <p:cNvPr id="3373" name="Google Shape;3373;p203"/>
          <p:cNvCxnSpPr>
            <a:endCxn id="3374" idx="1"/>
          </p:cNvCxnSpPr>
          <p:nvPr/>
        </p:nvCxnSpPr>
        <p:spPr>
          <a:xfrm>
            <a:off x="5668466" y="3256850"/>
            <a:ext cx="761100" cy="968700"/>
          </a:xfrm>
          <a:prstGeom prst="straightConnector1">
            <a:avLst/>
          </a:prstGeom>
          <a:noFill/>
          <a:ln cap="flat" cmpd="sng" w="9525">
            <a:solidFill>
              <a:schemeClr val="dk2"/>
            </a:solidFill>
            <a:prstDash val="dash"/>
            <a:round/>
            <a:headEnd len="lg" w="lg" type="triangle"/>
            <a:tailEnd len="sm" w="sm" type="triangle"/>
          </a:ln>
        </p:spPr>
      </p:cxnSp>
      <p:sp>
        <p:nvSpPr>
          <p:cNvPr id="3374" name="Google Shape;3374;p203"/>
          <p:cNvSpPr/>
          <p:nvPr/>
        </p:nvSpPr>
        <p:spPr>
          <a:xfrm>
            <a:off x="6429566" y="3992450"/>
            <a:ext cx="1214400" cy="46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1100"/>
              <a:buFont typeface="Arial"/>
              <a:buNone/>
            </a:pPr>
            <a:r>
              <a:rPr b="0" i="0" lang="en" sz="1100" u="none" cap="none" strike="noStrike">
                <a:solidFill>
                  <a:schemeClr val="accent2"/>
                </a:solidFill>
                <a:latin typeface="Arial"/>
                <a:ea typeface="Arial"/>
                <a:cs typeface="Arial"/>
                <a:sym typeface="Arial"/>
              </a:rPr>
              <a:t>Edge Microgateway(s)</a:t>
            </a:r>
            <a:endParaRPr>
              <a:solidFill>
                <a:schemeClr val="accent2"/>
              </a:solidFill>
            </a:endParaRPr>
          </a:p>
        </p:txBody>
      </p:sp>
      <p:sp>
        <p:nvSpPr>
          <p:cNvPr id="3375" name="Google Shape;3375;p203"/>
          <p:cNvSpPr txBox="1"/>
          <p:nvPr/>
        </p:nvSpPr>
        <p:spPr>
          <a:xfrm>
            <a:off x="4814691" y="3558262"/>
            <a:ext cx="1262700" cy="46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999999"/>
              </a:buClr>
              <a:buSzPts val="1100"/>
              <a:buFont typeface="Arial"/>
              <a:buNone/>
            </a:pPr>
            <a:r>
              <a:rPr b="0" i="0" lang="en" sz="1100" u="none" cap="none" strike="noStrike">
                <a:solidFill>
                  <a:srgbClr val="999999"/>
                </a:solidFill>
                <a:latin typeface="Arial"/>
                <a:ea typeface="Arial"/>
                <a:cs typeface="Arial"/>
                <a:sym typeface="Arial"/>
              </a:rPr>
              <a:t>Microgateway pulls configurations</a:t>
            </a:r>
            <a:r>
              <a:rPr lang="en" sz="1100">
                <a:solidFill>
                  <a:srgbClr val="999999"/>
                </a:solidFill>
              </a:rPr>
              <a:t> &amp; pushes analytics</a:t>
            </a:r>
            <a:r>
              <a:rPr b="0" i="0" lang="en" sz="1100" u="none" cap="none" strike="noStrike">
                <a:solidFill>
                  <a:srgbClr val="999999"/>
                </a:solidFill>
                <a:latin typeface="Arial"/>
                <a:ea typeface="Arial"/>
                <a:cs typeface="Arial"/>
                <a:sym typeface="Arial"/>
              </a:rPr>
              <a:t> </a:t>
            </a:r>
            <a:endParaRPr/>
          </a:p>
        </p:txBody>
      </p:sp>
      <p:cxnSp>
        <p:nvCxnSpPr>
          <p:cNvPr id="3376" name="Google Shape;3376;p203"/>
          <p:cNvCxnSpPr>
            <a:stCxn id="3374" idx="0"/>
            <a:endCxn id="3339" idx="2"/>
          </p:cNvCxnSpPr>
          <p:nvPr/>
        </p:nvCxnSpPr>
        <p:spPr>
          <a:xfrm rot="10800000">
            <a:off x="7036766" y="3634850"/>
            <a:ext cx="0" cy="357600"/>
          </a:xfrm>
          <a:prstGeom prst="straightConnector1">
            <a:avLst/>
          </a:prstGeom>
          <a:noFill/>
          <a:ln cap="flat" cmpd="sng" w="9525">
            <a:solidFill>
              <a:schemeClr val="dk2"/>
            </a:solidFill>
            <a:prstDash val="solid"/>
            <a:round/>
            <a:headEnd len="sm" w="sm" type="none"/>
            <a:tailEnd len="sm" w="sm" type="none"/>
          </a:ln>
        </p:spPr>
      </p:cxnSp>
      <p:sp>
        <p:nvSpPr>
          <p:cNvPr id="3377" name="Google Shape;3377;p203"/>
          <p:cNvSpPr/>
          <p:nvPr/>
        </p:nvSpPr>
        <p:spPr>
          <a:xfrm>
            <a:off x="5972868" y="3906388"/>
            <a:ext cx="152400" cy="205800"/>
          </a:xfrm>
          <a:custGeom>
            <a:rect b="b" l="l" r="r" t="t"/>
            <a:pathLst>
              <a:path extrusionOk="0" h="120000" w="120000">
                <a:moveTo>
                  <a:pt x="115291" y="40000"/>
                </a:moveTo>
                <a:lnTo>
                  <a:pt x="96759" y="40000"/>
                </a:lnTo>
                <a:lnTo>
                  <a:pt x="96759" y="35921"/>
                </a:lnTo>
                <a:cubicBezTo>
                  <a:pt x="96759" y="33421"/>
                  <a:pt x="96607" y="30921"/>
                  <a:pt x="96000" y="28552"/>
                </a:cubicBezTo>
                <a:cubicBezTo>
                  <a:pt x="95088" y="23815"/>
                  <a:pt x="93265" y="19473"/>
                  <a:pt x="90531" y="15657"/>
                </a:cubicBezTo>
                <a:cubicBezTo>
                  <a:pt x="89316" y="13815"/>
                  <a:pt x="87797" y="11973"/>
                  <a:pt x="86126" y="10394"/>
                </a:cubicBezTo>
                <a:cubicBezTo>
                  <a:pt x="84455" y="8815"/>
                  <a:pt x="82632" y="7368"/>
                  <a:pt x="80658" y="6052"/>
                </a:cubicBezTo>
                <a:cubicBezTo>
                  <a:pt x="78683" y="4736"/>
                  <a:pt x="76556" y="3684"/>
                  <a:pt x="74430" y="2763"/>
                </a:cubicBezTo>
                <a:cubicBezTo>
                  <a:pt x="72151" y="1842"/>
                  <a:pt x="69873" y="1184"/>
                  <a:pt x="67443" y="657"/>
                </a:cubicBezTo>
                <a:cubicBezTo>
                  <a:pt x="65012" y="263"/>
                  <a:pt x="62430" y="0"/>
                  <a:pt x="59848" y="0"/>
                </a:cubicBezTo>
                <a:cubicBezTo>
                  <a:pt x="57265" y="0"/>
                  <a:pt x="54835" y="263"/>
                  <a:pt x="52405" y="657"/>
                </a:cubicBezTo>
                <a:cubicBezTo>
                  <a:pt x="49974" y="1184"/>
                  <a:pt x="47696" y="1842"/>
                  <a:pt x="45417" y="2763"/>
                </a:cubicBezTo>
                <a:cubicBezTo>
                  <a:pt x="43139" y="3684"/>
                  <a:pt x="41164" y="4736"/>
                  <a:pt x="39189" y="6052"/>
                </a:cubicBezTo>
                <a:cubicBezTo>
                  <a:pt x="37215" y="7368"/>
                  <a:pt x="35392" y="8815"/>
                  <a:pt x="33721" y="10394"/>
                </a:cubicBezTo>
                <a:cubicBezTo>
                  <a:pt x="32050" y="11973"/>
                  <a:pt x="30531" y="13815"/>
                  <a:pt x="29164" y="15657"/>
                </a:cubicBezTo>
                <a:cubicBezTo>
                  <a:pt x="26582" y="19473"/>
                  <a:pt x="24759" y="23815"/>
                  <a:pt x="23696" y="28552"/>
                </a:cubicBezTo>
                <a:cubicBezTo>
                  <a:pt x="23240" y="30921"/>
                  <a:pt x="22936" y="33421"/>
                  <a:pt x="22936" y="35921"/>
                </a:cubicBezTo>
                <a:lnTo>
                  <a:pt x="22936" y="40000"/>
                </a:lnTo>
                <a:lnTo>
                  <a:pt x="4556" y="40000"/>
                </a:lnTo>
                <a:cubicBezTo>
                  <a:pt x="1974" y="40000"/>
                  <a:pt x="0" y="41710"/>
                  <a:pt x="0" y="43947"/>
                </a:cubicBezTo>
                <a:lnTo>
                  <a:pt x="0" y="115789"/>
                </a:lnTo>
                <a:cubicBezTo>
                  <a:pt x="0" y="118026"/>
                  <a:pt x="1974" y="119868"/>
                  <a:pt x="4556" y="119868"/>
                </a:cubicBezTo>
                <a:lnTo>
                  <a:pt x="115291" y="119868"/>
                </a:lnTo>
                <a:cubicBezTo>
                  <a:pt x="117873" y="119868"/>
                  <a:pt x="119848" y="118026"/>
                  <a:pt x="119848" y="115789"/>
                </a:cubicBezTo>
                <a:lnTo>
                  <a:pt x="119848" y="43947"/>
                </a:lnTo>
                <a:cubicBezTo>
                  <a:pt x="119848" y="41710"/>
                  <a:pt x="117873" y="40000"/>
                  <a:pt x="115291" y="40000"/>
                </a:cubicBezTo>
                <a:close/>
                <a:moveTo>
                  <a:pt x="64556" y="78815"/>
                </a:moveTo>
                <a:lnTo>
                  <a:pt x="64556" y="83947"/>
                </a:lnTo>
                <a:lnTo>
                  <a:pt x="64556" y="95657"/>
                </a:lnTo>
                <a:cubicBezTo>
                  <a:pt x="64556" y="97894"/>
                  <a:pt x="62278" y="99736"/>
                  <a:pt x="59848" y="99736"/>
                </a:cubicBezTo>
                <a:cubicBezTo>
                  <a:pt x="57265" y="99736"/>
                  <a:pt x="55291" y="97894"/>
                  <a:pt x="55291" y="95657"/>
                </a:cubicBezTo>
                <a:lnTo>
                  <a:pt x="55291" y="79868"/>
                </a:lnTo>
                <a:lnTo>
                  <a:pt x="55291" y="78815"/>
                </a:lnTo>
                <a:cubicBezTo>
                  <a:pt x="52556" y="77368"/>
                  <a:pt x="50734" y="74868"/>
                  <a:pt x="50734" y="71842"/>
                </a:cubicBezTo>
                <a:cubicBezTo>
                  <a:pt x="50734" y="67500"/>
                  <a:pt x="54683" y="63947"/>
                  <a:pt x="59848" y="63947"/>
                </a:cubicBezTo>
                <a:cubicBezTo>
                  <a:pt x="64860" y="63947"/>
                  <a:pt x="69113" y="67500"/>
                  <a:pt x="69113" y="71842"/>
                </a:cubicBezTo>
                <a:cubicBezTo>
                  <a:pt x="69113" y="74868"/>
                  <a:pt x="67291" y="77368"/>
                  <a:pt x="64556" y="78815"/>
                </a:cubicBezTo>
                <a:close/>
                <a:moveTo>
                  <a:pt x="87645" y="40000"/>
                </a:moveTo>
                <a:lnTo>
                  <a:pt x="32202" y="40000"/>
                </a:lnTo>
                <a:lnTo>
                  <a:pt x="32202" y="35921"/>
                </a:lnTo>
                <a:cubicBezTo>
                  <a:pt x="32202" y="33421"/>
                  <a:pt x="32658" y="30789"/>
                  <a:pt x="33265" y="28289"/>
                </a:cubicBezTo>
                <a:cubicBezTo>
                  <a:pt x="34177" y="24868"/>
                  <a:pt x="35848" y="21710"/>
                  <a:pt x="37822" y="18815"/>
                </a:cubicBezTo>
                <a:cubicBezTo>
                  <a:pt x="38886" y="17368"/>
                  <a:pt x="40101" y="16052"/>
                  <a:pt x="41468" y="14868"/>
                </a:cubicBezTo>
                <a:cubicBezTo>
                  <a:pt x="44050" y="12499"/>
                  <a:pt x="47240" y="10526"/>
                  <a:pt x="50886" y="9342"/>
                </a:cubicBezTo>
                <a:cubicBezTo>
                  <a:pt x="53620" y="8421"/>
                  <a:pt x="56658" y="8026"/>
                  <a:pt x="59848" y="8026"/>
                </a:cubicBezTo>
                <a:cubicBezTo>
                  <a:pt x="65316" y="8026"/>
                  <a:pt x="70025" y="9342"/>
                  <a:pt x="73974" y="11710"/>
                </a:cubicBezTo>
                <a:cubicBezTo>
                  <a:pt x="75645" y="12631"/>
                  <a:pt x="77012" y="13684"/>
                  <a:pt x="78379" y="14868"/>
                </a:cubicBezTo>
                <a:cubicBezTo>
                  <a:pt x="79746" y="16052"/>
                  <a:pt x="80810" y="17368"/>
                  <a:pt x="81873" y="18815"/>
                </a:cubicBezTo>
                <a:cubicBezTo>
                  <a:pt x="83544" y="20921"/>
                  <a:pt x="84759" y="23289"/>
                  <a:pt x="85670" y="25789"/>
                </a:cubicBezTo>
                <a:cubicBezTo>
                  <a:pt x="86886" y="29078"/>
                  <a:pt x="87645" y="32499"/>
                  <a:pt x="87645" y="35921"/>
                </a:cubicBezTo>
                <a:lnTo>
                  <a:pt x="87645" y="40000"/>
                </a:lnTo>
                <a:close/>
              </a:path>
            </a:pathLst>
          </a:custGeom>
          <a:solidFill>
            <a:srgbClr val="666666"/>
          </a:solidFill>
          <a:ln>
            <a:noFill/>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1" name="Shape 3381"/>
        <p:cNvGrpSpPr/>
        <p:nvPr/>
      </p:nvGrpSpPr>
      <p:grpSpPr>
        <a:xfrm>
          <a:off x="0" y="0"/>
          <a:ext cx="0" cy="0"/>
          <a:chOff x="0" y="0"/>
          <a:chExt cx="0" cy="0"/>
        </a:xfrm>
      </p:grpSpPr>
      <p:sp>
        <p:nvSpPr>
          <p:cNvPr id="3382" name="Google Shape;3382;p204"/>
          <p:cNvSpPr txBox="1"/>
          <p:nvPr>
            <p:ph type="title"/>
          </p:nvPr>
        </p:nvSpPr>
        <p:spPr>
          <a:xfrm>
            <a:off x="145700" y="114147"/>
            <a:ext cx="8709300" cy="52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Apigee Edge Microgateway</a:t>
            </a:r>
            <a:endParaRPr/>
          </a:p>
        </p:txBody>
      </p:sp>
      <p:grpSp>
        <p:nvGrpSpPr>
          <p:cNvPr id="3383" name="Google Shape;3383;p204"/>
          <p:cNvGrpSpPr/>
          <p:nvPr/>
        </p:nvGrpSpPr>
        <p:grpSpPr>
          <a:xfrm>
            <a:off x="3089761" y="953654"/>
            <a:ext cx="243032" cy="298466"/>
            <a:chOff x="0" y="0"/>
            <a:chExt cx="834300" cy="1088100"/>
          </a:xfrm>
        </p:grpSpPr>
        <p:sp>
          <p:nvSpPr>
            <p:cNvPr id="3384" name="Google Shape;3384;p204"/>
            <p:cNvSpPr/>
            <p:nvPr/>
          </p:nvSpPr>
          <p:spPr>
            <a:xfrm>
              <a:off x="0" y="0"/>
              <a:ext cx="834300" cy="1088100"/>
            </a:xfrm>
            <a:custGeom>
              <a:rect b="b" l="l" r="r" t="t"/>
              <a:pathLst>
                <a:path extrusionOk="0" h="120000" w="12000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434343"/>
            </a:solidFill>
            <a:ln cap="flat" cmpd="sng" w="9525">
              <a:solidFill>
                <a:srgbClr val="F3F3F3">
                  <a:alpha val="0"/>
                </a:srgbClr>
              </a:solidFill>
              <a:prstDash val="solid"/>
              <a:round/>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85" name="Google Shape;3385;p204"/>
            <p:cNvSpPr/>
            <p:nvPr/>
          </p:nvSpPr>
          <p:spPr>
            <a:xfrm>
              <a:off x="219087"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cap="flat" cmpd="sng" w="9525">
              <a:solidFill>
                <a:srgbClr val="F3F3F3">
                  <a:alpha val="0"/>
                </a:srgbClr>
              </a:solidFill>
              <a:prstDash val="solid"/>
              <a:round/>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86" name="Google Shape;3386;p204"/>
            <p:cNvSpPr/>
            <p:nvPr/>
          </p:nvSpPr>
          <p:spPr>
            <a:xfrm>
              <a:off x="360851"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cap="flat" cmpd="sng" w="9525">
              <a:solidFill>
                <a:srgbClr val="F3F3F3">
                  <a:alpha val="0"/>
                </a:srgbClr>
              </a:solidFill>
              <a:prstDash val="solid"/>
              <a:round/>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87" name="Google Shape;3387;p204"/>
            <p:cNvSpPr/>
            <p:nvPr/>
          </p:nvSpPr>
          <p:spPr>
            <a:xfrm>
              <a:off x="506908" y="253454"/>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cap="flat" cmpd="sng" w="9525">
              <a:solidFill>
                <a:srgbClr val="F3F3F3">
                  <a:alpha val="0"/>
                </a:srgbClr>
              </a:solidFill>
              <a:prstDash val="solid"/>
              <a:round/>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88" name="Google Shape;3388;p204"/>
            <p:cNvSpPr/>
            <p:nvPr/>
          </p:nvSpPr>
          <p:spPr>
            <a:xfrm>
              <a:off x="219087" y="399512"/>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cap="flat" cmpd="sng" w="9525">
              <a:solidFill>
                <a:srgbClr val="F3F3F3">
                  <a:alpha val="0"/>
                </a:srgbClr>
              </a:solidFill>
              <a:prstDash val="solid"/>
              <a:round/>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89" name="Google Shape;3389;p204"/>
            <p:cNvSpPr/>
            <p:nvPr/>
          </p:nvSpPr>
          <p:spPr>
            <a:xfrm>
              <a:off x="360851" y="399512"/>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cap="flat" cmpd="sng" w="9525">
              <a:solidFill>
                <a:srgbClr val="F3F3F3">
                  <a:alpha val="0"/>
                </a:srgbClr>
              </a:solidFill>
              <a:prstDash val="solid"/>
              <a:round/>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90" name="Google Shape;3390;p204"/>
            <p:cNvSpPr/>
            <p:nvPr/>
          </p:nvSpPr>
          <p:spPr>
            <a:xfrm>
              <a:off x="506908" y="399512"/>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cap="flat" cmpd="sng" w="9525">
              <a:solidFill>
                <a:srgbClr val="F3F3F3">
                  <a:alpha val="0"/>
                </a:srgbClr>
              </a:solidFill>
              <a:prstDash val="solid"/>
              <a:round/>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91" name="Google Shape;3391;p204"/>
            <p:cNvSpPr/>
            <p:nvPr/>
          </p:nvSpPr>
          <p:spPr>
            <a:xfrm>
              <a:off x="219087" y="541275"/>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cap="flat" cmpd="sng" w="9525">
              <a:solidFill>
                <a:srgbClr val="F3F3F3">
                  <a:alpha val="0"/>
                </a:srgbClr>
              </a:solidFill>
              <a:prstDash val="solid"/>
              <a:round/>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92" name="Google Shape;3392;p204"/>
            <p:cNvSpPr/>
            <p:nvPr/>
          </p:nvSpPr>
          <p:spPr>
            <a:xfrm>
              <a:off x="360851" y="541275"/>
              <a:ext cx="108900" cy="1089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cap="flat" cmpd="sng" w="9525">
              <a:solidFill>
                <a:srgbClr val="F3F3F3">
                  <a:alpha val="0"/>
                </a:srgbClr>
              </a:solidFill>
              <a:prstDash val="solid"/>
              <a:round/>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grpSp>
      <p:grpSp>
        <p:nvGrpSpPr>
          <p:cNvPr id="3393" name="Google Shape;3393;p204"/>
          <p:cNvGrpSpPr/>
          <p:nvPr/>
        </p:nvGrpSpPr>
        <p:grpSpPr>
          <a:xfrm>
            <a:off x="3021798" y="1392759"/>
            <a:ext cx="378968" cy="348043"/>
            <a:chOff x="0" y="0"/>
            <a:chExt cx="2499788" cy="2523883"/>
          </a:xfrm>
        </p:grpSpPr>
        <p:sp>
          <p:nvSpPr>
            <p:cNvPr id="3394" name="Google Shape;3394;p204"/>
            <p:cNvSpPr/>
            <p:nvPr/>
          </p:nvSpPr>
          <p:spPr>
            <a:xfrm>
              <a:off x="492916" y="0"/>
              <a:ext cx="1143000" cy="597900"/>
            </a:xfrm>
            <a:custGeom>
              <a:rect b="b" l="l" r="r" t="t"/>
              <a:pathLst>
                <a:path extrusionOk="0" h="120000" w="12000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434343"/>
            </a:solidFill>
            <a:ln cap="flat" cmpd="sng" w="9525">
              <a:solidFill>
                <a:srgbClr val="F3F3F3">
                  <a:alpha val="0"/>
                </a:srgbClr>
              </a:solidFill>
              <a:prstDash val="solid"/>
              <a:round/>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95" name="Google Shape;3395;p204"/>
            <p:cNvSpPr/>
            <p:nvPr/>
          </p:nvSpPr>
          <p:spPr>
            <a:xfrm>
              <a:off x="1792988" y="1601983"/>
              <a:ext cx="706800" cy="921900"/>
            </a:xfrm>
            <a:custGeom>
              <a:rect b="b" l="l" r="r" t="t"/>
              <a:pathLst>
                <a:path extrusionOk="0" h="120000" w="12000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434343"/>
            </a:solidFill>
            <a:ln cap="flat" cmpd="sng" w="9525">
              <a:solidFill>
                <a:srgbClr val="F3F3F3">
                  <a:alpha val="0"/>
                </a:srgbClr>
              </a:solidFill>
              <a:prstDash val="solid"/>
              <a:round/>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96" name="Google Shape;3396;p204"/>
            <p:cNvSpPr/>
            <p:nvPr/>
          </p:nvSpPr>
          <p:spPr>
            <a:xfrm>
              <a:off x="1977832" y="1817634"/>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cap="flat" cmpd="sng" w="9525">
              <a:solidFill>
                <a:srgbClr val="F3F3F3">
                  <a:alpha val="0"/>
                </a:srgbClr>
              </a:solidFill>
              <a:prstDash val="solid"/>
              <a:round/>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97" name="Google Shape;3397;p204"/>
            <p:cNvSpPr/>
            <p:nvPr/>
          </p:nvSpPr>
          <p:spPr>
            <a:xfrm>
              <a:off x="2101061" y="1817634"/>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cap="flat" cmpd="sng" w="9525">
              <a:solidFill>
                <a:srgbClr val="F3F3F3">
                  <a:alpha val="0"/>
                </a:srgbClr>
              </a:solidFill>
              <a:prstDash val="solid"/>
              <a:round/>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98" name="Google Shape;3398;p204"/>
            <p:cNvSpPr/>
            <p:nvPr/>
          </p:nvSpPr>
          <p:spPr>
            <a:xfrm>
              <a:off x="2224290" y="1817634"/>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cap="flat" cmpd="sng" w="9525">
              <a:solidFill>
                <a:srgbClr val="F3F3F3">
                  <a:alpha val="0"/>
                </a:srgbClr>
              </a:solidFill>
              <a:prstDash val="solid"/>
              <a:round/>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399" name="Google Shape;3399;p204"/>
            <p:cNvSpPr/>
            <p:nvPr/>
          </p:nvSpPr>
          <p:spPr>
            <a:xfrm>
              <a:off x="1977832" y="1940865"/>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cap="flat" cmpd="sng" w="9525">
              <a:solidFill>
                <a:srgbClr val="F3F3F3">
                  <a:alpha val="0"/>
                </a:srgbClr>
              </a:solidFill>
              <a:prstDash val="solid"/>
              <a:round/>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400" name="Google Shape;3400;p204"/>
            <p:cNvSpPr/>
            <p:nvPr/>
          </p:nvSpPr>
          <p:spPr>
            <a:xfrm>
              <a:off x="2101061" y="1940865"/>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cap="flat" cmpd="sng" w="9525">
              <a:solidFill>
                <a:srgbClr val="F3F3F3">
                  <a:alpha val="0"/>
                </a:srgbClr>
              </a:solidFill>
              <a:prstDash val="solid"/>
              <a:round/>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401" name="Google Shape;3401;p204"/>
            <p:cNvSpPr/>
            <p:nvPr/>
          </p:nvSpPr>
          <p:spPr>
            <a:xfrm>
              <a:off x="2224290" y="1940865"/>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cap="flat" cmpd="sng" w="9525">
              <a:solidFill>
                <a:srgbClr val="F3F3F3">
                  <a:alpha val="0"/>
                </a:srgbClr>
              </a:solidFill>
              <a:prstDash val="solid"/>
              <a:round/>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402" name="Google Shape;3402;p204"/>
            <p:cNvSpPr/>
            <p:nvPr/>
          </p:nvSpPr>
          <p:spPr>
            <a:xfrm>
              <a:off x="1977832" y="2064092"/>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cap="flat" cmpd="sng" w="9525">
              <a:solidFill>
                <a:srgbClr val="F3F3F3">
                  <a:alpha val="0"/>
                </a:srgbClr>
              </a:solidFill>
              <a:prstDash val="solid"/>
              <a:round/>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403" name="Google Shape;3403;p204"/>
            <p:cNvSpPr/>
            <p:nvPr/>
          </p:nvSpPr>
          <p:spPr>
            <a:xfrm>
              <a:off x="2101061" y="2064092"/>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434343"/>
            </a:solidFill>
            <a:ln cap="flat" cmpd="sng" w="9525">
              <a:solidFill>
                <a:srgbClr val="F3F3F3">
                  <a:alpha val="0"/>
                </a:srgbClr>
              </a:solidFill>
              <a:prstDash val="solid"/>
              <a:round/>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404" name="Google Shape;3404;p204"/>
            <p:cNvSpPr/>
            <p:nvPr/>
          </p:nvSpPr>
          <p:spPr>
            <a:xfrm>
              <a:off x="0" y="505239"/>
              <a:ext cx="1748400" cy="1768500"/>
            </a:xfrm>
            <a:custGeom>
              <a:rect b="b" l="l" r="r" t="t"/>
              <a:pathLst>
                <a:path extrusionOk="0" h="120000" w="12000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434343"/>
            </a:solidFill>
            <a:ln cap="flat" cmpd="sng" w="9525">
              <a:solidFill>
                <a:srgbClr val="F3F3F3">
                  <a:alpha val="0"/>
                </a:srgbClr>
              </a:solidFill>
              <a:prstDash val="solid"/>
              <a:round/>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grpSp>
      <p:cxnSp>
        <p:nvCxnSpPr>
          <p:cNvPr id="3405" name="Google Shape;3405;p204"/>
          <p:cNvCxnSpPr/>
          <p:nvPr/>
        </p:nvCxnSpPr>
        <p:spPr>
          <a:xfrm flipH="1" rot="10800000">
            <a:off x="3571896" y="1346552"/>
            <a:ext cx="832500" cy="15600"/>
          </a:xfrm>
          <a:prstGeom prst="straightConnector1">
            <a:avLst/>
          </a:prstGeom>
          <a:noFill/>
          <a:ln cap="flat" cmpd="sng" w="9525">
            <a:solidFill>
              <a:srgbClr val="000000"/>
            </a:solidFill>
            <a:prstDash val="solid"/>
            <a:round/>
            <a:headEnd len="sm" w="sm" type="none"/>
            <a:tailEnd len="lg" w="lg" type="triangle"/>
          </a:ln>
        </p:spPr>
      </p:cxnSp>
      <p:cxnSp>
        <p:nvCxnSpPr>
          <p:cNvPr id="3406" name="Google Shape;3406;p204"/>
          <p:cNvCxnSpPr/>
          <p:nvPr/>
        </p:nvCxnSpPr>
        <p:spPr>
          <a:xfrm>
            <a:off x="2583390" y="2371202"/>
            <a:ext cx="5476800" cy="9000"/>
          </a:xfrm>
          <a:prstGeom prst="straightConnector1">
            <a:avLst/>
          </a:prstGeom>
          <a:noFill/>
          <a:ln cap="flat" cmpd="sng" w="9525">
            <a:solidFill>
              <a:srgbClr val="B7B7B7"/>
            </a:solidFill>
            <a:prstDash val="solid"/>
            <a:round/>
            <a:headEnd len="sm" w="sm" type="none"/>
            <a:tailEnd len="sm" w="sm" type="none"/>
          </a:ln>
        </p:spPr>
      </p:cxnSp>
      <p:grpSp>
        <p:nvGrpSpPr>
          <p:cNvPr id="3407" name="Google Shape;3407;p204"/>
          <p:cNvGrpSpPr/>
          <p:nvPr/>
        </p:nvGrpSpPr>
        <p:grpSpPr>
          <a:xfrm>
            <a:off x="6899715" y="2542945"/>
            <a:ext cx="387320" cy="428101"/>
            <a:chOff x="15531206" y="10482832"/>
            <a:chExt cx="1472700" cy="1472657"/>
          </a:xfrm>
        </p:grpSpPr>
        <p:sp>
          <p:nvSpPr>
            <p:cNvPr id="3408" name="Google Shape;3408;p204"/>
            <p:cNvSpPr/>
            <p:nvPr/>
          </p:nvSpPr>
          <p:spPr>
            <a:xfrm>
              <a:off x="15531206" y="10777365"/>
              <a:ext cx="1472700" cy="343500"/>
            </a:xfrm>
            <a:custGeom>
              <a:rect b="b" l="l" r="r" t="t"/>
              <a:pathLst>
                <a:path extrusionOk="0" h="120000" w="120000">
                  <a:moveTo>
                    <a:pt x="102000" y="85716"/>
                  </a:moveTo>
                  <a:cubicBezTo>
                    <a:pt x="98688" y="85716"/>
                    <a:pt x="96000" y="74177"/>
                    <a:pt x="96000" y="60000"/>
                  </a:cubicBezTo>
                  <a:cubicBezTo>
                    <a:pt x="96000" y="45822"/>
                    <a:pt x="98688" y="34283"/>
                    <a:pt x="102000" y="34283"/>
                  </a:cubicBezTo>
                  <a:cubicBezTo>
                    <a:pt x="105311" y="34283"/>
                    <a:pt x="108000" y="45822"/>
                    <a:pt x="108000" y="60000"/>
                  </a:cubicBezTo>
                  <a:cubicBezTo>
                    <a:pt x="108000" y="74177"/>
                    <a:pt x="105311" y="85716"/>
                    <a:pt x="102000" y="85716"/>
                  </a:cubicBezTo>
                  <a:close/>
                  <a:moveTo>
                    <a:pt x="86000" y="85716"/>
                  </a:moveTo>
                  <a:cubicBezTo>
                    <a:pt x="82688" y="85716"/>
                    <a:pt x="80000" y="74177"/>
                    <a:pt x="80000" y="60000"/>
                  </a:cubicBezTo>
                  <a:cubicBezTo>
                    <a:pt x="80000" y="45822"/>
                    <a:pt x="82688" y="34283"/>
                    <a:pt x="86000" y="34283"/>
                  </a:cubicBezTo>
                  <a:cubicBezTo>
                    <a:pt x="89311" y="34283"/>
                    <a:pt x="92000" y="45822"/>
                    <a:pt x="92000" y="60000"/>
                  </a:cubicBezTo>
                  <a:cubicBezTo>
                    <a:pt x="92000" y="74177"/>
                    <a:pt x="89311" y="85716"/>
                    <a:pt x="86000" y="85716"/>
                  </a:cubicBezTo>
                  <a:close/>
                  <a:moveTo>
                    <a:pt x="70000" y="85716"/>
                  </a:moveTo>
                  <a:cubicBezTo>
                    <a:pt x="66688" y="85716"/>
                    <a:pt x="64000" y="74177"/>
                    <a:pt x="64000" y="60000"/>
                  </a:cubicBezTo>
                  <a:cubicBezTo>
                    <a:pt x="64000" y="45822"/>
                    <a:pt x="66688" y="34283"/>
                    <a:pt x="70000" y="34283"/>
                  </a:cubicBezTo>
                  <a:cubicBezTo>
                    <a:pt x="73311" y="34283"/>
                    <a:pt x="76000" y="45822"/>
                    <a:pt x="76000" y="60000"/>
                  </a:cubicBezTo>
                  <a:cubicBezTo>
                    <a:pt x="76000" y="74177"/>
                    <a:pt x="73311" y="85716"/>
                    <a:pt x="70000" y="85716"/>
                  </a:cubicBezTo>
                  <a:close/>
                  <a:moveTo>
                    <a:pt x="18000" y="94283"/>
                  </a:moveTo>
                  <a:cubicBezTo>
                    <a:pt x="13583" y="94283"/>
                    <a:pt x="10000" y="78944"/>
                    <a:pt x="10000" y="60000"/>
                  </a:cubicBezTo>
                  <a:cubicBezTo>
                    <a:pt x="10000" y="41066"/>
                    <a:pt x="13583" y="25716"/>
                    <a:pt x="18000" y="25716"/>
                  </a:cubicBezTo>
                  <a:cubicBezTo>
                    <a:pt x="22416" y="25716"/>
                    <a:pt x="26000" y="41066"/>
                    <a:pt x="26000" y="60000"/>
                  </a:cubicBezTo>
                  <a:cubicBezTo>
                    <a:pt x="26000" y="78944"/>
                    <a:pt x="22416" y="94283"/>
                    <a:pt x="18000" y="94283"/>
                  </a:cubicBezTo>
                  <a:close/>
                  <a:moveTo>
                    <a:pt x="0" y="0"/>
                  </a:moveTo>
                  <a:lnTo>
                    <a:pt x="0" y="120000"/>
                  </a:lnTo>
                  <a:lnTo>
                    <a:pt x="120000" y="120000"/>
                  </a:lnTo>
                  <a:lnTo>
                    <a:pt x="120000" y="0"/>
                  </a:lnTo>
                  <a:cubicBezTo>
                    <a:pt x="120000" y="0"/>
                    <a:pt x="0" y="0"/>
                    <a:pt x="0" y="0"/>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409" name="Google Shape;3409;p204"/>
            <p:cNvSpPr/>
            <p:nvPr/>
          </p:nvSpPr>
          <p:spPr>
            <a:xfrm>
              <a:off x="15555752" y="10482832"/>
              <a:ext cx="1443900" cy="245400"/>
            </a:xfrm>
            <a:custGeom>
              <a:rect b="b" l="l" r="r" t="t"/>
              <a:pathLst>
                <a:path extrusionOk="0" h="120000" w="120000">
                  <a:moveTo>
                    <a:pt x="100200" y="3516"/>
                  </a:moveTo>
                  <a:cubicBezTo>
                    <a:pt x="99816" y="1266"/>
                    <a:pt x="99300" y="0"/>
                    <a:pt x="98755" y="0"/>
                  </a:cubicBezTo>
                  <a:lnTo>
                    <a:pt x="21244" y="0"/>
                  </a:lnTo>
                  <a:cubicBezTo>
                    <a:pt x="20700" y="0"/>
                    <a:pt x="20183" y="1266"/>
                    <a:pt x="19800" y="3516"/>
                  </a:cubicBezTo>
                  <a:lnTo>
                    <a:pt x="0" y="120000"/>
                  </a:lnTo>
                  <a:lnTo>
                    <a:pt x="120000" y="120000"/>
                  </a:lnTo>
                  <a:cubicBezTo>
                    <a:pt x="120000" y="120000"/>
                    <a:pt x="100200" y="3516"/>
                    <a:pt x="100200" y="3516"/>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410" name="Google Shape;3410;p204"/>
            <p:cNvSpPr/>
            <p:nvPr/>
          </p:nvSpPr>
          <p:spPr>
            <a:xfrm>
              <a:off x="15531206" y="11562789"/>
              <a:ext cx="1472700" cy="392700"/>
            </a:xfrm>
            <a:custGeom>
              <a:rect b="b" l="l" r="r" t="t"/>
              <a:pathLst>
                <a:path extrusionOk="0" h="120000" w="120000">
                  <a:moveTo>
                    <a:pt x="18000" y="22500"/>
                  </a:moveTo>
                  <a:cubicBezTo>
                    <a:pt x="22416" y="22500"/>
                    <a:pt x="26000" y="35933"/>
                    <a:pt x="26000" y="52500"/>
                  </a:cubicBezTo>
                  <a:cubicBezTo>
                    <a:pt x="26000" y="69077"/>
                    <a:pt x="22416" y="82500"/>
                    <a:pt x="18000" y="82500"/>
                  </a:cubicBezTo>
                  <a:cubicBezTo>
                    <a:pt x="13583" y="82500"/>
                    <a:pt x="10000" y="69077"/>
                    <a:pt x="10000" y="52500"/>
                  </a:cubicBezTo>
                  <a:cubicBezTo>
                    <a:pt x="10000" y="35933"/>
                    <a:pt x="13583" y="22500"/>
                    <a:pt x="18000" y="22500"/>
                  </a:cubicBezTo>
                  <a:close/>
                  <a:moveTo>
                    <a:pt x="70000" y="30000"/>
                  </a:moveTo>
                  <a:cubicBezTo>
                    <a:pt x="73311" y="30000"/>
                    <a:pt x="76000" y="40094"/>
                    <a:pt x="76000" y="52500"/>
                  </a:cubicBezTo>
                  <a:cubicBezTo>
                    <a:pt x="76000" y="64905"/>
                    <a:pt x="73311" y="75000"/>
                    <a:pt x="70000" y="75000"/>
                  </a:cubicBezTo>
                  <a:cubicBezTo>
                    <a:pt x="66688" y="75000"/>
                    <a:pt x="64000" y="64905"/>
                    <a:pt x="64000" y="52500"/>
                  </a:cubicBezTo>
                  <a:cubicBezTo>
                    <a:pt x="64000" y="40094"/>
                    <a:pt x="66688" y="30000"/>
                    <a:pt x="70000" y="30000"/>
                  </a:cubicBezTo>
                  <a:close/>
                  <a:moveTo>
                    <a:pt x="86000" y="30000"/>
                  </a:moveTo>
                  <a:cubicBezTo>
                    <a:pt x="89311" y="30000"/>
                    <a:pt x="92000" y="40094"/>
                    <a:pt x="92000" y="52500"/>
                  </a:cubicBezTo>
                  <a:cubicBezTo>
                    <a:pt x="92000" y="64905"/>
                    <a:pt x="89311" y="75000"/>
                    <a:pt x="86000" y="75000"/>
                  </a:cubicBezTo>
                  <a:cubicBezTo>
                    <a:pt x="82688" y="75000"/>
                    <a:pt x="80000" y="64905"/>
                    <a:pt x="80000" y="52500"/>
                  </a:cubicBezTo>
                  <a:cubicBezTo>
                    <a:pt x="80000" y="40094"/>
                    <a:pt x="82688" y="30000"/>
                    <a:pt x="86000" y="30000"/>
                  </a:cubicBezTo>
                  <a:close/>
                  <a:moveTo>
                    <a:pt x="102000" y="30000"/>
                  </a:moveTo>
                  <a:cubicBezTo>
                    <a:pt x="105311" y="30000"/>
                    <a:pt x="108000" y="40094"/>
                    <a:pt x="108000" y="52500"/>
                  </a:cubicBezTo>
                  <a:cubicBezTo>
                    <a:pt x="108000" y="64905"/>
                    <a:pt x="105311" y="75000"/>
                    <a:pt x="102000" y="75000"/>
                  </a:cubicBezTo>
                  <a:cubicBezTo>
                    <a:pt x="98688" y="75000"/>
                    <a:pt x="96000" y="64905"/>
                    <a:pt x="96000" y="52500"/>
                  </a:cubicBezTo>
                  <a:cubicBezTo>
                    <a:pt x="96000" y="40094"/>
                    <a:pt x="98688" y="30000"/>
                    <a:pt x="102000" y="30000"/>
                  </a:cubicBezTo>
                  <a:close/>
                  <a:moveTo>
                    <a:pt x="0" y="75000"/>
                  </a:moveTo>
                  <a:cubicBezTo>
                    <a:pt x="0" y="99816"/>
                    <a:pt x="5383" y="120000"/>
                    <a:pt x="12000" y="120000"/>
                  </a:cubicBezTo>
                  <a:lnTo>
                    <a:pt x="108000" y="120000"/>
                  </a:lnTo>
                  <a:cubicBezTo>
                    <a:pt x="114616" y="120000"/>
                    <a:pt x="120000" y="99816"/>
                    <a:pt x="120000" y="75000"/>
                  </a:cubicBezTo>
                  <a:lnTo>
                    <a:pt x="120000" y="0"/>
                  </a:lnTo>
                  <a:lnTo>
                    <a:pt x="0" y="0"/>
                  </a:lnTo>
                  <a:cubicBezTo>
                    <a:pt x="0" y="0"/>
                    <a:pt x="0" y="75000"/>
                    <a:pt x="0" y="75000"/>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411" name="Google Shape;3411;p204"/>
            <p:cNvSpPr/>
            <p:nvPr/>
          </p:nvSpPr>
          <p:spPr>
            <a:xfrm>
              <a:off x="15531206" y="11170078"/>
              <a:ext cx="1472700" cy="343500"/>
            </a:xfrm>
            <a:custGeom>
              <a:rect b="b" l="l" r="r" t="t"/>
              <a:pathLst>
                <a:path extrusionOk="0" h="120000" w="120000">
                  <a:moveTo>
                    <a:pt x="18000" y="25716"/>
                  </a:moveTo>
                  <a:cubicBezTo>
                    <a:pt x="22416" y="25716"/>
                    <a:pt x="26000" y="41066"/>
                    <a:pt x="26000" y="60000"/>
                  </a:cubicBezTo>
                  <a:cubicBezTo>
                    <a:pt x="26000" y="78944"/>
                    <a:pt x="22416" y="94283"/>
                    <a:pt x="18000" y="94283"/>
                  </a:cubicBezTo>
                  <a:cubicBezTo>
                    <a:pt x="13583" y="94283"/>
                    <a:pt x="10000" y="78944"/>
                    <a:pt x="10000" y="60000"/>
                  </a:cubicBezTo>
                  <a:cubicBezTo>
                    <a:pt x="10000" y="41066"/>
                    <a:pt x="13583" y="25716"/>
                    <a:pt x="18000" y="25716"/>
                  </a:cubicBezTo>
                  <a:close/>
                  <a:moveTo>
                    <a:pt x="70000" y="34283"/>
                  </a:moveTo>
                  <a:cubicBezTo>
                    <a:pt x="73311" y="34283"/>
                    <a:pt x="76000" y="45822"/>
                    <a:pt x="76000" y="60000"/>
                  </a:cubicBezTo>
                  <a:cubicBezTo>
                    <a:pt x="76000" y="74177"/>
                    <a:pt x="73311" y="85716"/>
                    <a:pt x="70000" y="85716"/>
                  </a:cubicBezTo>
                  <a:cubicBezTo>
                    <a:pt x="66688" y="85716"/>
                    <a:pt x="64000" y="74177"/>
                    <a:pt x="64000" y="60000"/>
                  </a:cubicBezTo>
                  <a:cubicBezTo>
                    <a:pt x="64000" y="45822"/>
                    <a:pt x="66688" y="34283"/>
                    <a:pt x="70000" y="34283"/>
                  </a:cubicBezTo>
                  <a:close/>
                  <a:moveTo>
                    <a:pt x="86000" y="34283"/>
                  </a:moveTo>
                  <a:cubicBezTo>
                    <a:pt x="89311" y="34283"/>
                    <a:pt x="92000" y="45822"/>
                    <a:pt x="92000" y="60000"/>
                  </a:cubicBezTo>
                  <a:cubicBezTo>
                    <a:pt x="92000" y="74177"/>
                    <a:pt x="89311" y="85716"/>
                    <a:pt x="86000" y="85716"/>
                  </a:cubicBezTo>
                  <a:cubicBezTo>
                    <a:pt x="82688" y="85716"/>
                    <a:pt x="80000" y="74177"/>
                    <a:pt x="80000" y="60000"/>
                  </a:cubicBezTo>
                  <a:cubicBezTo>
                    <a:pt x="80000" y="45822"/>
                    <a:pt x="82688" y="34283"/>
                    <a:pt x="86000" y="34283"/>
                  </a:cubicBezTo>
                  <a:close/>
                  <a:moveTo>
                    <a:pt x="102000" y="34283"/>
                  </a:moveTo>
                  <a:cubicBezTo>
                    <a:pt x="105311" y="34283"/>
                    <a:pt x="108000" y="45822"/>
                    <a:pt x="108000" y="60000"/>
                  </a:cubicBezTo>
                  <a:cubicBezTo>
                    <a:pt x="108000" y="74177"/>
                    <a:pt x="105311" y="85716"/>
                    <a:pt x="102000" y="85716"/>
                  </a:cubicBezTo>
                  <a:cubicBezTo>
                    <a:pt x="98688" y="85716"/>
                    <a:pt x="96000" y="74177"/>
                    <a:pt x="96000" y="60000"/>
                  </a:cubicBezTo>
                  <a:cubicBezTo>
                    <a:pt x="96000" y="45822"/>
                    <a:pt x="98688" y="34283"/>
                    <a:pt x="102000" y="34283"/>
                  </a:cubicBezTo>
                  <a:close/>
                  <a:moveTo>
                    <a:pt x="0" y="120000"/>
                  </a:moveTo>
                  <a:lnTo>
                    <a:pt x="120000" y="120000"/>
                  </a:lnTo>
                  <a:lnTo>
                    <a:pt x="120000" y="0"/>
                  </a:lnTo>
                  <a:lnTo>
                    <a:pt x="0" y="0"/>
                  </a:lnTo>
                  <a:cubicBezTo>
                    <a:pt x="0" y="0"/>
                    <a:pt x="0" y="120000"/>
                    <a:pt x="0" y="120000"/>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grpSp>
      <p:cxnSp>
        <p:nvCxnSpPr>
          <p:cNvPr id="3412" name="Google Shape;3412;p204"/>
          <p:cNvCxnSpPr/>
          <p:nvPr/>
        </p:nvCxnSpPr>
        <p:spPr>
          <a:xfrm>
            <a:off x="5719615" y="1382583"/>
            <a:ext cx="1320300" cy="1141800"/>
          </a:xfrm>
          <a:prstGeom prst="straightConnector1">
            <a:avLst/>
          </a:prstGeom>
          <a:noFill/>
          <a:ln cap="flat" cmpd="sng" w="9525">
            <a:solidFill>
              <a:srgbClr val="000000"/>
            </a:solidFill>
            <a:prstDash val="solid"/>
            <a:round/>
            <a:headEnd len="sm" w="sm" type="none"/>
            <a:tailEnd len="lg" w="lg" type="triangle"/>
          </a:ln>
        </p:spPr>
      </p:cxnSp>
      <p:grpSp>
        <p:nvGrpSpPr>
          <p:cNvPr id="3413" name="Google Shape;3413;p204"/>
          <p:cNvGrpSpPr/>
          <p:nvPr/>
        </p:nvGrpSpPr>
        <p:grpSpPr>
          <a:xfrm>
            <a:off x="6705615" y="3043991"/>
            <a:ext cx="387320" cy="428101"/>
            <a:chOff x="15531206" y="10482832"/>
            <a:chExt cx="1472700" cy="1472657"/>
          </a:xfrm>
        </p:grpSpPr>
        <p:sp>
          <p:nvSpPr>
            <p:cNvPr id="3414" name="Google Shape;3414;p204"/>
            <p:cNvSpPr/>
            <p:nvPr/>
          </p:nvSpPr>
          <p:spPr>
            <a:xfrm>
              <a:off x="15531206" y="10777365"/>
              <a:ext cx="1472700" cy="343500"/>
            </a:xfrm>
            <a:custGeom>
              <a:rect b="b" l="l" r="r" t="t"/>
              <a:pathLst>
                <a:path extrusionOk="0" h="120000" w="120000">
                  <a:moveTo>
                    <a:pt x="102000" y="85716"/>
                  </a:moveTo>
                  <a:cubicBezTo>
                    <a:pt x="98688" y="85716"/>
                    <a:pt x="96000" y="74177"/>
                    <a:pt x="96000" y="60000"/>
                  </a:cubicBezTo>
                  <a:cubicBezTo>
                    <a:pt x="96000" y="45822"/>
                    <a:pt x="98688" y="34283"/>
                    <a:pt x="102000" y="34283"/>
                  </a:cubicBezTo>
                  <a:cubicBezTo>
                    <a:pt x="105311" y="34283"/>
                    <a:pt x="108000" y="45822"/>
                    <a:pt x="108000" y="60000"/>
                  </a:cubicBezTo>
                  <a:cubicBezTo>
                    <a:pt x="108000" y="74177"/>
                    <a:pt x="105311" y="85716"/>
                    <a:pt x="102000" y="85716"/>
                  </a:cubicBezTo>
                  <a:close/>
                  <a:moveTo>
                    <a:pt x="86000" y="85716"/>
                  </a:moveTo>
                  <a:cubicBezTo>
                    <a:pt x="82688" y="85716"/>
                    <a:pt x="80000" y="74177"/>
                    <a:pt x="80000" y="60000"/>
                  </a:cubicBezTo>
                  <a:cubicBezTo>
                    <a:pt x="80000" y="45822"/>
                    <a:pt x="82688" y="34283"/>
                    <a:pt x="86000" y="34283"/>
                  </a:cubicBezTo>
                  <a:cubicBezTo>
                    <a:pt x="89311" y="34283"/>
                    <a:pt x="92000" y="45822"/>
                    <a:pt x="92000" y="60000"/>
                  </a:cubicBezTo>
                  <a:cubicBezTo>
                    <a:pt x="92000" y="74177"/>
                    <a:pt x="89311" y="85716"/>
                    <a:pt x="86000" y="85716"/>
                  </a:cubicBezTo>
                  <a:close/>
                  <a:moveTo>
                    <a:pt x="70000" y="85716"/>
                  </a:moveTo>
                  <a:cubicBezTo>
                    <a:pt x="66688" y="85716"/>
                    <a:pt x="64000" y="74177"/>
                    <a:pt x="64000" y="60000"/>
                  </a:cubicBezTo>
                  <a:cubicBezTo>
                    <a:pt x="64000" y="45822"/>
                    <a:pt x="66688" y="34283"/>
                    <a:pt x="70000" y="34283"/>
                  </a:cubicBezTo>
                  <a:cubicBezTo>
                    <a:pt x="73311" y="34283"/>
                    <a:pt x="76000" y="45822"/>
                    <a:pt x="76000" y="60000"/>
                  </a:cubicBezTo>
                  <a:cubicBezTo>
                    <a:pt x="76000" y="74177"/>
                    <a:pt x="73311" y="85716"/>
                    <a:pt x="70000" y="85716"/>
                  </a:cubicBezTo>
                  <a:close/>
                  <a:moveTo>
                    <a:pt x="18000" y="94283"/>
                  </a:moveTo>
                  <a:cubicBezTo>
                    <a:pt x="13583" y="94283"/>
                    <a:pt x="10000" y="78944"/>
                    <a:pt x="10000" y="60000"/>
                  </a:cubicBezTo>
                  <a:cubicBezTo>
                    <a:pt x="10000" y="41066"/>
                    <a:pt x="13583" y="25716"/>
                    <a:pt x="18000" y="25716"/>
                  </a:cubicBezTo>
                  <a:cubicBezTo>
                    <a:pt x="22416" y="25716"/>
                    <a:pt x="26000" y="41066"/>
                    <a:pt x="26000" y="60000"/>
                  </a:cubicBezTo>
                  <a:cubicBezTo>
                    <a:pt x="26000" y="78944"/>
                    <a:pt x="22416" y="94283"/>
                    <a:pt x="18000" y="94283"/>
                  </a:cubicBezTo>
                  <a:close/>
                  <a:moveTo>
                    <a:pt x="0" y="0"/>
                  </a:moveTo>
                  <a:lnTo>
                    <a:pt x="0" y="120000"/>
                  </a:lnTo>
                  <a:lnTo>
                    <a:pt x="120000" y="120000"/>
                  </a:lnTo>
                  <a:lnTo>
                    <a:pt x="120000" y="0"/>
                  </a:lnTo>
                  <a:cubicBezTo>
                    <a:pt x="120000" y="0"/>
                    <a:pt x="0" y="0"/>
                    <a:pt x="0" y="0"/>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415" name="Google Shape;3415;p204"/>
            <p:cNvSpPr/>
            <p:nvPr/>
          </p:nvSpPr>
          <p:spPr>
            <a:xfrm>
              <a:off x="15555752" y="10482832"/>
              <a:ext cx="1443900" cy="245400"/>
            </a:xfrm>
            <a:custGeom>
              <a:rect b="b" l="l" r="r" t="t"/>
              <a:pathLst>
                <a:path extrusionOk="0" h="120000" w="120000">
                  <a:moveTo>
                    <a:pt x="100200" y="3516"/>
                  </a:moveTo>
                  <a:cubicBezTo>
                    <a:pt x="99816" y="1266"/>
                    <a:pt x="99300" y="0"/>
                    <a:pt x="98755" y="0"/>
                  </a:cubicBezTo>
                  <a:lnTo>
                    <a:pt x="21244" y="0"/>
                  </a:lnTo>
                  <a:cubicBezTo>
                    <a:pt x="20700" y="0"/>
                    <a:pt x="20183" y="1266"/>
                    <a:pt x="19800" y="3516"/>
                  </a:cubicBezTo>
                  <a:lnTo>
                    <a:pt x="0" y="120000"/>
                  </a:lnTo>
                  <a:lnTo>
                    <a:pt x="120000" y="120000"/>
                  </a:lnTo>
                  <a:cubicBezTo>
                    <a:pt x="120000" y="120000"/>
                    <a:pt x="100200" y="3516"/>
                    <a:pt x="100200" y="3516"/>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416" name="Google Shape;3416;p204"/>
            <p:cNvSpPr/>
            <p:nvPr/>
          </p:nvSpPr>
          <p:spPr>
            <a:xfrm>
              <a:off x="15531206" y="11562789"/>
              <a:ext cx="1472700" cy="392700"/>
            </a:xfrm>
            <a:custGeom>
              <a:rect b="b" l="l" r="r" t="t"/>
              <a:pathLst>
                <a:path extrusionOk="0" h="120000" w="120000">
                  <a:moveTo>
                    <a:pt x="18000" y="22500"/>
                  </a:moveTo>
                  <a:cubicBezTo>
                    <a:pt x="22416" y="22500"/>
                    <a:pt x="26000" y="35933"/>
                    <a:pt x="26000" y="52500"/>
                  </a:cubicBezTo>
                  <a:cubicBezTo>
                    <a:pt x="26000" y="69077"/>
                    <a:pt x="22416" y="82500"/>
                    <a:pt x="18000" y="82500"/>
                  </a:cubicBezTo>
                  <a:cubicBezTo>
                    <a:pt x="13583" y="82500"/>
                    <a:pt x="10000" y="69077"/>
                    <a:pt x="10000" y="52500"/>
                  </a:cubicBezTo>
                  <a:cubicBezTo>
                    <a:pt x="10000" y="35933"/>
                    <a:pt x="13583" y="22500"/>
                    <a:pt x="18000" y="22500"/>
                  </a:cubicBezTo>
                  <a:close/>
                  <a:moveTo>
                    <a:pt x="70000" y="30000"/>
                  </a:moveTo>
                  <a:cubicBezTo>
                    <a:pt x="73311" y="30000"/>
                    <a:pt x="76000" y="40094"/>
                    <a:pt x="76000" y="52500"/>
                  </a:cubicBezTo>
                  <a:cubicBezTo>
                    <a:pt x="76000" y="64905"/>
                    <a:pt x="73311" y="75000"/>
                    <a:pt x="70000" y="75000"/>
                  </a:cubicBezTo>
                  <a:cubicBezTo>
                    <a:pt x="66688" y="75000"/>
                    <a:pt x="64000" y="64905"/>
                    <a:pt x="64000" y="52500"/>
                  </a:cubicBezTo>
                  <a:cubicBezTo>
                    <a:pt x="64000" y="40094"/>
                    <a:pt x="66688" y="30000"/>
                    <a:pt x="70000" y="30000"/>
                  </a:cubicBezTo>
                  <a:close/>
                  <a:moveTo>
                    <a:pt x="86000" y="30000"/>
                  </a:moveTo>
                  <a:cubicBezTo>
                    <a:pt x="89311" y="30000"/>
                    <a:pt x="92000" y="40094"/>
                    <a:pt x="92000" y="52500"/>
                  </a:cubicBezTo>
                  <a:cubicBezTo>
                    <a:pt x="92000" y="64905"/>
                    <a:pt x="89311" y="75000"/>
                    <a:pt x="86000" y="75000"/>
                  </a:cubicBezTo>
                  <a:cubicBezTo>
                    <a:pt x="82688" y="75000"/>
                    <a:pt x="80000" y="64905"/>
                    <a:pt x="80000" y="52500"/>
                  </a:cubicBezTo>
                  <a:cubicBezTo>
                    <a:pt x="80000" y="40094"/>
                    <a:pt x="82688" y="30000"/>
                    <a:pt x="86000" y="30000"/>
                  </a:cubicBezTo>
                  <a:close/>
                  <a:moveTo>
                    <a:pt x="102000" y="30000"/>
                  </a:moveTo>
                  <a:cubicBezTo>
                    <a:pt x="105311" y="30000"/>
                    <a:pt x="108000" y="40094"/>
                    <a:pt x="108000" y="52500"/>
                  </a:cubicBezTo>
                  <a:cubicBezTo>
                    <a:pt x="108000" y="64905"/>
                    <a:pt x="105311" y="75000"/>
                    <a:pt x="102000" y="75000"/>
                  </a:cubicBezTo>
                  <a:cubicBezTo>
                    <a:pt x="98688" y="75000"/>
                    <a:pt x="96000" y="64905"/>
                    <a:pt x="96000" y="52500"/>
                  </a:cubicBezTo>
                  <a:cubicBezTo>
                    <a:pt x="96000" y="40094"/>
                    <a:pt x="98688" y="30000"/>
                    <a:pt x="102000" y="30000"/>
                  </a:cubicBezTo>
                  <a:close/>
                  <a:moveTo>
                    <a:pt x="0" y="75000"/>
                  </a:moveTo>
                  <a:cubicBezTo>
                    <a:pt x="0" y="99816"/>
                    <a:pt x="5383" y="120000"/>
                    <a:pt x="12000" y="120000"/>
                  </a:cubicBezTo>
                  <a:lnTo>
                    <a:pt x="108000" y="120000"/>
                  </a:lnTo>
                  <a:cubicBezTo>
                    <a:pt x="114616" y="120000"/>
                    <a:pt x="120000" y="99816"/>
                    <a:pt x="120000" y="75000"/>
                  </a:cubicBezTo>
                  <a:lnTo>
                    <a:pt x="120000" y="0"/>
                  </a:lnTo>
                  <a:lnTo>
                    <a:pt x="0" y="0"/>
                  </a:lnTo>
                  <a:cubicBezTo>
                    <a:pt x="0" y="0"/>
                    <a:pt x="0" y="75000"/>
                    <a:pt x="0" y="75000"/>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417" name="Google Shape;3417;p204"/>
            <p:cNvSpPr/>
            <p:nvPr/>
          </p:nvSpPr>
          <p:spPr>
            <a:xfrm>
              <a:off x="15531206" y="11170078"/>
              <a:ext cx="1472700" cy="343500"/>
            </a:xfrm>
            <a:custGeom>
              <a:rect b="b" l="l" r="r" t="t"/>
              <a:pathLst>
                <a:path extrusionOk="0" h="120000" w="120000">
                  <a:moveTo>
                    <a:pt x="18000" y="25716"/>
                  </a:moveTo>
                  <a:cubicBezTo>
                    <a:pt x="22416" y="25716"/>
                    <a:pt x="26000" y="41066"/>
                    <a:pt x="26000" y="60000"/>
                  </a:cubicBezTo>
                  <a:cubicBezTo>
                    <a:pt x="26000" y="78944"/>
                    <a:pt x="22416" y="94283"/>
                    <a:pt x="18000" y="94283"/>
                  </a:cubicBezTo>
                  <a:cubicBezTo>
                    <a:pt x="13583" y="94283"/>
                    <a:pt x="10000" y="78944"/>
                    <a:pt x="10000" y="60000"/>
                  </a:cubicBezTo>
                  <a:cubicBezTo>
                    <a:pt x="10000" y="41066"/>
                    <a:pt x="13583" y="25716"/>
                    <a:pt x="18000" y="25716"/>
                  </a:cubicBezTo>
                  <a:close/>
                  <a:moveTo>
                    <a:pt x="70000" y="34283"/>
                  </a:moveTo>
                  <a:cubicBezTo>
                    <a:pt x="73311" y="34283"/>
                    <a:pt x="76000" y="45822"/>
                    <a:pt x="76000" y="60000"/>
                  </a:cubicBezTo>
                  <a:cubicBezTo>
                    <a:pt x="76000" y="74177"/>
                    <a:pt x="73311" y="85716"/>
                    <a:pt x="70000" y="85716"/>
                  </a:cubicBezTo>
                  <a:cubicBezTo>
                    <a:pt x="66688" y="85716"/>
                    <a:pt x="64000" y="74177"/>
                    <a:pt x="64000" y="60000"/>
                  </a:cubicBezTo>
                  <a:cubicBezTo>
                    <a:pt x="64000" y="45822"/>
                    <a:pt x="66688" y="34283"/>
                    <a:pt x="70000" y="34283"/>
                  </a:cubicBezTo>
                  <a:close/>
                  <a:moveTo>
                    <a:pt x="86000" y="34283"/>
                  </a:moveTo>
                  <a:cubicBezTo>
                    <a:pt x="89311" y="34283"/>
                    <a:pt x="92000" y="45822"/>
                    <a:pt x="92000" y="60000"/>
                  </a:cubicBezTo>
                  <a:cubicBezTo>
                    <a:pt x="92000" y="74177"/>
                    <a:pt x="89311" y="85716"/>
                    <a:pt x="86000" y="85716"/>
                  </a:cubicBezTo>
                  <a:cubicBezTo>
                    <a:pt x="82688" y="85716"/>
                    <a:pt x="80000" y="74177"/>
                    <a:pt x="80000" y="60000"/>
                  </a:cubicBezTo>
                  <a:cubicBezTo>
                    <a:pt x="80000" y="45822"/>
                    <a:pt x="82688" y="34283"/>
                    <a:pt x="86000" y="34283"/>
                  </a:cubicBezTo>
                  <a:close/>
                  <a:moveTo>
                    <a:pt x="102000" y="34283"/>
                  </a:moveTo>
                  <a:cubicBezTo>
                    <a:pt x="105311" y="34283"/>
                    <a:pt x="108000" y="45822"/>
                    <a:pt x="108000" y="60000"/>
                  </a:cubicBezTo>
                  <a:cubicBezTo>
                    <a:pt x="108000" y="74177"/>
                    <a:pt x="105311" y="85716"/>
                    <a:pt x="102000" y="85716"/>
                  </a:cubicBezTo>
                  <a:cubicBezTo>
                    <a:pt x="98688" y="85716"/>
                    <a:pt x="96000" y="74177"/>
                    <a:pt x="96000" y="60000"/>
                  </a:cubicBezTo>
                  <a:cubicBezTo>
                    <a:pt x="96000" y="45822"/>
                    <a:pt x="98688" y="34283"/>
                    <a:pt x="102000" y="34283"/>
                  </a:cubicBezTo>
                  <a:close/>
                  <a:moveTo>
                    <a:pt x="0" y="120000"/>
                  </a:moveTo>
                  <a:lnTo>
                    <a:pt x="120000" y="120000"/>
                  </a:lnTo>
                  <a:lnTo>
                    <a:pt x="120000" y="0"/>
                  </a:lnTo>
                  <a:lnTo>
                    <a:pt x="0" y="0"/>
                  </a:lnTo>
                  <a:cubicBezTo>
                    <a:pt x="0" y="0"/>
                    <a:pt x="0" y="120000"/>
                    <a:pt x="0" y="120000"/>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grpSp>
      <p:sp>
        <p:nvSpPr>
          <p:cNvPr id="3418" name="Google Shape;3418;p204"/>
          <p:cNvSpPr/>
          <p:nvPr/>
        </p:nvSpPr>
        <p:spPr>
          <a:xfrm>
            <a:off x="4419014" y="3127777"/>
            <a:ext cx="1427400" cy="612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204"/>
          <p:cNvSpPr txBox="1"/>
          <p:nvPr/>
        </p:nvSpPr>
        <p:spPr>
          <a:xfrm>
            <a:off x="4742937" y="3179858"/>
            <a:ext cx="1157700" cy="42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accent2"/>
                </a:solidFill>
                <a:latin typeface="Arial"/>
                <a:ea typeface="Arial"/>
                <a:cs typeface="Arial"/>
                <a:sym typeface="Arial"/>
              </a:rPr>
              <a:t>Edge Microgateway(s)</a:t>
            </a:r>
            <a:endParaRPr>
              <a:solidFill>
                <a:schemeClr val="accent2"/>
              </a:solidFill>
            </a:endParaRPr>
          </a:p>
        </p:txBody>
      </p:sp>
      <p:sp>
        <p:nvSpPr>
          <p:cNvPr id="3420" name="Google Shape;3420;p204"/>
          <p:cNvSpPr/>
          <p:nvPr/>
        </p:nvSpPr>
        <p:spPr>
          <a:xfrm>
            <a:off x="4468195" y="3260081"/>
            <a:ext cx="316200" cy="348000"/>
          </a:xfrm>
          <a:custGeom>
            <a:rect b="b" l="l" r="r" t="t"/>
            <a:pathLst>
              <a:path extrusionOk="0" h="120000" w="120000">
                <a:moveTo>
                  <a:pt x="116400" y="29763"/>
                </a:moveTo>
                <a:lnTo>
                  <a:pt x="58092" y="29763"/>
                </a:lnTo>
                <a:cubicBezTo>
                  <a:pt x="55356" y="29763"/>
                  <a:pt x="53701" y="27172"/>
                  <a:pt x="54997" y="25150"/>
                </a:cubicBezTo>
                <a:lnTo>
                  <a:pt x="67306" y="6508"/>
                </a:lnTo>
                <a:cubicBezTo>
                  <a:pt x="68242" y="4992"/>
                  <a:pt x="67666" y="3096"/>
                  <a:pt x="66010" y="2211"/>
                </a:cubicBezTo>
                <a:lnTo>
                  <a:pt x="63275" y="821"/>
                </a:lnTo>
                <a:cubicBezTo>
                  <a:pt x="61547" y="0"/>
                  <a:pt x="59388" y="505"/>
                  <a:pt x="58452" y="1958"/>
                </a:cubicBezTo>
                <a:lnTo>
                  <a:pt x="29298" y="46319"/>
                </a:lnTo>
                <a:cubicBezTo>
                  <a:pt x="27930" y="48404"/>
                  <a:pt x="24475" y="48404"/>
                  <a:pt x="23107" y="46319"/>
                </a:cubicBezTo>
                <a:lnTo>
                  <a:pt x="10869" y="27677"/>
                </a:lnTo>
                <a:cubicBezTo>
                  <a:pt x="9862" y="26161"/>
                  <a:pt x="7702" y="25655"/>
                  <a:pt x="6046" y="26540"/>
                </a:cubicBezTo>
                <a:lnTo>
                  <a:pt x="3311" y="27930"/>
                </a:lnTo>
                <a:cubicBezTo>
                  <a:pt x="1583" y="28751"/>
                  <a:pt x="1007" y="30647"/>
                  <a:pt x="2015" y="32164"/>
                </a:cubicBezTo>
                <a:lnTo>
                  <a:pt x="31169" y="76461"/>
                </a:lnTo>
                <a:cubicBezTo>
                  <a:pt x="32537" y="78546"/>
                  <a:pt x="30809" y="81137"/>
                  <a:pt x="28074" y="81137"/>
                </a:cubicBezTo>
                <a:lnTo>
                  <a:pt x="3527" y="81137"/>
                </a:lnTo>
                <a:cubicBezTo>
                  <a:pt x="1583" y="81137"/>
                  <a:pt x="0" y="82527"/>
                  <a:pt x="0" y="84233"/>
                </a:cubicBezTo>
                <a:lnTo>
                  <a:pt x="0" y="87014"/>
                </a:lnTo>
                <a:cubicBezTo>
                  <a:pt x="0" y="88720"/>
                  <a:pt x="1583" y="90110"/>
                  <a:pt x="3527" y="90110"/>
                </a:cubicBezTo>
                <a:lnTo>
                  <a:pt x="61835" y="90110"/>
                </a:lnTo>
                <a:cubicBezTo>
                  <a:pt x="64571" y="90110"/>
                  <a:pt x="66298" y="92701"/>
                  <a:pt x="64931" y="94786"/>
                </a:cubicBezTo>
                <a:lnTo>
                  <a:pt x="52693" y="113428"/>
                </a:lnTo>
                <a:cubicBezTo>
                  <a:pt x="51685" y="114944"/>
                  <a:pt x="52261" y="116840"/>
                  <a:pt x="53989" y="117725"/>
                </a:cubicBezTo>
                <a:lnTo>
                  <a:pt x="56724" y="119052"/>
                </a:lnTo>
                <a:cubicBezTo>
                  <a:pt x="58380" y="119936"/>
                  <a:pt x="60539" y="119431"/>
                  <a:pt x="61547" y="117914"/>
                </a:cubicBezTo>
                <a:lnTo>
                  <a:pt x="90701" y="73617"/>
                </a:lnTo>
                <a:cubicBezTo>
                  <a:pt x="92069" y="71532"/>
                  <a:pt x="95452" y="71532"/>
                  <a:pt x="96820" y="73617"/>
                </a:cubicBezTo>
                <a:lnTo>
                  <a:pt x="109058" y="92259"/>
                </a:lnTo>
                <a:cubicBezTo>
                  <a:pt x="110065" y="93775"/>
                  <a:pt x="112225" y="94281"/>
                  <a:pt x="113953" y="93396"/>
                </a:cubicBezTo>
                <a:lnTo>
                  <a:pt x="116688" y="92006"/>
                </a:lnTo>
                <a:cubicBezTo>
                  <a:pt x="118344" y="91184"/>
                  <a:pt x="118920" y="89289"/>
                  <a:pt x="117984" y="87772"/>
                </a:cubicBezTo>
                <a:lnTo>
                  <a:pt x="88830" y="43475"/>
                </a:lnTo>
                <a:cubicBezTo>
                  <a:pt x="87462" y="41390"/>
                  <a:pt x="89118" y="38799"/>
                  <a:pt x="91853" y="38799"/>
                </a:cubicBezTo>
                <a:lnTo>
                  <a:pt x="116400" y="38799"/>
                </a:lnTo>
                <a:cubicBezTo>
                  <a:pt x="118344" y="38799"/>
                  <a:pt x="119928" y="37409"/>
                  <a:pt x="119928" y="35639"/>
                </a:cubicBezTo>
                <a:lnTo>
                  <a:pt x="119928" y="32922"/>
                </a:lnTo>
                <a:cubicBezTo>
                  <a:pt x="119928" y="31216"/>
                  <a:pt x="118344" y="29763"/>
                  <a:pt x="116400" y="29763"/>
                </a:cubicBezTo>
                <a:close/>
                <a:moveTo>
                  <a:pt x="59532" y="70963"/>
                </a:moveTo>
                <a:cubicBezTo>
                  <a:pt x="52621" y="70963"/>
                  <a:pt x="47006" y="66034"/>
                  <a:pt x="47006" y="59968"/>
                </a:cubicBezTo>
                <a:cubicBezTo>
                  <a:pt x="47006" y="53902"/>
                  <a:pt x="52621" y="48973"/>
                  <a:pt x="59532" y="48973"/>
                </a:cubicBezTo>
                <a:cubicBezTo>
                  <a:pt x="66442" y="48973"/>
                  <a:pt x="72057" y="53902"/>
                  <a:pt x="72057" y="59968"/>
                </a:cubicBezTo>
                <a:cubicBezTo>
                  <a:pt x="72057" y="66034"/>
                  <a:pt x="66442" y="70963"/>
                  <a:pt x="59532" y="70963"/>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grpSp>
        <p:nvGrpSpPr>
          <p:cNvPr id="3421" name="Google Shape;3421;p204"/>
          <p:cNvGrpSpPr/>
          <p:nvPr/>
        </p:nvGrpSpPr>
        <p:grpSpPr>
          <a:xfrm>
            <a:off x="6642327" y="3505383"/>
            <a:ext cx="387320" cy="428101"/>
            <a:chOff x="15531206" y="10482832"/>
            <a:chExt cx="1472700" cy="1472657"/>
          </a:xfrm>
        </p:grpSpPr>
        <p:sp>
          <p:nvSpPr>
            <p:cNvPr id="3422" name="Google Shape;3422;p204"/>
            <p:cNvSpPr/>
            <p:nvPr/>
          </p:nvSpPr>
          <p:spPr>
            <a:xfrm>
              <a:off x="15531206" y="10777365"/>
              <a:ext cx="1472700" cy="343500"/>
            </a:xfrm>
            <a:custGeom>
              <a:rect b="b" l="l" r="r" t="t"/>
              <a:pathLst>
                <a:path extrusionOk="0" h="120000" w="120000">
                  <a:moveTo>
                    <a:pt x="102000" y="85716"/>
                  </a:moveTo>
                  <a:cubicBezTo>
                    <a:pt x="98688" y="85716"/>
                    <a:pt x="96000" y="74177"/>
                    <a:pt x="96000" y="60000"/>
                  </a:cubicBezTo>
                  <a:cubicBezTo>
                    <a:pt x="96000" y="45822"/>
                    <a:pt x="98688" y="34283"/>
                    <a:pt x="102000" y="34283"/>
                  </a:cubicBezTo>
                  <a:cubicBezTo>
                    <a:pt x="105311" y="34283"/>
                    <a:pt x="108000" y="45822"/>
                    <a:pt x="108000" y="60000"/>
                  </a:cubicBezTo>
                  <a:cubicBezTo>
                    <a:pt x="108000" y="74177"/>
                    <a:pt x="105311" y="85716"/>
                    <a:pt x="102000" y="85716"/>
                  </a:cubicBezTo>
                  <a:close/>
                  <a:moveTo>
                    <a:pt x="86000" y="85716"/>
                  </a:moveTo>
                  <a:cubicBezTo>
                    <a:pt x="82688" y="85716"/>
                    <a:pt x="80000" y="74177"/>
                    <a:pt x="80000" y="60000"/>
                  </a:cubicBezTo>
                  <a:cubicBezTo>
                    <a:pt x="80000" y="45822"/>
                    <a:pt x="82688" y="34283"/>
                    <a:pt x="86000" y="34283"/>
                  </a:cubicBezTo>
                  <a:cubicBezTo>
                    <a:pt x="89311" y="34283"/>
                    <a:pt x="92000" y="45822"/>
                    <a:pt x="92000" y="60000"/>
                  </a:cubicBezTo>
                  <a:cubicBezTo>
                    <a:pt x="92000" y="74177"/>
                    <a:pt x="89311" y="85716"/>
                    <a:pt x="86000" y="85716"/>
                  </a:cubicBezTo>
                  <a:close/>
                  <a:moveTo>
                    <a:pt x="70000" y="85716"/>
                  </a:moveTo>
                  <a:cubicBezTo>
                    <a:pt x="66688" y="85716"/>
                    <a:pt x="64000" y="74177"/>
                    <a:pt x="64000" y="60000"/>
                  </a:cubicBezTo>
                  <a:cubicBezTo>
                    <a:pt x="64000" y="45822"/>
                    <a:pt x="66688" y="34283"/>
                    <a:pt x="70000" y="34283"/>
                  </a:cubicBezTo>
                  <a:cubicBezTo>
                    <a:pt x="73311" y="34283"/>
                    <a:pt x="76000" y="45822"/>
                    <a:pt x="76000" y="60000"/>
                  </a:cubicBezTo>
                  <a:cubicBezTo>
                    <a:pt x="76000" y="74177"/>
                    <a:pt x="73311" y="85716"/>
                    <a:pt x="70000" y="85716"/>
                  </a:cubicBezTo>
                  <a:close/>
                  <a:moveTo>
                    <a:pt x="18000" y="94283"/>
                  </a:moveTo>
                  <a:cubicBezTo>
                    <a:pt x="13583" y="94283"/>
                    <a:pt x="10000" y="78944"/>
                    <a:pt x="10000" y="60000"/>
                  </a:cubicBezTo>
                  <a:cubicBezTo>
                    <a:pt x="10000" y="41066"/>
                    <a:pt x="13583" y="25716"/>
                    <a:pt x="18000" y="25716"/>
                  </a:cubicBezTo>
                  <a:cubicBezTo>
                    <a:pt x="22416" y="25716"/>
                    <a:pt x="26000" y="41066"/>
                    <a:pt x="26000" y="60000"/>
                  </a:cubicBezTo>
                  <a:cubicBezTo>
                    <a:pt x="26000" y="78944"/>
                    <a:pt x="22416" y="94283"/>
                    <a:pt x="18000" y="94283"/>
                  </a:cubicBezTo>
                  <a:close/>
                  <a:moveTo>
                    <a:pt x="0" y="0"/>
                  </a:moveTo>
                  <a:lnTo>
                    <a:pt x="0" y="120000"/>
                  </a:lnTo>
                  <a:lnTo>
                    <a:pt x="120000" y="120000"/>
                  </a:lnTo>
                  <a:lnTo>
                    <a:pt x="120000" y="0"/>
                  </a:lnTo>
                  <a:cubicBezTo>
                    <a:pt x="120000" y="0"/>
                    <a:pt x="0" y="0"/>
                    <a:pt x="0" y="0"/>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423" name="Google Shape;3423;p204"/>
            <p:cNvSpPr/>
            <p:nvPr/>
          </p:nvSpPr>
          <p:spPr>
            <a:xfrm>
              <a:off x="15555752" y="10482832"/>
              <a:ext cx="1443900" cy="245400"/>
            </a:xfrm>
            <a:custGeom>
              <a:rect b="b" l="l" r="r" t="t"/>
              <a:pathLst>
                <a:path extrusionOk="0" h="120000" w="120000">
                  <a:moveTo>
                    <a:pt x="100200" y="3516"/>
                  </a:moveTo>
                  <a:cubicBezTo>
                    <a:pt x="99816" y="1266"/>
                    <a:pt x="99300" y="0"/>
                    <a:pt x="98755" y="0"/>
                  </a:cubicBezTo>
                  <a:lnTo>
                    <a:pt x="21244" y="0"/>
                  </a:lnTo>
                  <a:cubicBezTo>
                    <a:pt x="20700" y="0"/>
                    <a:pt x="20183" y="1266"/>
                    <a:pt x="19800" y="3516"/>
                  </a:cubicBezTo>
                  <a:lnTo>
                    <a:pt x="0" y="120000"/>
                  </a:lnTo>
                  <a:lnTo>
                    <a:pt x="120000" y="120000"/>
                  </a:lnTo>
                  <a:cubicBezTo>
                    <a:pt x="120000" y="120000"/>
                    <a:pt x="100200" y="3516"/>
                    <a:pt x="100200" y="3516"/>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424" name="Google Shape;3424;p204"/>
            <p:cNvSpPr/>
            <p:nvPr/>
          </p:nvSpPr>
          <p:spPr>
            <a:xfrm>
              <a:off x="15531206" y="11562789"/>
              <a:ext cx="1472700" cy="392700"/>
            </a:xfrm>
            <a:custGeom>
              <a:rect b="b" l="l" r="r" t="t"/>
              <a:pathLst>
                <a:path extrusionOk="0" h="120000" w="120000">
                  <a:moveTo>
                    <a:pt x="18000" y="22500"/>
                  </a:moveTo>
                  <a:cubicBezTo>
                    <a:pt x="22416" y="22500"/>
                    <a:pt x="26000" y="35933"/>
                    <a:pt x="26000" y="52500"/>
                  </a:cubicBezTo>
                  <a:cubicBezTo>
                    <a:pt x="26000" y="69077"/>
                    <a:pt x="22416" y="82500"/>
                    <a:pt x="18000" y="82500"/>
                  </a:cubicBezTo>
                  <a:cubicBezTo>
                    <a:pt x="13583" y="82500"/>
                    <a:pt x="10000" y="69077"/>
                    <a:pt x="10000" y="52500"/>
                  </a:cubicBezTo>
                  <a:cubicBezTo>
                    <a:pt x="10000" y="35933"/>
                    <a:pt x="13583" y="22500"/>
                    <a:pt x="18000" y="22500"/>
                  </a:cubicBezTo>
                  <a:close/>
                  <a:moveTo>
                    <a:pt x="70000" y="30000"/>
                  </a:moveTo>
                  <a:cubicBezTo>
                    <a:pt x="73311" y="30000"/>
                    <a:pt x="76000" y="40094"/>
                    <a:pt x="76000" y="52500"/>
                  </a:cubicBezTo>
                  <a:cubicBezTo>
                    <a:pt x="76000" y="64905"/>
                    <a:pt x="73311" y="75000"/>
                    <a:pt x="70000" y="75000"/>
                  </a:cubicBezTo>
                  <a:cubicBezTo>
                    <a:pt x="66688" y="75000"/>
                    <a:pt x="64000" y="64905"/>
                    <a:pt x="64000" y="52500"/>
                  </a:cubicBezTo>
                  <a:cubicBezTo>
                    <a:pt x="64000" y="40094"/>
                    <a:pt x="66688" y="30000"/>
                    <a:pt x="70000" y="30000"/>
                  </a:cubicBezTo>
                  <a:close/>
                  <a:moveTo>
                    <a:pt x="86000" y="30000"/>
                  </a:moveTo>
                  <a:cubicBezTo>
                    <a:pt x="89311" y="30000"/>
                    <a:pt x="92000" y="40094"/>
                    <a:pt x="92000" y="52500"/>
                  </a:cubicBezTo>
                  <a:cubicBezTo>
                    <a:pt x="92000" y="64905"/>
                    <a:pt x="89311" y="75000"/>
                    <a:pt x="86000" y="75000"/>
                  </a:cubicBezTo>
                  <a:cubicBezTo>
                    <a:pt x="82688" y="75000"/>
                    <a:pt x="80000" y="64905"/>
                    <a:pt x="80000" y="52500"/>
                  </a:cubicBezTo>
                  <a:cubicBezTo>
                    <a:pt x="80000" y="40094"/>
                    <a:pt x="82688" y="30000"/>
                    <a:pt x="86000" y="30000"/>
                  </a:cubicBezTo>
                  <a:close/>
                  <a:moveTo>
                    <a:pt x="102000" y="30000"/>
                  </a:moveTo>
                  <a:cubicBezTo>
                    <a:pt x="105311" y="30000"/>
                    <a:pt x="108000" y="40094"/>
                    <a:pt x="108000" y="52500"/>
                  </a:cubicBezTo>
                  <a:cubicBezTo>
                    <a:pt x="108000" y="64905"/>
                    <a:pt x="105311" y="75000"/>
                    <a:pt x="102000" y="75000"/>
                  </a:cubicBezTo>
                  <a:cubicBezTo>
                    <a:pt x="98688" y="75000"/>
                    <a:pt x="96000" y="64905"/>
                    <a:pt x="96000" y="52500"/>
                  </a:cubicBezTo>
                  <a:cubicBezTo>
                    <a:pt x="96000" y="40094"/>
                    <a:pt x="98688" y="30000"/>
                    <a:pt x="102000" y="30000"/>
                  </a:cubicBezTo>
                  <a:close/>
                  <a:moveTo>
                    <a:pt x="0" y="75000"/>
                  </a:moveTo>
                  <a:cubicBezTo>
                    <a:pt x="0" y="99816"/>
                    <a:pt x="5383" y="120000"/>
                    <a:pt x="12000" y="120000"/>
                  </a:cubicBezTo>
                  <a:lnTo>
                    <a:pt x="108000" y="120000"/>
                  </a:lnTo>
                  <a:cubicBezTo>
                    <a:pt x="114616" y="120000"/>
                    <a:pt x="120000" y="99816"/>
                    <a:pt x="120000" y="75000"/>
                  </a:cubicBezTo>
                  <a:lnTo>
                    <a:pt x="120000" y="0"/>
                  </a:lnTo>
                  <a:lnTo>
                    <a:pt x="0" y="0"/>
                  </a:lnTo>
                  <a:cubicBezTo>
                    <a:pt x="0" y="0"/>
                    <a:pt x="0" y="75000"/>
                    <a:pt x="0" y="75000"/>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425" name="Google Shape;3425;p204"/>
            <p:cNvSpPr/>
            <p:nvPr/>
          </p:nvSpPr>
          <p:spPr>
            <a:xfrm>
              <a:off x="15531206" y="11170078"/>
              <a:ext cx="1472700" cy="343500"/>
            </a:xfrm>
            <a:custGeom>
              <a:rect b="b" l="l" r="r" t="t"/>
              <a:pathLst>
                <a:path extrusionOk="0" h="120000" w="120000">
                  <a:moveTo>
                    <a:pt x="18000" y="25716"/>
                  </a:moveTo>
                  <a:cubicBezTo>
                    <a:pt x="22416" y="25716"/>
                    <a:pt x="26000" y="41066"/>
                    <a:pt x="26000" y="60000"/>
                  </a:cubicBezTo>
                  <a:cubicBezTo>
                    <a:pt x="26000" y="78944"/>
                    <a:pt x="22416" y="94283"/>
                    <a:pt x="18000" y="94283"/>
                  </a:cubicBezTo>
                  <a:cubicBezTo>
                    <a:pt x="13583" y="94283"/>
                    <a:pt x="10000" y="78944"/>
                    <a:pt x="10000" y="60000"/>
                  </a:cubicBezTo>
                  <a:cubicBezTo>
                    <a:pt x="10000" y="41066"/>
                    <a:pt x="13583" y="25716"/>
                    <a:pt x="18000" y="25716"/>
                  </a:cubicBezTo>
                  <a:close/>
                  <a:moveTo>
                    <a:pt x="70000" y="34283"/>
                  </a:moveTo>
                  <a:cubicBezTo>
                    <a:pt x="73311" y="34283"/>
                    <a:pt x="76000" y="45822"/>
                    <a:pt x="76000" y="60000"/>
                  </a:cubicBezTo>
                  <a:cubicBezTo>
                    <a:pt x="76000" y="74177"/>
                    <a:pt x="73311" y="85716"/>
                    <a:pt x="70000" y="85716"/>
                  </a:cubicBezTo>
                  <a:cubicBezTo>
                    <a:pt x="66688" y="85716"/>
                    <a:pt x="64000" y="74177"/>
                    <a:pt x="64000" y="60000"/>
                  </a:cubicBezTo>
                  <a:cubicBezTo>
                    <a:pt x="64000" y="45822"/>
                    <a:pt x="66688" y="34283"/>
                    <a:pt x="70000" y="34283"/>
                  </a:cubicBezTo>
                  <a:close/>
                  <a:moveTo>
                    <a:pt x="86000" y="34283"/>
                  </a:moveTo>
                  <a:cubicBezTo>
                    <a:pt x="89311" y="34283"/>
                    <a:pt x="92000" y="45822"/>
                    <a:pt x="92000" y="60000"/>
                  </a:cubicBezTo>
                  <a:cubicBezTo>
                    <a:pt x="92000" y="74177"/>
                    <a:pt x="89311" y="85716"/>
                    <a:pt x="86000" y="85716"/>
                  </a:cubicBezTo>
                  <a:cubicBezTo>
                    <a:pt x="82688" y="85716"/>
                    <a:pt x="80000" y="74177"/>
                    <a:pt x="80000" y="60000"/>
                  </a:cubicBezTo>
                  <a:cubicBezTo>
                    <a:pt x="80000" y="45822"/>
                    <a:pt x="82688" y="34283"/>
                    <a:pt x="86000" y="34283"/>
                  </a:cubicBezTo>
                  <a:close/>
                  <a:moveTo>
                    <a:pt x="102000" y="34283"/>
                  </a:moveTo>
                  <a:cubicBezTo>
                    <a:pt x="105311" y="34283"/>
                    <a:pt x="108000" y="45822"/>
                    <a:pt x="108000" y="60000"/>
                  </a:cubicBezTo>
                  <a:cubicBezTo>
                    <a:pt x="108000" y="74177"/>
                    <a:pt x="105311" y="85716"/>
                    <a:pt x="102000" y="85716"/>
                  </a:cubicBezTo>
                  <a:cubicBezTo>
                    <a:pt x="98688" y="85716"/>
                    <a:pt x="96000" y="74177"/>
                    <a:pt x="96000" y="60000"/>
                  </a:cubicBezTo>
                  <a:cubicBezTo>
                    <a:pt x="96000" y="45822"/>
                    <a:pt x="98688" y="34283"/>
                    <a:pt x="102000" y="34283"/>
                  </a:cubicBezTo>
                  <a:close/>
                  <a:moveTo>
                    <a:pt x="0" y="120000"/>
                  </a:moveTo>
                  <a:lnTo>
                    <a:pt x="120000" y="120000"/>
                  </a:lnTo>
                  <a:lnTo>
                    <a:pt x="120000" y="0"/>
                  </a:lnTo>
                  <a:lnTo>
                    <a:pt x="0" y="0"/>
                  </a:lnTo>
                  <a:cubicBezTo>
                    <a:pt x="0" y="0"/>
                    <a:pt x="0" y="120000"/>
                    <a:pt x="0" y="120000"/>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grpSp>
      <p:cxnSp>
        <p:nvCxnSpPr>
          <p:cNvPr id="3426" name="Google Shape;3426;p204"/>
          <p:cNvCxnSpPr/>
          <p:nvPr/>
        </p:nvCxnSpPr>
        <p:spPr>
          <a:xfrm rot="10800000">
            <a:off x="5132714" y="1686577"/>
            <a:ext cx="0" cy="1441200"/>
          </a:xfrm>
          <a:prstGeom prst="straightConnector1">
            <a:avLst/>
          </a:prstGeom>
          <a:noFill/>
          <a:ln cap="flat" cmpd="sng" w="9525">
            <a:solidFill>
              <a:schemeClr val="accent1"/>
            </a:solidFill>
            <a:prstDash val="lgDash"/>
            <a:round/>
            <a:headEnd len="sm" w="sm" type="none"/>
            <a:tailEnd len="lg" w="lg" type="triangle"/>
          </a:ln>
        </p:spPr>
      </p:cxnSp>
      <p:sp>
        <p:nvSpPr>
          <p:cNvPr id="3427" name="Google Shape;3427;p204"/>
          <p:cNvSpPr/>
          <p:nvPr/>
        </p:nvSpPr>
        <p:spPr>
          <a:xfrm>
            <a:off x="4404396" y="1040252"/>
            <a:ext cx="1314600" cy="612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428" name="Google Shape;3428;p204"/>
          <p:cNvSpPr/>
          <p:nvPr/>
        </p:nvSpPr>
        <p:spPr>
          <a:xfrm>
            <a:off x="4467449" y="1172556"/>
            <a:ext cx="316200" cy="348000"/>
          </a:xfrm>
          <a:custGeom>
            <a:rect b="b" l="l" r="r" t="t"/>
            <a:pathLst>
              <a:path extrusionOk="0" h="120000" w="120000">
                <a:moveTo>
                  <a:pt x="116400" y="29763"/>
                </a:moveTo>
                <a:lnTo>
                  <a:pt x="58092" y="29763"/>
                </a:lnTo>
                <a:cubicBezTo>
                  <a:pt x="55356" y="29763"/>
                  <a:pt x="53701" y="27172"/>
                  <a:pt x="54997" y="25150"/>
                </a:cubicBezTo>
                <a:lnTo>
                  <a:pt x="67306" y="6508"/>
                </a:lnTo>
                <a:cubicBezTo>
                  <a:pt x="68242" y="4992"/>
                  <a:pt x="67666" y="3096"/>
                  <a:pt x="66010" y="2211"/>
                </a:cubicBezTo>
                <a:lnTo>
                  <a:pt x="63275" y="821"/>
                </a:lnTo>
                <a:cubicBezTo>
                  <a:pt x="61547" y="0"/>
                  <a:pt x="59388" y="505"/>
                  <a:pt x="58452" y="1958"/>
                </a:cubicBezTo>
                <a:lnTo>
                  <a:pt x="29298" y="46319"/>
                </a:lnTo>
                <a:cubicBezTo>
                  <a:pt x="27930" y="48404"/>
                  <a:pt x="24475" y="48404"/>
                  <a:pt x="23107" y="46319"/>
                </a:cubicBezTo>
                <a:lnTo>
                  <a:pt x="10869" y="27677"/>
                </a:lnTo>
                <a:cubicBezTo>
                  <a:pt x="9862" y="26161"/>
                  <a:pt x="7702" y="25655"/>
                  <a:pt x="6046" y="26540"/>
                </a:cubicBezTo>
                <a:lnTo>
                  <a:pt x="3311" y="27930"/>
                </a:lnTo>
                <a:cubicBezTo>
                  <a:pt x="1583" y="28751"/>
                  <a:pt x="1007" y="30647"/>
                  <a:pt x="2015" y="32164"/>
                </a:cubicBezTo>
                <a:lnTo>
                  <a:pt x="31169" y="76461"/>
                </a:lnTo>
                <a:cubicBezTo>
                  <a:pt x="32537" y="78546"/>
                  <a:pt x="30809" y="81137"/>
                  <a:pt x="28074" y="81137"/>
                </a:cubicBezTo>
                <a:lnTo>
                  <a:pt x="3527" y="81137"/>
                </a:lnTo>
                <a:cubicBezTo>
                  <a:pt x="1583" y="81137"/>
                  <a:pt x="0" y="82527"/>
                  <a:pt x="0" y="84233"/>
                </a:cubicBezTo>
                <a:lnTo>
                  <a:pt x="0" y="87014"/>
                </a:lnTo>
                <a:cubicBezTo>
                  <a:pt x="0" y="88720"/>
                  <a:pt x="1583" y="90110"/>
                  <a:pt x="3527" y="90110"/>
                </a:cubicBezTo>
                <a:lnTo>
                  <a:pt x="61835" y="90110"/>
                </a:lnTo>
                <a:cubicBezTo>
                  <a:pt x="64571" y="90110"/>
                  <a:pt x="66298" y="92701"/>
                  <a:pt x="64931" y="94786"/>
                </a:cubicBezTo>
                <a:lnTo>
                  <a:pt x="52693" y="113428"/>
                </a:lnTo>
                <a:cubicBezTo>
                  <a:pt x="51685" y="114944"/>
                  <a:pt x="52261" y="116840"/>
                  <a:pt x="53989" y="117725"/>
                </a:cubicBezTo>
                <a:lnTo>
                  <a:pt x="56724" y="119052"/>
                </a:lnTo>
                <a:cubicBezTo>
                  <a:pt x="58380" y="119936"/>
                  <a:pt x="60539" y="119431"/>
                  <a:pt x="61547" y="117914"/>
                </a:cubicBezTo>
                <a:lnTo>
                  <a:pt x="90701" y="73617"/>
                </a:lnTo>
                <a:cubicBezTo>
                  <a:pt x="92069" y="71532"/>
                  <a:pt x="95452" y="71532"/>
                  <a:pt x="96820" y="73617"/>
                </a:cubicBezTo>
                <a:lnTo>
                  <a:pt x="109058" y="92259"/>
                </a:lnTo>
                <a:cubicBezTo>
                  <a:pt x="110065" y="93775"/>
                  <a:pt x="112225" y="94281"/>
                  <a:pt x="113953" y="93396"/>
                </a:cubicBezTo>
                <a:lnTo>
                  <a:pt x="116688" y="92006"/>
                </a:lnTo>
                <a:cubicBezTo>
                  <a:pt x="118344" y="91184"/>
                  <a:pt x="118920" y="89289"/>
                  <a:pt x="117984" y="87772"/>
                </a:cubicBezTo>
                <a:lnTo>
                  <a:pt x="88830" y="43475"/>
                </a:lnTo>
                <a:cubicBezTo>
                  <a:pt x="87462" y="41390"/>
                  <a:pt x="89118" y="38799"/>
                  <a:pt x="91853" y="38799"/>
                </a:cubicBezTo>
                <a:lnTo>
                  <a:pt x="116400" y="38799"/>
                </a:lnTo>
                <a:cubicBezTo>
                  <a:pt x="118344" y="38799"/>
                  <a:pt x="119928" y="37409"/>
                  <a:pt x="119928" y="35639"/>
                </a:cubicBezTo>
                <a:lnTo>
                  <a:pt x="119928" y="32922"/>
                </a:lnTo>
                <a:cubicBezTo>
                  <a:pt x="119928" y="31216"/>
                  <a:pt x="118344" y="29763"/>
                  <a:pt x="116400" y="29763"/>
                </a:cubicBezTo>
                <a:close/>
                <a:moveTo>
                  <a:pt x="59532" y="70963"/>
                </a:moveTo>
                <a:cubicBezTo>
                  <a:pt x="52621" y="70963"/>
                  <a:pt x="47006" y="66034"/>
                  <a:pt x="47006" y="59968"/>
                </a:cubicBezTo>
                <a:cubicBezTo>
                  <a:pt x="47006" y="53902"/>
                  <a:pt x="52621" y="48973"/>
                  <a:pt x="59532" y="48973"/>
                </a:cubicBezTo>
                <a:cubicBezTo>
                  <a:pt x="66442" y="48973"/>
                  <a:pt x="72057" y="53902"/>
                  <a:pt x="72057" y="59968"/>
                </a:cubicBezTo>
                <a:cubicBezTo>
                  <a:pt x="72057" y="66034"/>
                  <a:pt x="66442" y="70963"/>
                  <a:pt x="59532" y="70963"/>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22825" lIns="45675" spcFirstLastPara="1" rIns="45675" wrap="square" tIns="228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429" name="Google Shape;3429;p204"/>
          <p:cNvSpPr txBox="1"/>
          <p:nvPr/>
        </p:nvSpPr>
        <p:spPr>
          <a:xfrm>
            <a:off x="4747615" y="1168533"/>
            <a:ext cx="972000" cy="42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4343"/>
              </a:buClr>
              <a:buSzPts val="1000"/>
              <a:buFont typeface="Arial"/>
              <a:buNone/>
            </a:pPr>
            <a:r>
              <a:rPr b="0" i="0" lang="en" sz="1000" u="none" cap="none" strike="noStrike">
                <a:solidFill>
                  <a:schemeClr val="accent2"/>
                </a:solidFill>
                <a:latin typeface="Arial"/>
                <a:ea typeface="Arial"/>
                <a:cs typeface="Arial"/>
                <a:sym typeface="Arial"/>
              </a:rPr>
              <a:t>Apigee Edge </a:t>
            </a:r>
            <a:endParaRPr>
              <a:solidFill>
                <a:schemeClr val="accent2"/>
              </a:solidFill>
            </a:endParaRPr>
          </a:p>
        </p:txBody>
      </p:sp>
      <p:sp>
        <p:nvSpPr>
          <p:cNvPr id="3430" name="Google Shape;3430;p204"/>
          <p:cNvSpPr txBox="1"/>
          <p:nvPr/>
        </p:nvSpPr>
        <p:spPr>
          <a:xfrm>
            <a:off x="5809815" y="454052"/>
            <a:ext cx="1509300" cy="85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SzPts val="900"/>
              <a:buFont typeface="Arial"/>
              <a:buNone/>
            </a:pPr>
            <a:r>
              <a:rPr b="0" i="0" lang="en" sz="900" u="none" cap="none" strike="noStrike">
                <a:solidFill>
                  <a:srgbClr val="666666"/>
                </a:solidFill>
                <a:latin typeface="Arial"/>
                <a:ea typeface="Arial"/>
                <a:cs typeface="Arial"/>
                <a:sym typeface="Arial"/>
              </a:rPr>
              <a:t>Management Interface</a:t>
            </a:r>
            <a:endParaRPr/>
          </a:p>
          <a:p>
            <a:pPr indent="0" lvl="0" marL="0" marR="0" rtl="0" algn="l">
              <a:lnSpc>
                <a:spcPct val="100000"/>
              </a:lnSpc>
              <a:spcBef>
                <a:spcPts val="0"/>
              </a:spcBef>
              <a:spcAft>
                <a:spcPts val="0"/>
              </a:spcAft>
              <a:buClr>
                <a:srgbClr val="666666"/>
              </a:buClr>
              <a:buSzPts val="900"/>
              <a:buFont typeface="Arial"/>
              <a:buNone/>
            </a:pPr>
            <a:r>
              <a:rPr b="0" i="0" lang="en" sz="900" u="none" cap="none" strike="noStrike">
                <a:solidFill>
                  <a:srgbClr val="666666"/>
                </a:solidFill>
                <a:latin typeface="Arial"/>
                <a:ea typeface="Arial"/>
                <a:cs typeface="Arial"/>
                <a:sym typeface="Arial"/>
              </a:rPr>
              <a:t>Analytics</a:t>
            </a:r>
            <a:endParaRPr/>
          </a:p>
          <a:p>
            <a:pPr indent="0" lvl="0" marL="0" marR="0" rtl="0" algn="l">
              <a:lnSpc>
                <a:spcPct val="100000"/>
              </a:lnSpc>
              <a:spcBef>
                <a:spcPts val="0"/>
              </a:spcBef>
              <a:spcAft>
                <a:spcPts val="0"/>
              </a:spcAft>
              <a:buClr>
                <a:srgbClr val="666666"/>
              </a:buClr>
              <a:buSzPts val="900"/>
              <a:buFont typeface="Arial"/>
              <a:buNone/>
            </a:pPr>
            <a:r>
              <a:rPr b="0" i="0" lang="en" sz="900" u="none" cap="none" strike="noStrike">
                <a:solidFill>
                  <a:srgbClr val="666666"/>
                </a:solidFill>
                <a:latin typeface="Arial"/>
                <a:ea typeface="Arial"/>
                <a:cs typeface="Arial"/>
                <a:sym typeface="Arial"/>
              </a:rPr>
              <a:t>Developer Portal</a:t>
            </a:r>
            <a:endParaRPr/>
          </a:p>
          <a:p>
            <a:pPr indent="0" lvl="0" marL="0" marR="0" rtl="0" algn="l">
              <a:lnSpc>
                <a:spcPct val="100000"/>
              </a:lnSpc>
              <a:spcBef>
                <a:spcPts val="0"/>
              </a:spcBef>
              <a:spcAft>
                <a:spcPts val="0"/>
              </a:spcAft>
              <a:buClr>
                <a:srgbClr val="666666"/>
              </a:buClr>
              <a:buSzPts val="900"/>
              <a:buFont typeface="Arial"/>
              <a:buNone/>
            </a:pPr>
            <a:r>
              <a:rPr b="0" i="0" lang="en" sz="900" u="none" cap="none" strike="noStrike">
                <a:solidFill>
                  <a:srgbClr val="666666"/>
                </a:solidFill>
                <a:latin typeface="Arial"/>
                <a:ea typeface="Arial"/>
                <a:cs typeface="Arial"/>
                <a:sym typeface="Arial"/>
              </a:rPr>
              <a:t>Core Services</a:t>
            </a:r>
            <a:endParaRPr/>
          </a:p>
        </p:txBody>
      </p:sp>
      <p:cxnSp>
        <p:nvCxnSpPr>
          <p:cNvPr id="3431" name="Google Shape;3431;p204"/>
          <p:cNvCxnSpPr/>
          <p:nvPr/>
        </p:nvCxnSpPr>
        <p:spPr>
          <a:xfrm flipH="1" rot="10800000">
            <a:off x="5616615" y="882002"/>
            <a:ext cx="193200" cy="264000"/>
          </a:xfrm>
          <a:prstGeom prst="straightConnector1">
            <a:avLst/>
          </a:prstGeom>
          <a:noFill/>
          <a:ln cap="flat" cmpd="sng" w="9525">
            <a:solidFill>
              <a:schemeClr val="dk2"/>
            </a:solidFill>
            <a:prstDash val="solid"/>
            <a:round/>
            <a:headEnd len="med" w="med" type="oval"/>
            <a:tailEnd len="sm" w="sm" type="none"/>
          </a:ln>
        </p:spPr>
      </p:cxnSp>
      <p:sp>
        <p:nvSpPr>
          <p:cNvPr id="3432" name="Google Shape;3432;p204"/>
          <p:cNvSpPr txBox="1"/>
          <p:nvPr/>
        </p:nvSpPr>
        <p:spPr>
          <a:xfrm>
            <a:off x="2490990" y="1983302"/>
            <a:ext cx="12144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999999"/>
              </a:buClr>
              <a:buSzPts val="1400"/>
              <a:buFont typeface="Arial"/>
              <a:buNone/>
            </a:pPr>
            <a:r>
              <a:rPr b="0" i="0" lang="en" sz="1400" u="none" cap="none" strike="noStrike">
                <a:solidFill>
                  <a:srgbClr val="999999"/>
                </a:solidFill>
                <a:latin typeface="Arial"/>
                <a:ea typeface="Arial"/>
                <a:cs typeface="Arial"/>
                <a:sym typeface="Arial"/>
              </a:rPr>
              <a:t>INTERNET</a:t>
            </a:r>
            <a:endParaRPr/>
          </a:p>
        </p:txBody>
      </p:sp>
      <p:sp>
        <p:nvSpPr>
          <p:cNvPr id="3433" name="Google Shape;3433;p204"/>
          <p:cNvSpPr txBox="1"/>
          <p:nvPr/>
        </p:nvSpPr>
        <p:spPr>
          <a:xfrm>
            <a:off x="2435940" y="2353202"/>
            <a:ext cx="1324500" cy="36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999999"/>
              </a:buClr>
              <a:buSzPts val="1400"/>
              <a:buFont typeface="Arial"/>
              <a:buNone/>
            </a:pPr>
            <a:r>
              <a:rPr b="0" i="0" lang="en" sz="1400" u="none" cap="none" strike="noStrike">
                <a:solidFill>
                  <a:srgbClr val="999999"/>
                </a:solidFill>
                <a:latin typeface="Arial"/>
                <a:ea typeface="Arial"/>
                <a:cs typeface="Arial"/>
                <a:sym typeface="Arial"/>
              </a:rPr>
              <a:t>ENTERPRISE</a:t>
            </a:r>
            <a:endParaRPr/>
          </a:p>
        </p:txBody>
      </p:sp>
      <p:sp>
        <p:nvSpPr>
          <p:cNvPr id="3434" name="Google Shape;3434;p204"/>
          <p:cNvSpPr txBox="1"/>
          <p:nvPr/>
        </p:nvSpPr>
        <p:spPr>
          <a:xfrm>
            <a:off x="1759077" y="1005389"/>
            <a:ext cx="1262700" cy="46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999999"/>
              </a:buClr>
              <a:buSzPts val="1100"/>
              <a:buFont typeface="Arial"/>
              <a:buNone/>
            </a:pPr>
            <a:r>
              <a:rPr b="0" i="0" lang="en" sz="1100" u="none" cap="none" strike="noStrike">
                <a:solidFill>
                  <a:srgbClr val="999999"/>
                </a:solidFill>
                <a:latin typeface="Arial"/>
                <a:ea typeface="Arial"/>
                <a:cs typeface="Arial"/>
                <a:sym typeface="Arial"/>
              </a:rPr>
              <a:t>Mobile, Web Applications</a:t>
            </a:r>
            <a:endParaRPr/>
          </a:p>
        </p:txBody>
      </p:sp>
      <p:sp>
        <p:nvSpPr>
          <p:cNvPr id="3435" name="Google Shape;3435;p204"/>
          <p:cNvSpPr txBox="1"/>
          <p:nvPr/>
        </p:nvSpPr>
        <p:spPr>
          <a:xfrm>
            <a:off x="3400765" y="3892077"/>
            <a:ext cx="1386900" cy="76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SzPts val="900"/>
              <a:buFont typeface="Arial"/>
              <a:buNone/>
            </a:pPr>
            <a:r>
              <a:rPr b="0" i="0" lang="en" sz="900" u="none" cap="none" strike="noStrike">
                <a:solidFill>
                  <a:srgbClr val="666666"/>
                </a:solidFill>
                <a:latin typeface="Arial"/>
                <a:ea typeface="Arial"/>
                <a:cs typeface="Arial"/>
                <a:sym typeface="Arial"/>
              </a:rPr>
              <a:t>Throttle (Spike Arrest)</a:t>
            </a:r>
            <a:endParaRPr/>
          </a:p>
          <a:p>
            <a:pPr indent="0" lvl="0" marL="0" marR="0" rtl="0" algn="l">
              <a:lnSpc>
                <a:spcPct val="100000"/>
              </a:lnSpc>
              <a:spcBef>
                <a:spcPts val="0"/>
              </a:spcBef>
              <a:spcAft>
                <a:spcPts val="0"/>
              </a:spcAft>
              <a:buClr>
                <a:srgbClr val="666666"/>
              </a:buClr>
              <a:buSzPts val="900"/>
              <a:buFont typeface="Arial"/>
              <a:buNone/>
            </a:pPr>
            <a:r>
              <a:rPr b="0" i="0" lang="en" sz="900" u="none" cap="none" strike="noStrike">
                <a:solidFill>
                  <a:srgbClr val="666666"/>
                </a:solidFill>
                <a:latin typeface="Arial"/>
                <a:ea typeface="Arial"/>
                <a:cs typeface="Arial"/>
                <a:sym typeface="Arial"/>
              </a:rPr>
              <a:t>Quota </a:t>
            </a:r>
            <a:endParaRPr/>
          </a:p>
          <a:p>
            <a:pPr indent="0" lvl="0" marL="0" marR="0" rtl="0" algn="l">
              <a:lnSpc>
                <a:spcPct val="100000"/>
              </a:lnSpc>
              <a:spcBef>
                <a:spcPts val="0"/>
              </a:spcBef>
              <a:spcAft>
                <a:spcPts val="0"/>
              </a:spcAft>
              <a:buClr>
                <a:srgbClr val="666666"/>
              </a:buClr>
              <a:buSzPts val="900"/>
              <a:buFont typeface="Arial"/>
              <a:buNone/>
            </a:pPr>
            <a:r>
              <a:rPr b="0" i="0" lang="en" sz="900" u="none" cap="none" strike="noStrike">
                <a:solidFill>
                  <a:srgbClr val="666666"/>
                </a:solidFill>
                <a:latin typeface="Arial"/>
                <a:ea typeface="Arial"/>
                <a:cs typeface="Arial"/>
                <a:sym typeface="Arial"/>
              </a:rPr>
              <a:t>OAuth 2.0</a:t>
            </a:r>
            <a:endParaRPr/>
          </a:p>
          <a:p>
            <a:pPr indent="0" lvl="0" marL="0" marR="0" rtl="0" algn="l">
              <a:lnSpc>
                <a:spcPct val="100000"/>
              </a:lnSpc>
              <a:spcBef>
                <a:spcPts val="0"/>
              </a:spcBef>
              <a:spcAft>
                <a:spcPts val="0"/>
              </a:spcAft>
              <a:buClr>
                <a:srgbClr val="666666"/>
              </a:buClr>
              <a:buSzPts val="900"/>
              <a:buFont typeface="Arial"/>
              <a:buNone/>
            </a:pPr>
            <a:r>
              <a:rPr b="0" i="0" lang="en" sz="900" u="none" cap="none" strike="noStrike">
                <a:solidFill>
                  <a:srgbClr val="666666"/>
                </a:solidFill>
                <a:latin typeface="Arial"/>
                <a:ea typeface="Arial"/>
                <a:cs typeface="Arial"/>
                <a:sym typeface="Arial"/>
              </a:rPr>
              <a:t>API Key </a:t>
            </a:r>
            <a:endParaRPr/>
          </a:p>
          <a:p>
            <a:pPr indent="0" lvl="0" marL="0" marR="0" rtl="0" algn="l">
              <a:lnSpc>
                <a:spcPct val="100000"/>
              </a:lnSpc>
              <a:spcBef>
                <a:spcPts val="0"/>
              </a:spcBef>
              <a:spcAft>
                <a:spcPts val="0"/>
              </a:spcAft>
              <a:buClr>
                <a:srgbClr val="666666"/>
              </a:buClr>
              <a:buSzPts val="900"/>
              <a:buFont typeface="Arial"/>
              <a:buNone/>
            </a:pPr>
            <a:r>
              <a:rPr b="0" i="0" lang="en" sz="900" u="none" cap="none" strike="noStrike">
                <a:solidFill>
                  <a:srgbClr val="666666"/>
                </a:solidFill>
                <a:latin typeface="Arial"/>
                <a:ea typeface="Arial"/>
                <a:cs typeface="Arial"/>
                <a:sym typeface="Arial"/>
              </a:rPr>
              <a:t>Custom Plug-ins</a:t>
            </a:r>
            <a:endParaRPr/>
          </a:p>
        </p:txBody>
      </p:sp>
      <p:sp>
        <p:nvSpPr>
          <p:cNvPr id="3436" name="Google Shape;3436;p204"/>
          <p:cNvSpPr/>
          <p:nvPr/>
        </p:nvSpPr>
        <p:spPr>
          <a:xfrm>
            <a:off x="5809815" y="3280002"/>
            <a:ext cx="832500" cy="348000"/>
          </a:xfrm>
          <a:custGeom>
            <a:rect b="b" l="l" r="r" t="t"/>
            <a:pathLst>
              <a:path extrusionOk="0" h="120000" w="120000">
                <a:moveTo>
                  <a:pt x="120000" y="0"/>
                </a:moveTo>
                <a:lnTo>
                  <a:pt x="0" y="2664"/>
                </a:lnTo>
                <a:lnTo>
                  <a:pt x="0" y="120000"/>
                </a:lnTo>
                <a:lnTo>
                  <a:pt x="112759" y="120000"/>
                </a:lnTo>
              </a:path>
            </a:pathLst>
          </a:custGeom>
          <a:noFill/>
          <a:ln cap="flat" cmpd="sng" w="9525">
            <a:solidFill>
              <a:srgbClr val="434343"/>
            </a:solidFill>
            <a:prstDash val="solid"/>
            <a:round/>
            <a:headEnd len="sm" w="sm" type="none"/>
            <a:tailEnd len="lg" w="lg" type="triangle"/>
          </a:ln>
        </p:spPr>
      </p:sp>
      <p:cxnSp>
        <p:nvCxnSpPr>
          <p:cNvPr id="3437" name="Google Shape;3437;p204"/>
          <p:cNvCxnSpPr/>
          <p:nvPr/>
        </p:nvCxnSpPr>
        <p:spPr>
          <a:xfrm flipH="1">
            <a:off x="4094215" y="3652677"/>
            <a:ext cx="437700" cy="239400"/>
          </a:xfrm>
          <a:prstGeom prst="straightConnector1">
            <a:avLst/>
          </a:prstGeom>
          <a:noFill/>
          <a:ln cap="flat" cmpd="sng" w="9525">
            <a:solidFill>
              <a:schemeClr val="dk2"/>
            </a:solidFill>
            <a:prstDash val="solid"/>
            <a:round/>
            <a:headEnd len="med" w="med" type="oval"/>
            <a:tailEnd len="sm" w="sm" type="none"/>
          </a:ln>
        </p:spPr>
      </p:cxnSp>
      <p:sp>
        <p:nvSpPr>
          <p:cNvPr id="3438" name="Google Shape;3438;p204"/>
          <p:cNvSpPr txBox="1"/>
          <p:nvPr/>
        </p:nvSpPr>
        <p:spPr>
          <a:xfrm>
            <a:off x="7053001" y="3413277"/>
            <a:ext cx="10620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999999"/>
              </a:buClr>
              <a:buSzPts val="1100"/>
              <a:buFont typeface="Arial"/>
              <a:buNone/>
            </a:pPr>
            <a:r>
              <a:rPr b="0" i="0" lang="en" sz="1100" u="none" cap="none" strike="noStrike">
                <a:solidFill>
                  <a:srgbClr val="999999"/>
                </a:solidFill>
                <a:latin typeface="Arial"/>
                <a:ea typeface="Arial"/>
                <a:cs typeface="Arial"/>
                <a:sym typeface="Arial"/>
              </a:rPr>
              <a:t>Internal Apps, </a:t>
            </a:r>
            <a:br>
              <a:rPr b="0" i="0" lang="en" sz="1100" u="none" cap="none" strike="noStrike">
                <a:solidFill>
                  <a:srgbClr val="999999"/>
                </a:solidFill>
                <a:latin typeface="Arial"/>
                <a:ea typeface="Arial"/>
                <a:cs typeface="Arial"/>
                <a:sym typeface="Arial"/>
              </a:rPr>
            </a:br>
            <a:r>
              <a:rPr b="0" i="0" lang="en" sz="1100" u="none" cap="none" strike="noStrike">
                <a:solidFill>
                  <a:srgbClr val="999999"/>
                </a:solidFill>
                <a:latin typeface="Arial"/>
                <a:ea typeface="Arial"/>
                <a:cs typeface="Arial"/>
                <a:sym typeface="Arial"/>
              </a:rPr>
              <a:t>Microservices</a:t>
            </a:r>
            <a:endParaRPr/>
          </a:p>
        </p:txBody>
      </p:sp>
      <p:sp>
        <p:nvSpPr>
          <p:cNvPr id="3439" name="Google Shape;3439;p204"/>
          <p:cNvSpPr txBox="1"/>
          <p:nvPr/>
        </p:nvSpPr>
        <p:spPr>
          <a:xfrm>
            <a:off x="7777665" y="2542952"/>
            <a:ext cx="7926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999999"/>
              </a:buClr>
              <a:buSzPts val="1100"/>
              <a:buFont typeface="Arial"/>
              <a:buNone/>
            </a:pPr>
            <a:r>
              <a:rPr b="0" i="0" lang="en" sz="1100" u="none" cap="none" strike="noStrike">
                <a:solidFill>
                  <a:srgbClr val="999999"/>
                </a:solidFill>
                <a:latin typeface="Arial"/>
                <a:ea typeface="Arial"/>
                <a:cs typeface="Arial"/>
                <a:sym typeface="Arial"/>
              </a:rPr>
              <a:t>Backend</a:t>
            </a:r>
            <a:endParaRPr/>
          </a:p>
        </p:txBody>
      </p:sp>
      <p:grpSp>
        <p:nvGrpSpPr>
          <p:cNvPr id="3440" name="Google Shape;3440;p204"/>
          <p:cNvGrpSpPr/>
          <p:nvPr/>
        </p:nvGrpSpPr>
        <p:grpSpPr>
          <a:xfrm>
            <a:off x="7390352" y="2542945"/>
            <a:ext cx="387320" cy="428101"/>
            <a:chOff x="15531206" y="10482832"/>
            <a:chExt cx="1472700" cy="1472657"/>
          </a:xfrm>
        </p:grpSpPr>
        <p:sp>
          <p:nvSpPr>
            <p:cNvPr id="3441" name="Google Shape;3441;p204"/>
            <p:cNvSpPr/>
            <p:nvPr/>
          </p:nvSpPr>
          <p:spPr>
            <a:xfrm>
              <a:off x="15531206" y="10777365"/>
              <a:ext cx="1472700" cy="343500"/>
            </a:xfrm>
            <a:custGeom>
              <a:rect b="b" l="l" r="r" t="t"/>
              <a:pathLst>
                <a:path extrusionOk="0" h="120000" w="120000">
                  <a:moveTo>
                    <a:pt x="102000" y="85716"/>
                  </a:moveTo>
                  <a:cubicBezTo>
                    <a:pt x="98688" y="85716"/>
                    <a:pt x="96000" y="74177"/>
                    <a:pt x="96000" y="60000"/>
                  </a:cubicBezTo>
                  <a:cubicBezTo>
                    <a:pt x="96000" y="45822"/>
                    <a:pt x="98688" y="34283"/>
                    <a:pt x="102000" y="34283"/>
                  </a:cubicBezTo>
                  <a:cubicBezTo>
                    <a:pt x="105311" y="34283"/>
                    <a:pt x="108000" y="45822"/>
                    <a:pt x="108000" y="60000"/>
                  </a:cubicBezTo>
                  <a:cubicBezTo>
                    <a:pt x="108000" y="74177"/>
                    <a:pt x="105311" y="85716"/>
                    <a:pt x="102000" y="85716"/>
                  </a:cubicBezTo>
                  <a:close/>
                  <a:moveTo>
                    <a:pt x="86000" y="85716"/>
                  </a:moveTo>
                  <a:cubicBezTo>
                    <a:pt x="82688" y="85716"/>
                    <a:pt x="80000" y="74177"/>
                    <a:pt x="80000" y="60000"/>
                  </a:cubicBezTo>
                  <a:cubicBezTo>
                    <a:pt x="80000" y="45822"/>
                    <a:pt x="82688" y="34283"/>
                    <a:pt x="86000" y="34283"/>
                  </a:cubicBezTo>
                  <a:cubicBezTo>
                    <a:pt x="89311" y="34283"/>
                    <a:pt x="92000" y="45822"/>
                    <a:pt x="92000" y="60000"/>
                  </a:cubicBezTo>
                  <a:cubicBezTo>
                    <a:pt x="92000" y="74177"/>
                    <a:pt x="89311" y="85716"/>
                    <a:pt x="86000" y="85716"/>
                  </a:cubicBezTo>
                  <a:close/>
                  <a:moveTo>
                    <a:pt x="70000" y="85716"/>
                  </a:moveTo>
                  <a:cubicBezTo>
                    <a:pt x="66688" y="85716"/>
                    <a:pt x="64000" y="74177"/>
                    <a:pt x="64000" y="60000"/>
                  </a:cubicBezTo>
                  <a:cubicBezTo>
                    <a:pt x="64000" y="45822"/>
                    <a:pt x="66688" y="34283"/>
                    <a:pt x="70000" y="34283"/>
                  </a:cubicBezTo>
                  <a:cubicBezTo>
                    <a:pt x="73311" y="34283"/>
                    <a:pt x="76000" y="45822"/>
                    <a:pt x="76000" y="60000"/>
                  </a:cubicBezTo>
                  <a:cubicBezTo>
                    <a:pt x="76000" y="74177"/>
                    <a:pt x="73311" y="85716"/>
                    <a:pt x="70000" y="85716"/>
                  </a:cubicBezTo>
                  <a:close/>
                  <a:moveTo>
                    <a:pt x="18000" y="94283"/>
                  </a:moveTo>
                  <a:cubicBezTo>
                    <a:pt x="13583" y="94283"/>
                    <a:pt x="10000" y="78944"/>
                    <a:pt x="10000" y="60000"/>
                  </a:cubicBezTo>
                  <a:cubicBezTo>
                    <a:pt x="10000" y="41066"/>
                    <a:pt x="13583" y="25716"/>
                    <a:pt x="18000" y="25716"/>
                  </a:cubicBezTo>
                  <a:cubicBezTo>
                    <a:pt x="22416" y="25716"/>
                    <a:pt x="26000" y="41066"/>
                    <a:pt x="26000" y="60000"/>
                  </a:cubicBezTo>
                  <a:cubicBezTo>
                    <a:pt x="26000" y="78944"/>
                    <a:pt x="22416" y="94283"/>
                    <a:pt x="18000" y="94283"/>
                  </a:cubicBezTo>
                  <a:close/>
                  <a:moveTo>
                    <a:pt x="0" y="0"/>
                  </a:moveTo>
                  <a:lnTo>
                    <a:pt x="0" y="120000"/>
                  </a:lnTo>
                  <a:lnTo>
                    <a:pt x="120000" y="120000"/>
                  </a:lnTo>
                  <a:lnTo>
                    <a:pt x="120000" y="0"/>
                  </a:lnTo>
                  <a:cubicBezTo>
                    <a:pt x="120000" y="0"/>
                    <a:pt x="0" y="0"/>
                    <a:pt x="0" y="0"/>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442" name="Google Shape;3442;p204"/>
            <p:cNvSpPr/>
            <p:nvPr/>
          </p:nvSpPr>
          <p:spPr>
            <a:xfrm>
              <a:off x="15555752" y="10482832"/>
              <a:ext cx="1443900" cy="245400"/>
            </a:xfrm>
            <a:custGeom>
              <a:rect b="b" l="l" r="r" t="t"/>
              <a:pathLst>
                <a:path extrusionOk="0" h="120000" w="120000">
                  <a:moveTo>
                    <a:pt x="100200" y="3516"/>
                  </a:moveTo>
                  <a:cubicBezTo>
                    <a:pt x="99816" y="1266"/>
                    <a:pt x="99300" y="0"/>
                    <a:pt x="98755" y="0"/>
                  </a:cubicBezTo>
                  <a:lnTo>
                    <a:pt x="21244" y="0"/>
                  </a:lnTo>
                  <a:cubicBezTo>
                    <a:pt x="20700" y="0"/>
                    <a:pt x="20183" y="1266"/>
                    <a:pt x="19800" y="3516"/>
                  </a:cubicBezTo>
                  <a:lnTo>
                    <a:pt x="0" y="120000"/>
                  </a:lnTo>
                  <a:lnTo>
                    <a:pt x="120000" y="120000"/>
                  </a:lnTo>
                  <a:cubicBezTo>
                    <a:pt x="120000" y="120000"/>
                    <a:pt x="100200" y="3516"/>
                    <a:pt x="100200" y="3516"/>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443" name="Google Shape;3443;p204"/>
            <p:cNvSpPr/>
            <p:nvPr/>
          </p:nvSpPr>
          <p:spPr>
            <a:xfrm>
              <a:off x="15531206" y="11562789"/>
              <a:ext cx="1472700" cy="392700"/>
            </a:xfrm>
            <a:custGeom>
              <a:rect b="b" l="l" r="r" t="t"/>
              <a:pathLst>
                <a:path extrusionOk="0" h="120000" w="120000">
                  <a:moveTo>
                    <a:pt x="18000" y="22500"/>
                  </a:moveTo>
                  <a:cubicBezTo>
                    <a:pt x="22416" y="22500"/>
                    <a:pt x="26000" y="35933"/>
                    <a:pt x="26000" y="52500"/>
                  </a:cubicBezTo>
                  <a:cubicBezTo>
                    <a:pt x="26000" y="69077"/>
                    <a:pt x="22416" y="82500"/>
                    <a:pt x="18000" y="82500"/>
                  </a:cubicBezTo>
                  <a:cubicBezTo>
                    <a:pt x="13583" y="82500"/>
                    <a:pt x="10000" y="69077"/>
                    <a:pt x="10000" y="52500"/>
                  </a:cubicBezTo>
                  <a:cubicBezTo>
                    <a:pt x="10000" y="35933"/>
                    <a:pt x="13583" y="22500"/>
                    <a:pt x="18000" y="22500"/>
                  </a:cubicBezTo>
                  <a:close/>
                  <a:moveTo>
                    <a:pt x="70000" y="30000"/>
                  </a:moveTo>
                  <a:cubicBezTo>
                    <a:pt x="73311" y="30000"/>
                    <a:pt x="76000" y="40094"/>
                    <a:pt x="76000" y="52500"/>
                  </a:cubicBezTo>
                  <a:cubicBezTo>
                    <a:pt x="76000" y="64905"/>
                    <a:pt x="73311" y="75000"/>
                    <a:pt x="70000" y="75000"/>
                  </a:cubicBezTo>
                  <a:cubicBezTo>
                    <a:pt x="66688" y="75000"/>
                    <a:pt x="64000" y="64905"/>
                    <a:pt x="64000" y="52500"/>
                  </a:cubicBezTo>
                  <a:cubicBezTo>
                    <a:pt x="64000" y="40094"/>
                    <a:pt x="66688" y="30000"/>
                    <a:pt x="70000" y="30000"/>
                  </a:cubicBezTo>
                  <a:close/>
                  <a:moveTo>
                    <a:pt x="86000" y="30000"/>
                  </a:moveTo>
                  <a:cubicBezTo>
                    <a:pt x="89311" y="30000"/>
                    <a:pt x="92000" y="40094"/>
                    <a:pt x="92000" y="52500"/>
                  </a:cubicBezTo>
                  <a:cubicBezTo>
                    <a:pt x="92000" y="64905"/>
                    <a:pt x="89311" y="75000"/>
                    <a:pt x="86000" y="75000"/>
                  </a:cubicBezTo>
                  <a:cubicBezTo>
                    <a:pt x="82688" y="75000"/>
                    <a:pt x="80000" y="64905"/>
                    <a:pt x="80000" y="52500"/>
                  </a:cubicBezTo>
                  <a:cubicBezTo>
                    <a:pt x="80000" y="40094"/>
                    <a:pt x="82688" y="30000"/>
                    <a:pt x="86000" y="30000"/>
                  </a:cubicBezTo>
                  <a:close/>
                  <a:moveTo>
                    <a:pt x="102000" y="30000"/>
                  </a:moveTo>
                  <a:cubicBezTo>
                    <a:pt x="105311" y="30000"/>
                    <a:pt x="108000" y="40094"/>
                    <a:pt x="108000" y="52500"/>
                  </a:cubicBezTo>
                  <a:cubicBezTo>
                    <a:pt x="108000" y="64905"/>
                    <a:pt x="105311" y="75000"/>
                    <a:pt x="102000" y="75000"/>
                  </a:cubicBezTo>
                  <a:cubicBezTo>
                    <a:pt x="98688" y="75000"/>
                    <a:pt x="96000" y="64905"/>
                    <a:pt x="96000" y="52500"/>
                  </a:cubicBezTo>
                  <a:cubicBezTo>
                    <a:pt x="96000" y="40094"/>
                    <a:pt x="98688" y="30000"/>
                    <a:pt x="102000" y="30000"/>
                  </a:cubicBezTo>
                  <a:close/>
                  <a:moveTo>
                    <a:pt x="0" y="75000"/>
                  </a:moveTo>
                  <a:cubicBezTo>
                    <a:pt x="0" y="99816"/>
                    <a:pt x="5383" y="120000"/>
                    <a:pt x="12000" y="120000"/>
                  </a:cubicBezTo>
                  <a:lnTo>
                    <a:pt x="108000" y="120000"/>
                  </a:lnTo>
                  <a:cubicBezTo>
                    <a:pt x="114616" y="120000"/>
                    <a:pt x="120000" y="99816"/>
                    <a:pt x="120000" y="75000"/>
                  </a:cubicBezTo>
                  <a:lnTo>
                    <a:pt x="120000" y="0"/>
                  </a:lnTo>
                  <a:lnTo>
                    <a:pt x="0" y="0"/>
                  </a:lnTo>
                  <a:cubicBezTo>
                    <a:pt x="0" y="0"/>
                    <a:pt x="0" y="75000"/>
                    <a:pt x="0" y="75000"/>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sp>
          <p:nvSpPr>
            <p:cNvPr id="3444" name="Google Shape;3444;p204"/>
            <p:cNvSpPr/>
            <p:nvPr/>
          </p:nvSpPr>
          <p:spPr>
            <a:xfrm>
              <a:off x="15531206" y="11170078"/>
              <a:ext cx="1472700" cy="343500"/>
            </a:xfrm>
            <a:custGeom>
              <a:rect b="b" l="l" r="r" t="t"/>
              <a:pathLst>
                <a:path extrusionOk="0" h="120000" w="120000">
                  <a:moveTo>
                    <a:pt x="18000" y="25716"/>
                  </a:moveTo>
                  <a:cubicBezTo>
                    <a:pt x="22416" y="25716"/>
                    <a:pt x="26000" y="41066"/>
                    <a:pt x="26000" y="60000"/>
                  </a:cubicBezTo>
                  <a:cubicBezTo>
                    <a:pt x="26000" y="78944"/>
                    <a:pt x="22416" y="94283"/>
                    <a:pt x="18000" y="94283"/>
                  </a:cubicBezTo>
                  <a:cubicBezTo>
                    <a:pt x="13583" y="94283"/>
                    <a:pt x="10000" y="78944"/>
                    <a:pt x="10000" y="60000"/>
                  </a:cubicBezTo>
                  <a:cubicBezTo>
                    <a:pt x="10000" y="41066"/>
                    <a:pt x="13583" y="25716"/>
                    <a:pt x="18000" y="25716"/>
                  </a:cubicBezTo>
                  <a:close/>
                  <a:moveTo>
                    <a:pt x="70000" y="34283"/>
                  </a:moveTo>
                  <a:cubicBezTo>
                    <a:pt x="73311" y="34283"/>
                    <a:pt x="76000" y="45822"/>
                    <a:pt x="76000" y="60000"/>
                  </a:cubicBezTo>
                  <a:cubicBezTo>
                    <a:pt x="76000" y="74177"/>
                    <a:pt x="73311" y="85716"/>
                    <a:pt x="70000" y="85716"/>
                  </a:cubicBezTo>
                  <a:cubicBezTo>
                    <a:pt x="66688" y="85716"/>
                    <a:pt x="64000" y="74177"/>
                    <a:pt x="64000" y="60000"/>
                  </a:cubicBezTo>
                  <a:cubicBezTo>
                    <a:pt x="64000" y="45822"/>
                    <a:pt x="66688" y="34283"/>
                    <a:pt x="70000" y="34283"/>
                  </a:cubicBezTo>
                  <a:close/>
                  <a:moveTo>
                    <a:pt x="86000" y="34283"/>
                  </a:moveTo>
                  <a:cubicBezTo>
                    <a:pt x="89311" y="34283"/>
                    <a:pt x="92000" y="45822"/>
                    <a:pt x="92000" y="60000"/>
                  </a:cubicBezTo>
                  <a:cubicBezTo>
                    <a:pt x="92000" y="74177"/>
                    <a:pt x="89311" y="85716"/>
                    <a:pt x="86000" y="85716"/>
                  </a:cubicBezTo>
                  <a:cubicBezTo>
                    <a:pt x="82688" y="85716"/>
                    <a:pt x="80000" y="74177"/>
                    <a:pt x="80000" y="60000"/>
                  </a:cubicBezTo>
                  <a:cubicBezTo>
                    <a:pt x="80000" y="45822"/>
                    <a:pt x="82688" y="34283"/>
                    <a:pt x="86000" y="34283"/>
                  </a:cubicBezTo>
                  <a:close/>
                  <a:moveTo>
                    <a:pt x="102000" y="34283"/>
                  </a:moveTo>
                  <a:cubicBezTo>
                    <a:pt x="105311" y="34283"/>
                    <a:pt x="108000" y="45822"/>
                    <a:pt x="108000" y="60000"/>
                  </a:cubicBezTo>
                  <a:cubicBezTo>
                    <a:pt x="108000" y="74177"/>
                    <a:pt x="105311" y="85716"/>
                    <a:pt x="102000" y="85716"/>
                  </a:cubicBezTo>
                  <a:cubicBezTo>
                    <a:pt x="98688" y="85716"/>
                    <a:pt x="96000" y="74177"/>
                    <a:pt x="96000" y="60000"/>
                  </a:cubicBezTo>
                  <a:cubicBezTo>
                    <a:pt x="96000" y="45822"/>
                    <a:pt x="98688" y="34283"/>
                    <a:pt x="102000" y="34283"/>
                  </a:cubicBezTo>
                  <a:close/>
                  <a:moveTo>
                    <a:pt x="0" y="120000"/>
                  </a:moveTo>
                  <a:lnTo>
                    <a:pt x="120000" y="120000"/>
                  </a:lnTo>
                  <a:lnTo>
                    <a:pt x="120000" y="0"/>
                  </a:lnTo>
                  <a:lnTo>
                    <a:pt x="0" y="0"/>
                  </a:lnTo>
                  <a:cubicBezTo>
                    <a:pt x="0" y="0"/>
                    <a:pt x="0" y="120000"/>
                    <a:pt x="0" y="120000"/>
                  </a:cubicBezTo>
                  <a:close/>
                </a:path>
              </a:pathLst>
            </a:custGeom>
            <a:solidFill>
              <a:srgbClr val="43434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A5A5A"/>
                </a:solidFill>
                <a:latin typeface="Helvetica Neue"/>
                <a:ea typeface="Helvetica Neue"/>
                <a:cs typeface="Helvetica Neue"/>
                <a:sym typeface="Helvetica Neue"/>
              </a:endParaRPr>
            </a:p>
          </p:txBody>
        </p:sp>
      </p:grpSp>
      <p:cxnSp>
        <p:nvCxnSpPr>
          <p:cNvPr id="3445" name="Google Shape;3445;p204"/>
          <p:cNvCxnSpPr/>
          <p:nvPr/>
        </p:nvCxnSpPr>
        <p:spPr>
          <a:xfrm>
            <a:off x="275040" y="4207577"/>
            <a:ext cx="351300" cy="0"/>
          </a:xfrm>
          <a:prstGeom prst="straightConnector1">
            <a:avLst/>
          </a:prstGeom>
          <a:noFill/>
          <a:ln cap="flat" cmpd="sng" w="9525">
            <a:solidFill>
              <a:srgbClr val="000000"/>
            </a:solidFill>
            <a:prstDash val="solid"/>
            <a:round/>
            <a:headEnd len="sm" w="sm" type="none"/>
            <a:tailEnd len="lg" w="lg" type="triangle"/>
          </a:ln>
        </p:spPr>
      </p:cxnSp>
      <p:sp>
        <p:nvSpPr>
          <p:cNvPr id="3446" name="Google Shape;3446;p204"/>
          <p:cNvSpPr txBox="1"/>
          <p:nvPr/>
        </p:nvSpPr>
        <p:spPr>
          <a:xfrm>
            <a:off x="568216" y="4019477"/>
            <a:ext cx="13146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4343"/>
              </a:buClr>
              <a:buSzPts val="900"/>
              <a:buFont typeface="Arial"/>
              <a:buNone/>
            </a:pPr>
            <a:r>
              <a:rPr b="0" i="0" lang="en" sz="900" u="none" cap="none" strike="noStrike">
                <a:solidFill>
                  <a:srgbClr val="434343"/>
                </a:solidFill>
                <a:latin typeface="Arial"/>
                <a:ea typeface="Arial"/>
                <a:cs typeface="Arial"/>
                <a:sym typeface="Arial"/>
              </a:rPr>
              <a:t>Direction of API call</a:t>
            </a:r>
            <a:endParaRPr/>
          </a:p>
        </p:txBody>
      </p:sp>
      <p:sp>
        <p:nvSpPr>
          <p:cNvPr id="3447" name="Google Shape;3447;p204"/>
          <p:cNvSpPr txBox="1"/>
          <p:nvPr/>
        </p:nvSpPr>
        <p:spPr>
          <a:xfrm>
            <a:off x="657564" y="4270952"/>
            <a:ext cx="9720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4343"/>
              </a:buClr>
              <a:buSzPts val="900"/>
              <a:buFont typeface="Arial"/>
              <a:buNone/>
            </a:pPr>
            <a:r>
              <a:rPr b="0" i="0" lang="en" sz="900" u="none" cap="none" strike="noStrike">
                <a:solidFill>
                  <a:srgbClr val="434343"/>
                </a:solidFill>
                <a:latin typeface="Arial"/>
                <a:ea typeface="Arial"/>
                <a:cs typeface="Arial"/>
                <a:sym typeface="Arial"/>
              </a:rPr>
              <a:t>Async </a:t>
            </a:r>
            <a:endParaRPr/>
          </a:p>
        </p:txBody>
      </p:sp>
      <p:cxnSp>
        <p:nvCxnSpPr>
          <p:cNvPr id="3448" name="Google Shape;3448;p204"/>
          <p:cNvCxnSpPr/>
          <p:nvPr/>
        </p:nvCxnSpPr>
        <p:spPr>
          <a:xfrm>
            <a:off x="275040" y="4432977"/>
            <a:ext cx="351300" cy="0"/>
          </a:xfrm>
          <a:prstGeom prst="straightConnector1">
            <a:avLst/>
          </a:prstGeom>
          <a:noFill/>
          <a:ln cap="flat" cmpd="sng" w="9525">
            <a:solidFill>
              <a:srgbClr val="000000"/>
            </a:solidFill>
            <a:prstDash val="lgDash"/>
            <a:round/>
            <a:headEnd len="sm" w="sm" type="none"/>
            <a:tailEnd len="lg" w="lg" type="triangle"/>
          </a:ln>
        </p:spPr>
      </p:cxnSp>
      <p:cxnSp>
        <p:nvCxnSpPr>
          <p:cNvPr id="3449" name="Google Shape;3449;p204"/>
          <p:cNvCxnSpPr/>
          <p:nvPr/>
        </p:nvCxnSpPr>
        <p:spPr>
          <a:xfrm rot="10800000">
            <a:off x="4878065" y="1686577"/>
            <a:ext cx="0" cy="1441200"/>
          </a:xfrm>
          <a:prstGeom prst="straightConnector1">
            <a:avLst/>
          </a:prstGeom>
          <a:noFill/>
          <a:ln cap="flat" cmpd="sng" w="9525">
            <a:solidFill>
              <a:schemeClr val="accent1"/>
            </a:solidFill>
            <a:prstDash val="solid"/>
            <a:round/>
            <a:headEnd len="sm" w="sm" type="none"/>
            <a:tailEnd len="lg" w="lg" type="triangle"/>
          </a:ln>
        </p:spPr>
      </p:cxnSp>
      <p:sp>
        <p:nvSpPr>
          <p:cNvPr id="3450" name="Google Shape;3450;p204"/>
          <p:cNvSpPr txBox="1"/>
          <p:nvPr/>
        </p:nvSpPr>
        <p:spPr>
          <a:xfrm>
            <a:off x="4008440" y="2481102"/>
            <a:ext cx="897000" cy="428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666666"/>
              </a:buClr>
              <a:buSzPts val="900"/>
              <a:buFont typeface="Arial"/>
              <a:buNone/>
            </a:pPr>
            <a:r>
              <a:rPr b="0" i="0" lang="en" sz="900" u="none" cap="none" strike="noStrike">
                <a:solidFill>
                  <a:srgbClr val="666666"/>
                </a:solidFill>
                <a:latin typeface="Arial"/>
                <a:ea typeface="Arial"/>
                <a:cs typeface="Arial"/>
                <a:sym typeface="Arial"/>
              </a:rPr>
              <a:t>Download configuration at bootstrap</a:t>
            </a:r>
            <a:endParaRPr/>
          </a:p>
        </p:txBody>
      </p:sp>
      <p:sp>
        <p:nvSpPr>
          <p:cNvPr id="3451" name="Google Shape;3451;p204"/>
          <p:cNvSpPr txBox="1"/>
          <p:nvPr/>
        </p:nvSpPr>
        <p:spPr>
          <a:xfrm>
            <a:off x="5098390" y="2485277"/>
            <a:ext cx="897000" cy="42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SzPts val="900"/>
              <a:buFont typeface="Arial"/>
              <a:buNone/>
            </a:pPr>
            <a:r>
              <a:rPr b="0" i="0" lang="en" sz="900" u="none" cap="none" strike="noStrike">
                <a:solidFill>
                  <a:srgbClr val="666666"/>
                </a:solidFill>
                <a:latin typeface="Arial"/>
                <a:ea typeface="Arial"/>
                <a:cs typeface="Arial"/>
                <a:sym typeface="Arial"/>
              </a:rPr>
              <a:t>Push Analytics to Edge</a:t>
            </a:r>
            <a:endParaRPr/>
          </a:p>
        </p:txBody>
      </p:sp>
      <p:sp>
        <p:nvSpPr>
          <p:cNvPr id="3452" name="Google Shape;3452;p204"/>
          <p:cNvSpPr txBox="1"/>
          <p:nvPr/>
        </p:nvSpPr>
        <p:spPr>
          <a:xfrm>
            <a:off x="6195615" y="1649152"/>
            <a:ext cx="1062000" cy="2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SzPts val="900"/>
              <a:buFont typeface="Arial"/>
              <a:buNone/>
            </a:pPr>
            <a:r>
              <a:rPr b="0" i="0" lang="en" sz="900" u="none" cap="none" strike="noStrike">
                <a:solidFill>
                  <a:srgbClr val="666666"/>
                </a:solidFill>
                <a:latin typeface="Arial"/>
                <a:ea typeface="Arial"/>
                <a:cs typeface="Arial"/>
                <a:sym typeface="Arial"/>
              </a:rPr>
              <a:t>API</a:t>
            </a:r>
            <a:endParaRPr/>
          </a:p>
        </p:txBody>
      </p:sp>
      <p:sp>
        <p:nvSpPr>
          <p:cNvPr id="3453" name="Google Shape;3453;p204"/>
          <p:cNvSpPr txBox="1"/>
          <p:nvPr/>
        </p:nvSpPr>
        <p:spPr>
          <a:xfrm>
            <a:off x="3807715" y="1118802"/>
            <a:ext cx="573000" cy="2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SzPts val="900"/>
              <a:buFont typeface="Arial"/>
              <a:buNone/>
            </a:pPr>
            <a:r>
              <a:rPr b="0" i="0" lang="en" sz="900" u="none" cap="none" strike="noStrike">
                <a:solidFill>
                  <a:srgbClr val="666666"/>
                </a:solidFill>
                <a:latin typeface="Arial"/>
                <a:ea typeface="Arial"/>
                <a:cs typeface="Arial"/>
                <a:sym typeface="Arial"/>
              </a:rPr>
              <a:t>API</a:t>
            </a:r>
            <a:endParaRPr/>
          </a:p>
        </p:txBody>
      </p:sp>
      <p:sp>
        <p:nvSpPr>
          <p:cNvPr id="3454" name="Google Shape;3454;p204"/>
          <p:cNvSpPr txBox="1"/>
          <p:nvPr/>
        </p:nvSpPr>
        <p:spPr>
          <a:xfrm>
            <a:off x="6059565" y="3027439"/>
            <a:ext cx="737700" cy="2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SzPts val="900"/>
              <a:buFont typeface="Arial"/>
              <a:buNone/>
            </a:pPr>
            <a:r>
              <a:rPr b="0" i="0" lang="en" sz="900" u="none" cap="none" strike="noStrike">
                <a:solidFill>
                  <a:srgbClr val="666666"/>
                </a:solidFill>
                <a:latin typeface="Arial"/>
                <a:ea typeface="Arial"/>
                <a:cs typeface="Arial"/>
                <a:sym typeface="Arial"/>
              </a:rPr>
              <a:t>API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142"/>
          <p:cNvSpPr txBox="1"/>
          <p:nvPr>
            <p:ph type="title"/>
          </p:nvPr>
        </p:nvSpPr>
        <p:spPr>
          <a:xfrm>
            <a:off x="459388" y="218142"/>
            <a:ext cx="8225100" cy="523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Digital Business Needs Three Ingredients</a:t>
            </a:r>
            <a:endParaRPr/>
          </a:p>
        </p:txBody>
      </p:sp>
      <p:sp>
        <p:nvSpPr>
          <p:cNvPr id="945" name="Google Shape;945;p142"/>
          <p:cNvSpPr txBox="1"/>
          <p:nvPr/>
        </p:nvSpPr>
        <p:spPr>
          <a:xfrm>
            <a:off x="4137635" y="3630711"/>
            <a:ext cx="462300" cy="282900"/>
          </a:xfrm>
          <a:prstGeom prst="rect">
            <a:avLst/>
          </a:prstGeom>
          <a:noFill/>
          <a:ln>
            <a:noFill/>
          </a:ln>
        </p:spPr>
        <p:txBody>
          <a:bodyPr anchorCtr="0" anchor="t" bIns="34275" lIns="17125" spcFirstLastPara="1" rIns="17125" wrap="square" tIns="17125">
            <a:noAutofit/>
          </a:bodyPr>
          <a:lstStyle/>
          <a:p>
            <a:pPr indent="0" lvl="0" marL="0" marR="0" rtl="0" algn="ctr">
              <a:spcBef>
                <a:spcPts val="0"/>
              </a:spcBef>
              <a:spcAft>
                <a:spcPts val="0"/>
              </a:spcAft>
              <a:buNone/>
            </a:pPr>
            <a:r>
              <a:rPr b="1" lang="en" sz="1500">
                <a:solidFill>
                  <a:schemeClr val="accent1"/>
                </a:solidFill>
                <a:latin typeface="Arial"/>
                <a:ea typeface="Arial"/>
                <a:cs typeface="Arial"/>
                <a:sym typeface="Arial"/>
              </a:rPr>
              <a:t>APIs</a:t>
            </a:r>
            <a:endParaRPr>
              <a:solidFill>
                <a:schemeClr val="accent1"/>
              </a:solidFill>
            </a:endParaRPr>
          </a:p>
        </p:txBody>
      </p:sp>
      <p:sp>
        <p:nvSpPr>
          <p:cNvPr id="946" name="Google Shape;946;p142"/>
          <p:cNvSpPr txBox="1"/>
          <p:nvPr/>
        </p:nvSpPr>
        <p:spPr>
          <a:xfrm>
            <a:off x="2307528" y="3641018"/>
            <a:ext cx="718500" cy="282900"/>
          </a:xfrm>
          <a:prstGeom prst="rect">
            <a:avLst/>
          </a:prstGeom>
          <a:noFill/>
          <a:ln>
            <a:noFill/>
          </a:ln>
        </p:spPr>
        <p:txBody>
          <a:bodyPr anchorCtr="0" anchor="t" bIns="34275" lIns="17125" spcFirstLastPara="1" rIns="17125" wrap="square" tIns="17125">
            <a:noAutofit/>
          </a:bodyPr>
          <a:lstStyle/>
          <a:p>
            <a:pPr indent="0" lvl="0" marL="0" marR="0" rtl="0" algn="ctr">
              <a:spcBef>
                <a:spcPts val="0"/>
              </a:spcBef>
              <a:spcAft>
                <a:spcPts val="0"/>
              </a:spcAft>
              <a:buNone/>
            </a:pPr>
            <a:r>
              <a:rPr b="1" lang="en" sz="1500">
                <a:solidFill>
                  <a:srgbClr val="F0A608"/>
                </a:solidFill>
                <a:latin typeface="Arial"/>
                <a:ea typeface="Arial"/>
                <a:cs typeface="Arial"/>
                <a:sym typeface="Arial"/>
              </a:rPr>
              <a:t>CLOUD</a:t>
            </a:r>
            <a:endParaRPr/>
          </a:p>
        </p:txBody>
      </p:sp>
      <p:grpSp>
        <p:nvGrpSpPr>
          <p:cNvPr id="947" name="Google Shape;947;p142"/>
          <p:cNvGrpSpPr/>
          <p:nvPr/>
        </p:nvGrpSpPr>
        <p:grpSpPr>
          <a:xfrm>
            <a:off x="2148493" y="2619248"/>
            <a:ext cx="1021725" cy="1021725"/>
            <a:chOff x="2216727" y="5541819"/>
            <a:chExt cx="2724600" cy="2724600"/>
          </a:xfrm>
        </p:grpSpPr>
        <p:sp>
          <p:nvSpPr>
            <p:cNvPr id="948" name="Google Shape;948;p142"/>
            <p:cNvSpPr/>
            <p:nvPr/>
          </p:nvSpPr>
          <p:spPr>
            <a:xfrm>
              <a:off x="2713213" y="6337150"/>
              <a:ext cx="1819200" cy="1243500"/>
            </a:xfrm>
            <a:custGeom>
              <a:rect b="b" l="l" r="r" t="t"/>
              <a:pathLst>
                <a:path extrusionOk="0" h="120000" w="120000">
                  <a:moveTo>
                    <a:pt x="77570" y="0"/>
                  </a:moveTo>
                  <a:cubicBezTo>
                    <a:pt x="89288" y="0"/>
                    <a:pt x="99342" y="11394"/>
                    <a:pt x="103637" y="27633"/>
                  </a:cubicBezTo>
                  <a:lnTo>
                    <a:pt x="103925" y="28891"/>
                  </a:lnTo>
                  <a:lnTo>
                    <a:pt x="105194" y="29868"/>
                  </a:lnTo>
                  <a:cubicBezTo>
                    <a:pt x="114013" y="37530"/>
                    <a:pt x="120000" y="52473"/>
                    <a:pt x="120000" y="69652"/>
                  </a:cubicBezTo>
                  <a:cubicBezTo>
                    <a:pt x="120000" y="94640"/>
                    <a:pt x="107333" y="114896"/>
                    <a:pt x="91709" y="114896"/>
                  </a:cubicBezTo>
                  <a:cubicBezTo>
                    <a:pt x="87009" y="114896"/>
                    <a:pt x="82577" y="113064"/>
                    <a:pt x="78677" y="109821"/>
                  </a:cubicBezTo>
                  <a:lnTo>
                    <a:pt x="78415" y="109586"/>
                  </a:lnTo>
                  <a:lnTo>
                    <a:pt x="78359" y="109668"/>
                  </a:lnTo>
                  <a:cubicBezTo>
                    <a:pt x="73469" y="116122"/>
                    <a:pt x="67199" y="120000"/>
                    <a:pt x="60363" y="120000"/>
                  </a:cubicBezTo>
                  <a:cubicBezTo>
                    <a:pt x="53528" y="120000"/>
                    <a:pt x="47258" y="116122"/>
                    <a:pt x="42368" y="109668"/>
                  </a:cubicBezTo>
                  <a:lnTo>
                    <a:pt x="42208" y="109435"/>
                  </a:lnTo>
                  <a:lnTo>
                    <a:pt x="41775" y="109867"/>
                  </a:lnTo>
                  <a:cubicBezTo>
                    <a:pt x="37767" y="113349"/>
                    <a:pt x="33173" y="115327"/>
                    <a:pt x="28290" y="115327"/>
                  </a:cubicBezTo>
                  <a:cubicBezTo>
                    <a:pt x="12666" y="115327"/>
                    <a:pt x="0" y="95071"/>
                    <a:pt x="0" y="70083"/>
                  </a:cubicBezTo>
                  <a:cubicBezTo>
                    <a:pt x="0" y="45095"/>
                    <a:pt x="12666" y="24838"/>
                    <a:pt x="28290" y="24838"/>
                  </a:cubicBezTo>
                  <a:lnTo>
                    <a:pt x="29842" y="24964"/>
                  </a:lnTo>
                  <a:lnTo>
                    <a:pt x="30656" y="22821"/>
                  </a:lnTo>
                  <a:cubicBezTo>
                    <a:pt x="35740" y="10786"/>
                    <a:pt x="44350" y="2873"/>
                    <a:pt x="54115" y="2873"/>
                  </a:cubicBezTo>
                  <a:cubicBezTo>
                    <a:pt x="57472" y="2873"/>
                    <a:pt x="60692" y="3808"/>
                    <a:pt x="63680" y="5525"/>
                  </a:cubicBezTo>
                  <a:lnTo>
                    <a:pt x="63884" y="5655"/>
                  </a:lnTo>
                  <a:lnTo>
                    <a:pt x="64085" y="5460"/>
                  </a:lnTo>
                  <a:cubicBezTo>
                    <a:pt x="68093" y="1978"/>
                    <a:pt x="72687" y="0"/>
                    <a:pt x="77570" y="0"/>
                  </a:cubicBezTo>
                  <a:close/>
                </a:path>
              </a:pathLst>
            </a:custGeom>
            <a:solidFill>
              <a:schemeClr val="accent3"/>
            </a:solidFill>
            <a:ln>
              <a:noFill/>
            </a:ln>
          </p:spPr>
          <p:txBody>
            <a:bodyPr anchorCtr="0" anchor="ctr" bIns="34250" lIns="68525" spcFirstLastPara="1" rIns="68525" wrap="square" tIns="3425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949" name="Google Shape;949;p142"/>
            <p:cNvSpPr/>
            <p:nvPr/>
          </p:nvSpPr>
          <p:spPr>
            <a:xfrm>
              <a:off x="2216727" y="5541819"/>
              <a:ext cx="2724600" cy="2724600"/>
            </a:xfrm>
            <a:prstGeom prst="donut">
              <a:avLst>
                <a:gd fmla="val 3354" name="adj"/>
              </a:avLst>
            </a:prstGeom>
            <a:solidFill>
              <a:schemeClr val="accent3"/>
            </a:solidFill>
            <a:ln>
              <a:noFill/>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500">
                <a:solidFill>
                  <a:srgbClr val="5A5A5A"/>
                </a:solidFill>
                <a:latin typeface="Arial"/>
                <a:ea typeface="Arial"/>
                <a:cs typeface="Arial"/>
                <a:sym typeface="Arial"/>
              </a:endParaRPr>
            </a:p>
          </p:txBody>
        </p:sp>
      </p:grpSp>
      <p:grpSp>
        <p:nvGrpSpPr>
          <p:cNvPr id="950" name="Google Shape;950;p142"/>
          <p:cNvGrpSpPr/>
          <p:nvPr/>
        </p:nvGrpSpPr>
        <p:grpSpPr>
          <a:xfrm>
            <a:off x="3852574" y="2608939"/>
            <a:ext cx="1021725" cy="1021725"/>
            <a:chOff x="9458036" y="6433128"/>
            <a:chExt cx="2724600" cy="2724600"/>
          </a:xfrm>
        </p:grpSpPr>
        <p:sp>
          <p:nvSpPr>
            <p:cNvPr id="951" name="Google Shape;951;p142"/>
            <p:cNvSpPr/>
            <p:nvPr/>
          </p:nvSpPr>
          <p:spPr>
            <a:xfrm>
              <a:off x="10140227" y="7019039"/>
              <a:ext cx="1360200" cy="1552800"/>
            </a:xfrm>
            <a:custGeom>
              <a:rect b="b" l="l" r="r" t="t"/>
              <a:pathLst>
                <a:path extrusionOk="0" h="120000" w="120000">
                  <a:moveTo>
                    <a:pt x="116400" y="29763"/>
                  </a:moveTo>
                  <a:lnTo>
                    <a:pt x="58092" y="29763"/>
                  </a:lnTo>
                  <a:cubicBezTo>
                    <a:pt x="55356" y="29763"/>
                    <a:pt x="53701" y="27172"/>
                    <a:pt x="54997" y="25150"/>
                  </a:cubicBezTo>
                  <a:lnTo>
                    <a:pt x="67306" y="6508"/>
                  </a:lnTo>
                  <a:cubicBezTo>
                    <a:pt x="68242" y="4992"/>
                    <a:pt x="67666" y="3096"/>
                    <a:pt x="66010" y="2211"/>
                  </a:cubicBezTo>
                  <a:lnTo>
                    <a:pt x="63275" y="821"/>
                  </a:lnTo>
                  <a:cubicBezTo>
                    <a:pt x="61547" y="0"/>
                    <a:pt x="59388" y="505"/>
                    <a:pt x="58452" y="1958"/>
                  </a:cubicBezTo>
                  <a:lnTo>
                    <a:pt x="29298" y="46319"/>
                  </a:lnTo>
                  <a:cubicBezTo>
                    <a:pt x="27930" y="48404"/>
                    <a:pt x="24475" y="48404"/>
                    <a:pt x="23107" y="46319"/>
                  </a:cubicBezTo>
                  <a:lnTo>
                    <a:pt x="10869" y="27677"/>
                  </a:lnTo>
                  <a:cubicBezTo>
                    <a:pt x="9862" y="26161"/>
                    <a:pt x="7702" y="25655"/>
                    <a:pt x="6046" y="26540"/>
                  </a:cubicBezTo>
                  <a:lnTo>
                    <a:pt x="3311" y="27930"/>
                  </a:lnTo>
                  <a:cubicBezTo>
                    <a:pt x="1583" y="28751"/>
                    <a:pt x="1007" y="30647"/>
                    <a:pt x="2015" y="32164"/>
                  </a:cubicBezTo>
                  <a:lnTo>
                    <a:pt x="31169" y="76461"/>
                  </a:lnTo>
                  <a:cubicBezTo>
                    <a:pt x="32537" y="78546"/>
                    <a:pt x="30809" y="81137"/>
                    <a:pt x="28074" y="81137"/>
                  </a:cubicBezTo>
                  <a:lnTo>
                    <a:pt x="3527" y="81137"/>
                  </a:lnTo>
                  <a:cubicBezTo>
                    <a:pt x="1583" y="81137"/>
                    <a:pt x="0" y="82527"/>
                    <a:pt x="0" y="84233"/>
                  </a:cubicBezTo>
                  <a:lnTo>
                    <a:pt x="0" y="87014"/>
                  </a:lnTo>
                  <a:cubicBezTo>
                    <a:pt x="0" y="88720"/>
                    <a:pt x="1583" y="90110"/>
                    <a:pt x="3527" y="90110"/>
                  </a:cubicBezTo>
                  <a:lnTo>
                    <a:pt x="61835" y="90110"/>
                  </a:lnTo>
                  <a:cubicBezTo>
                    <a:pt x="64571" y="90110"/>
                    <a:pt x="66298" y="92701"/>
                    <a:pt x="64931" y="94786"/>
                  </a:cubicBezTo>
                  <a:lnTo>
                    <a:pt x="52693" y="113428"/>
                  </a:lnTo>
                  <a:cubicBezTo>
                    <a:pt x="51685" y="114944"/>
                    <a:pt x="52261" y="116840"/>
                    <a:pt x="53989" y="117725"/>
                  </a:cubicBezTo>
                  <a:lnTo>
                    <a:pt x="56724" y="119052"/>
                  </a:lnTo>
                  <a:cubicBezTo>
                    <a:pt x="58380" y="119936"/>
                    <a:pt x="60539" y="119431"/>
                    <a:pt x="61547" y="117914"/>
                  </a:cubicBezTo>
                  <a:lnTo>
                    <a:pt x="90701" y="73617"/>
                  </a:lnTo>
                  <a:cubicBezTo>
                    <a:pt x="92069" y="71532"/>
                    <a:pt x="95452" y="71532"/>
                    <a:pt x="96820" y="73617"/>
                  </a:cubicBezTo>
                  <a:lnTo>
                    <a:pt x="109058" y="92259"/>
                  </a:lnTo>
                  <a:cubicBezTo>
                    <a:pt x="110065" y="93775"/>
                    <a:pt x="112225" y="94281"/>
                    <a:pt x="113953" y="93396"/>
                  </a:cubicBezTo>
                  <a:lnTo>
                    <a:pt x="116688" y="92006"/>
                  </a:lnTo>
                  <a:cubicBezTo>
                    <a:pt x="118344" y="91184"/>
                    <a:pt x="118920" y="89289"/>
                    <a:pt x="117984" y="87772"/>
                  </a:cubicBezTo>
                  <a:lnTo>
                    <a:pt x="88830" y="43475"/>
                  </a:lnTo>
                  <a:cubicBezTo>
                    <a:pt x="87462" y="41390"/>
                    <a:pt x="89118" y="38799"/>
                    <a:pt x="91853" y="38799"/>
                  </a:cubicBezTo>
                  <a:lnTo>
                    <a:pt x="116400" y="38799"/>
                  </a:lnTo>
                  <a:cubicBezTo>
                    <a:pt x="118344" y="38799"/>
                    <a:pt x="119928" y="37409"/>
                    <a:pt x="119928" y="35639"/>
                  </a:cubicBezTo>
                  <a:lnTo>
                    <a:pt x="119928" y="32922"/>
                  </a:lnTo>
                  <a:cubicBezTo>
                    <a:pt x="119928" y="31216"/>
                    <a:pt x="118344" y="29763"/>
                    <a:pt x="116400" y="29763"/>
                  </a:cubicBezTo>
                  <a:close/>
                  <a:moveTo>
                    <a:pt x="59532" y="70963"/>
                  </a:moveTo>
                  <a:cubicBezTo>
                    <a:pt x="52621" y="70963"/>
                    <a:pt x="47006" y="66034"/>
                    <a:pt x="47006" y="59968"/>
                  </a:cubicBezTo>
                  <a:cubicBezTo>
                    <a:pt x="47006" y="53902"/>
                    <a:pt x="52621" y="48973"/>
                    <a:pt x="59532" y="48973"/>
                  </a:cubicBezTo>
                  <a:cubicBezTo>
                    <a:pt x="66442" y="48973"/>
                    <a:pt x="72057" y="53902"/>
                    <a:pt x="72057" y="59968"/>
                  </a:cubicBezTo>
                  <a:cubicBezTo>
                    <a:pt x="72057" y="66034"/>
                    <a:pt x="66442" y="70963"/>
                    <a:pt x="59532" y="70963"/>
                  </a:cubicBezTo>
                  <a:close/>
                </a:path>
              </a:pathLst>
            </a:custGeom>
            <a:solidFill>
              <a:schemeClr val="accent1"/>
            </a:solidFill>
            <a:ln cap="flat" cmpd="sng" w="9525">
              <a:solidFill>
                <a:schemeClr val="accent1">
                  <a:alpha val="0"/>
                </a:schemeClr>
              </a:solidFill>
              <a:prstDash val="solid"/>
              <a:round/>
              <a:headEnd len="sm" w="sm" type="none"/>
              <a:tailEnd len="sm" w="sm" type="none"/>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sz="1400">
                <a:solidFill>
                  <a:srgbClr val="5A5A5A"/>
                </a:solidFill>
                <a:latin typeface="Arial"/>
                <a:ea typeface="Arial"/>
                <a:cs typeface="Arial"/>
                <a:sym typeface="Arial"/>
              </a:endParaRPr>
            </a:p>
          </p:txBody>
        </p:sp>
        <p:sp>
          <p:nvSpPr>
            <p:cNvPr id="952" name="Google Shape;952;p142"/>
            <p:cNvSpPr/>
            <p:nvPr/>
          </p:nvSpPr>
          <p:spPr>
            <a:xfrm>
              <a:off x="9458036" y="6433128"/>
              <a:ext cx="2724600" cy="2724600"/>
            </a:xfrm>
            <a:prstGeom prst="donut">
              <a:avLst>
                <a:gd fmla="val 3354" name="adj"/>
              </a:avLst>
            </a:prstGeom>
            <a:solidFill>
              <a:schemeClr val="accent1"/>
            </a:solidFill>
            <a:ln cap="flat" cmpd="sng" w="12700">
              <a:solidFill>
                <a:schemeClr val="accent1"/>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500">
                <a:solidFill>
                  <a:srgbClr val="5A5A5A"/>
                </a:solidFill>
                <a:latin typeface="Arial"/>
                <a:ea typeface="Arial"/>
                <a:cs typeface="Arial"/>
                <a:sym typeface="Arial"/>
              </a:endParaRPr>
            </a:p>
          </p:txBody>
        </p:sp>
      </p:grpSp>
      <p:sp>
        <p:nvSpPr>
          <p:cNvPr id="953" name="Google Shape;953;p142"/>
          <p:cNvSpPr/>
          <p:nvPr/>
        </p:nvSpPr>
        <p:spPr>
          <a:xfrm>
            <a:off x="5650625" y="2619248"/>
            <a:ext cx="1021800" cy="1021800"/>
          </a:xfrm>
          <a:prstGeom prst="donut">
            <a:avLst>
              <a:gd fmla="val 3354" name="adj"/>
            </a:avLst>
          </a:prstGeom>
          <a:solidFill>
            <a:srgbClr val="7A9543"/>
          </a:solidFill>
          <a:ln>
            <a:noFill/>
          </a:ln>
        </p:spPr>
        <p:txBody>
          <a:bodyPr anchorCtr="0" anchor="ctr" bIns="34300" lIns="68625" spcFirstLastPara="1" rIns="68625" wrap="square" tIns="34300">
            <a:noAutofit/>
          </a:bodyPr>
          <a:lstStyle/>
          <a:p>
            <a:pPr indent="0" lvl="0" marL="0" marR="0" rtl="0" algn="ctr">
              <a:spcBef>
                <a:spcPts val="0"/>
              </a:spcBef>
              <a:spcAft>
                <a:spcPts val="0"/>
              </a:spcAft>
              <a:buNone/>
            </a:pPr>
            <a:r>
              <a:t/>
            </a:r>
            <a:endParaRPr sz="500">
              <a:solidFill>
                <a:srgbClr val="5A5A5A"/>
              </a:solidFill>
              <a:latin typeface="Arial"/>
              <a:ea typeface="Arial"/>
              <a:cs typeface="Arial"/>
              <a:sym typeface="Arial"/>
            </a:endParaRPr>
          </a:p>
        </p:txBody>
      </p:sp>
      <p:pic>
        <p:nvPicPr>
          <p:cNvPr id="954" name="Google Shape;954;p142"/>
          <p:cNvPicPr preferRelativeResize="0"/>
          <p:nvPr/>
        </p:nvPicPr>
        <p:blipFill rotWithShape="1">
          <a:blip r:embed="rId3">
            <a:alphaModFix/>
          </a:blip>
          <a:srcRect b="0" l="0" r="0" t="0"/>
          <a:stretch/>
        </p:blipFill>
        <p:spPr>
          <a:xfrm>
            <a:off x="5732020" y="2752598"/>
            <a:ext cx="800100" cy="800100"/>
          </a:xfrm>
          <a:prstGeom prst="rect">
            <a:avLst/>
          </a:prstGeom>
          <a:noFill/>
          <a:ln>
            <a:noFill/>
          </a:ln>
        </p:spPr>
      </p:pic>
      <p:sp>
        <p:nvSpPr>
          <p:cNvPr id="955" name="Google Shape;955;p142"/>
          <p:cNvSpPr txBox="1"/>
          <p:nvPr/>
        </p:nvSpPr>
        <p:spPr>
          <a:xfrm>
            <a:off x="5198700" y="3641018"/>
            <a:ext cx="2041800" cy="282900"/>
          </a:xfrm>
          <a:prstGeom prst="rect">
            <a:avLst/>
          </a:prstGeom>
          <a:noFill/>
          <a:ln>
            <a:noFill/>
          </a:ln>
        </p:spPr>
        <p:txBody>
          <a:bodyPr anchorCtr="0" anchor="t" bIns="34275" lIns="17125" spcFirstLastPara="1" rIns="17125" wrap="square" tIns="17125">
            <a:noAutofit/>
          </a:bodyPr>
          <a:lstStyle/>
          <a:p>
            <a:pPr indent="0" lvl="0" marL="0" marR="0" rtl="0" algn="ctr">
              <a:spcBef>
                <a:spcPts val="0"/>
              </a:spcBef>
              <a:spcAft>
                <a:spcPts val="0"/>
              </a:spcAft>
              <a:buNone/>
            </a:pPr>
            <a:r>
              <a:rPr b="1" lang="en" sz="1500">
                <a:solidFill>
                  <a:srgbClr val="7A9543"/>
                </a:solidFill>
                <a:latin typeface="Arial"/>
                <a:ea typeface="Arial"/>
                <a:cs typeface="Arial"/>
                <a:sym typeface="Arial"/>
              </a:rPr>
              <a:t>Machine Intelligence</a:t>
            </a:r>
            <a:endParaRPr/>
          </a:p>
        </p:txBody>
      </p:sp>
      <p:sp>
        <p:nvSpPr>
          <p:cNvPr id="956" name="Google Shape;956;p142"/>
          <p:cNvSpPr/>
          <p:nvPr/>
        </p:nvSpPr>
        <p:spPr>
          <a:xfrm rot="-5400000">
            <a:off x="4802764" y="2349948"/>
            <a:ext cx="909300" cy="805200"/>
          </a:xfrm>
          <a:prstGeom prst="bentArrow">
            <a:avLst>
              <a:gd fmla="val 11871" name="adj1"/>
              <a:gd fmla="val 10577" name="adj2"/>
              <a:gd fmla="val 14904" name="adj3"/>
              <a:gd fmla="val 67187" name="adj4"/>
            </a:avLst>
          </a:prstGeom>
          <a:solidFill>
            <a:srgbClr val="7A9543"/>
          </a:solidFill>
          <a:ln cap="flat" cmpd="sng" w="12700">
            <a:solidFill>
              <a:srgbClr val="7A9543"/>
            </a:solidFill>
            <a:prstDash val="solid"/>
            <a:round/>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500">
              <a:solidFill>
                <a:srgbClr val="5A5A5A"/>
              </a:solidFill>
              <a:latin typeface="Arial"/>
              <a:ea typeface="Arial"/>
              <a:cs typeface="Arial"/>
              <a:sym typeface="Arial"/>
            </a:endParaRPr>
          </a:p>
        </p:txBody>
      </p:sp>
      <p:sp>
        <p:nvSpPr>
          <p:cNvPr id="957" name="Google Shape;957;p142"/>
          <p:cNvSpPr/>
          <p:nvPr/>
        </p:nvSpPr>
        <p:spPr>
          <a:xfrm flipH="1" rot="5400000">
            <a:off x="3056836" y="2411448"/>
            <a:ext cx="909300" cy="682200"/>
          </a:xfrm>
          <a:prstGeom prst="bentArrow">
            <a:avLst>
              <a:gd fmla="val 11871" name="adj1"/>
              <a:gd fmla="val 10577" name="adj2"/>
              <a:gd fmla="val 14904" name="adj3"/>
              <a:gd fmla="val 67187" name="adj4"/>
            </a:avLst>
          </a:prstGeom>
          <a:solidFill>
            <a:schemeClr val="accent3"/>
          </a:solidFill>
          <a:ln cap="flat" cmpd="sng" w="12700">
            <a:solidFill>
              <a:schemeClr val="accent3"/>
            </a:solidFill>
            <a:prstDash val="solid"/>
            <a:round/>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500">
              <a:solidFill>
                <a:srgbClr val="5A5A5A"/>
              </a:solidFill>
              <a:latin typeface="Arial"/>
              <a:ea typeface="Arial"/>
              <a:cs typeface="Arial"/>
              <a:sym typeface="Arial"/>
            </a:endParaRPr>
          </a:p>
        </p:txBody>
      </p:sp>
      <p:sp>
        <p:nvSpPr>
          <p:cNvPr id="958" name="Google Shape;958;p142"/>
          <p:cNvSpPr/>
          <p:nvPr/>
        </p:nvSpPr>
        <p:spPr>
          <a:xfrm rot="-5400000">
            <a:off x="4200525" y="2367499"/>
            <a:ext cx="325800" cy="186900"/>
          </a:xfrm>
          <a:prstGeom prst="rightArrow">
            <a:avLst>
              <a:gd fmla="val 50000" name="adj1"/>
              <a:gd fmla="val 50000" name="adj2"/>
            </a:avLst>
          </a:prstGeom>
          <a:solidFill>
            <a:schemeClr val="accent1"/>
          </a:solidFill>
          <a:ln cap="flat" cmpd="sng" w="9525">
            <a:solidFill>
              <a:schemeClr val="accent1">
                <a:alpha val="0"/>
              </a:schemeClr>
            </a:solidFill>
            <a:prstDash val="solid"/>
            <a:round/>
            <a:headEnd len="sm" w="sm" type="none"/>
            <a:tailEnd len="sm" w="sm" type="none"/>
          </a:ln>
        </p:spPr>
        <p:txBody>
          <a:bodyPr anchorCtr="0" anchor="ctr" bIns="34325" lIns="68625" spcFirstLastPara="1" rIns="68625" wrap="square" tIns="34325">
            <a:noAutofit/>
          </a:bodyPr>
          <a:lstStyle/>
          <a:p>
            <a:pPr indent="0" lvl="0" marL="0" marR="0" rtl="0" algn="ctr">
              <a:spcBef>
                <a:spcPts val="0"/>
              </a:spcBef>
              <a:spcAft>
                <a:spcPts val="0"/>
              </a:spcAft>
              <a:buNone/>
            </a:pPr>
            <a:r>
              <a:t/>
            </a:r>
            <a:endParaRPr sz="1100">
              <a:solidFill>
                <a:srgbClr val="5A5A5A"/>
              </a:solidFill>
              <a:latin typeface="Arial"/>
              <a:ea typeface="Arial"/>
              <a:cs typeface="Arial"/>
              <a:sym typeface="Arial"/>
            </a:endParaRPr>
          </a:p>
        </p:txBody>
      </p:sp>
      <p:grpSp>
        <p:nvGrpSpPr>
          <p:cNvPr id="959" name="Google Shape;959;p142"/>
          <p:cNvGrpSpPr/>
          <p:nvPr/>
        </p:nvGrpSpPr>
        <p:grpSpPr>
          <a:xfrm>
            <a:off x="3337554" y="1264718"/>
            <a:ext cx="2062438" cy="925717"/>
            <a:chOff x="1628120" y="9071764"/>
            <a:chExt cx="10271105" cy="4706239"/>
          </a:xfrm>
        </p:grpSpPr>
        <p:sp>
          <p:nvSpPr>
            <p:cNvPr id="960" name="Google Shape;960;p142"/>
            <p:cNvSpPr/>
            <p:nvPr/>
          </p:nvSpPr>
          <p:spPr>
            <a:xfrm>
              <a:off x="7749707" y="10015403"/>
              <a:ext cx="2044500" cy="3762600"/>
            </a:xfrm>
            <a:custGeom>
              <a:rect b="b" l="l" r="r" t="t"/>
              <a:pathLst>
                <a:path extrusionOk="0" h="120000" w="120000">
                  <a:moveTo>
                    <a:pt x="115161" y="0"/>
                  </a:moveTo>
                  <a:lnTo>
                    <a:pt x="4677" y="0"/>
                  </a:lnTo>
                  <a:cubicBezTo>
                    <a:pt x="2096" y="0"/>
                    <a:pt x="0" y="1137"/>
                    <a:pt x="0" y="2536"/>
                  </a:cubicBezTo>
                  <a:lnTo>
                    <a:pt x="0" y="117376"/>
                  </a:lnTo>
                  <a:cubicBezTo>
                    <a:pt x="0" y="118775"/>
                    <a:pt x="2096" y="119912"/>
                    <a:pt x="4677" y="119912"/>
                  </a:cubicBezTo>
                  <a:lnTo>
                    <a:pt x="46129" y="119912"/>
                  </a:lnTo>
                  <a:lnTo>
                    <a:pt x="46129" y="107405"/>
                  </a:lnTo>
                  <a:cubicBezTo>
                    <a:pt x="46129" y="106005"/>
                    <a:pt x="48225" y="104956"/>
                    <a:pt x="50645" y="104956"/>
                  </a:cubicBezTo>
                  <a:lnTo>
                    <a:pt x="69193" y="104956"/>
                  </a:lnTo>
                  <a:cubicBezTo>
                    <a:pt x="71612" y="104956"/>
                    <a:pt x="73709" y="106005"/>
                    <a:pt x="73709" y="107405"/>
                  </a:cubicBezTo>
                  <a:lnTo>
                    <a:pt x="73709" y="119912"/>
                  </a:lnTo>
                  <a:lnTo>
                    <a:pt x="115161" y="119912"/>
                  </a:lnTo>
                  <a:cubicBezTo>
                    <a:pt x="117741" y="119912"/>
                    <a:pt x="119838" y="118775"/>
                    <a:pt x="119838" y="117376"/>
                  </a:cubicBezTo>
                  <a:lnTo>
                    <a:pt x="119838" y="2536"/>
                  </a:lnTo>
                  <a:cubicBezTo>
                    <a:pt x="119838" y="1137"/>
                    <a:pt x="117741" y="0"/>
                    <a:pt x="115161" y="0"/>
                  </a:cubicBezTo>
                  <a:close/>
                  <a:moveTo>
                    <a:pt x="96774" y="94897"/>
                  </a:moveTo>
                  <a:lnTo>
                    <a:pt x="23064" y="94897"/>
                  </a:lnTo>
                  <a:cubicBezTo>
                    <a:pt x="20483" y="94897"/>
                    <a:pt x="18548" y="93848"/>
                    <a:pt x="18548" y="92448"/>
                  </a:cubicBezTo>
                  <a:cubicBezTo>
                    <a:pt x="18548" y="91049"/>
                    <a:pt x="20483" y="89912"/>
                    <a:pt x="23064" y="89912"/>
                  </a:cubicBezTo>
                  <a:lnTo>
                    <a:pt x="96774" y="89912"/>
                  </a:lnTo>
                  <a:cubicBezTo>
                    <a:pt x="99354" y="89912"/>
                    <a:pt x="101451" y="91049"/>
                    <a:pt x="101451" y="92448"/>
                  </a:cubicBezTo>
                  <a:cubicBezTo>
                    <a:pt x="101451" y="93848"/>
                    <a:pt x="99354" y="94897"/>
                    <a:pt x="96774" y="94897"/>
                  </a:cubicBezTo>
                  <a:close/>
                  <a:moveTo>
                    <a:pt x="96774" y="79941"/>
                  </a:moveTo>
                  <a:lnTo>
                    <a:pt x="23064" y="79941"/>
                  </a:lnTo>
                  <a:cubicBezTo>
                    <a:pt x="20483" y="79941"/>
                    <a:pt x="18548" y="78892"/>
                    <a:pt x="18548" y="77492"/>
                  </a:cubicBezTo>
                  <a:cubicBezTo>
                    <a:pt x="18548" y="76180"/>
                    <a:pt x="20483" y="74956"/>
                    <a:pt x="23064" y="74956"/>
                  </a:cubicBezTo>
                  <a:lnTo>
                    <a:pt x="96774" y="74956"/>
                  </a:lnTo>
                  <a:cubicBezTo>
                    <a:pt x="99354" y="74956"/>
                    <a:pt x="101451" y="76180"/>
                    <a:pt x="101451" y="77492"/>
                  </a:cubicBezTo>
                  <a:cubicBezTo>
                    <a:pt x="101451" y="78892"/>
                    <a:pt x="99354" y="79941"/>
                    <a:pt x="96774" y="79941"/>
                  </a:cubicBezTo>
                  <a:close/>
                  <a:moveTo>
                    <a:pt x="96774" y="64985"/>
                  </a:moveTo>
                  <a:lnTo>
                    <a:pt x="23064" y="64985"/>
                  </a:lnTo>
                  <a:cubicBezTo>
                    <a:pt x="20483" y="64985"/>
                    <a:pt x="18548" y="63848"/>
                    <a:pt x="18548" y="62448"/>
                  </a:cubicBezTo>
                  <a:cubicBezTo>
                    <a:pt x="18548" y="61049"/>
                    <a:pt x="20483" y="60000"/>
                    <a:pt x="23064" y="60000"/>
                  </a:cubicBezTo>
                  <a:lnTo>
                    <a:pt x="96774" y="60000"/>
                  </a:lnTo>
                  <a:cubicBezTo>
                    <a:pt x="99354" y="60000"/>
                    <a:pt x="101451" y="61049"/>
                    <a:pt x="101451" y="62448"/>
                  </a:cubicBezTo>
                  <a:cubicBezTo>
                    <a:pt x="101451" y="63848"/>
                    <a:pt x="99354" y="64985"/>
                    <a:pt x="96774" y="64985"/>
                  </a:cubicBezTo>
                  <a:close/>
                  <a:moveTo>
                    <a:pt x="96774" y="50029"/>
                  </a:moveTo>
                  <a:lnTo>
                    <a:pt x="23064" y="50029"/>
                  </a:lnTo>
                  <a:cubicBezTo>
                    <a:pt x="20483" y="50029"/>
                    <a:pt x="18548" y="48892"/>
                    <a:pt x="18548" y="47492"/>
                  </a:cubicBezTo>
                  <a:cubicBezTo>
                    <a:pt x="18548" y="46093"/>
                    <a:pt x="20483" y="44956"/>
                    <a:pt x="23064" y="44956"/>
                  </a:cubicBezTo>
                  <a:lnTo>
                    <a:pt x="96774" y="44956"/>
                  </a:lnTo>
                  <a:cubicBezTo>
                    <a:pt x="99354" y="44956"/>
                    <a:pt x="101451" y="46093"/>
                    <a:pt x="101451" y="47492"/>
                  </a:cubicBezTo>
                  <a:cubicBezTo>
                    <a:pt x="101451" y="48892"/>
                    <a:pt x="99354" y="50029"/>
                    <a:pt x="96774" y="50029"/>
                  </a:cubicBezTo>
                  <a:close/>
                  <a:moveTo>
                    <a:pt x="96774" y="34985"/>
                  </a:moveTo>
                  <a:lnTo>
                    <a:pt x="23064" y="34985"/>
                  </a:lnTo>
                  <a:cubicBezTo>
                    <a:pt x="20483" y="34985"/>
                    <a:pt x="18548" y="33935"/>
                    <a:pt x="18548" y="32536"/>
                  </a:cubicBezTo>
                  <a:cubicBezTo>
                    <a:pt x="18548" y="31224"/>
                    <a:pt x="20483" y="30000"/>
                    <a:pt x="23064" y="30000"/>
                  </a:cubicBezTo>
                  <a:lnTo>
                    <a:pt x="96774" y="30000"/>
                  </a:lnTo>
                  <a:cubicBezTo>
                    <a:pt x="99354" y="30000"/>
                    <a:pt x="101451" y="31224"/>
                    <a:pt x="101451" y="32536"/>
                  </a:cubicBezTo>
                  <a:cubicBezTo>
                    <a:pt x="101451" y="33935"/>
                    <a:pt x="99354" y="34985"/>
                    <a:pt x="96774" y="34985"/>
                  </a:cubicBezTo>
                  <a:close/>
                  <a:moveTo>
                    <a:pt x="96774" y="20029"/>
                  </a:moveTo>
                  <a:lnTo>
                    <a:pt x="23064" y="20029"/>
                  </a:lnTo>
                  <a:cubicBezTo>
                    <a:pt x="20483" y="20029"/>
                    <a:pt x="18548" y="18892"/>
                    <a:pt x="18548" y="17492"/>
                  </a:cubicBezTo>
                  <a:cubicBezTo>
                    <a:pt x="18548" y="16180"/>
                    <a:pt x="20483" y="15043"/>
                    <a:pt x="23064" y="15043"/>
                  </a:cubicBezTo>
                  <a:lnTo>
                    <a:pt x="96774" y="15043"/>
                  </a:lnTo>
                  <a:cubicBezTo>
                    <a:pt x="99354" y="15043"/>
                    <a:pt x="101451" y="16180"/>
                    <a:pt x="101451" y="17492"/>
                  </a:cubicBezTo>
                  <a:cubicBezTo>
                    <a:pt x="101451" y="18892"/>
                    <a:pt x="99354" y="20029"/>
                    <a:pt x="96774" y="20029"/>
                  </a:cubicBezTo>
                  <a:close/>
                </a:path>
              </a:pathLst>
            </a:custGeom>
            <a:solidFill>
              <a:srgbClr val="4A86E8"/>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5A5A5A"/>
                </a:solidFill>
                <a:latin typeface="Arial"/>
                <a:ea typeface="Arial"/>
                <a:cs typeface="Arial"/>
                <a:sym typeface="Arial"/>
              </a:endParaRPr>
            </a:p>
          </p:txBody>
        </p:sp>
        <p:sp>
          <p:nvSpPr>
            <p:cNvPr id="961" name="Google Shape;961;p142"/>
            <p:cNvSpPr/>
            <p:nvPr/>
          </p:nvSpPr>
          <p:spPr>
            <a:xfrm>
              <a:off x="10774225" y="11370375"/>
              <a:ext cx="1125000" cy="2407500"/>
            </a:xfrm>
            <a:custGeom>
              <a:rect b="b" l="l" r="r" t="t"/>
              <a:pathLst>
                <a:path extrusionOk="0" h="120000" w="120000">
                  <a:moveTo>
                    <a:pt x="115599" y="0"/>
                  </a:moveTo>
                  <a:lnTo>
                    <a:pt x="4400" y="0"/>
                  </a:lnTo>
                  <a:cubicBezTo>
                    <a:pt x="2053" y="0"/>
                    <a:pt x="0" y="958"/>
                    <a:pt x="0" y="2054"/>
                  </a:cubicBezTo>
                  <a:lnTo>
                    <a:pt x="0" y="8082"/>
                  </a:lnTo>
                  <a:lnTo>
                    <a:pt x="72762" y="8082"/>
                  </a:lnTo>
                  <a:cubicBezTo>
                    <a:pt x="75110" y="8082"/>
                    <a:pt x="76870" y="8904"/>
                    <a:pt x="76870" y="10000"/>
                  </a:cubicBezTo>
                  <a:cubicBezTo>
                    <a:pt x="76870" y="11095"/>
                    <a:pt x="75110" y="12054"/>
                    <a:pt x="72762" y="12054"/>
                  </a:cubicBezTo>
                  <a:lnTo>
                    <a:pt x="0" y="12054"/>
                  </a:lnTo>
                  <a:lnTo>
                    <a:pt x="0" y="20000"/>
                  </a:lnTo>
                  <a:lnTo>
                    <a:pt x="55158" y="20000"/>
                  </a:lnTo>
                  <a:cubicBezTo>
                    <a:pt x="57506" y="20000"/>
                    <a:pt x="59559" y="20958"/>
                    <a:pt x="59559" y="22054"/>
                  </a:cubicBezTo>
                  <a:cubicBezTo>
                    <a:pt x="59559" y="23150"/>
                    <a:pt x="57506" y="23972"/>
                    <a:pt x="55158" y="23972"/>
                  </a:cubicBezTo>
                  <a:lnTo>
                    <a:pt x="0" y="23972"/>
                  </a:lnTo>
                  <a:lnTo>
                    <a:pt x="0" y="32054"/>
                  </a:lnTo>
                  <a:lnTo>
                    <a:pt x="37555" y="32054"/>
                  </a:lnTo>
                  <a:cubicBezTo>
                    <a:pt x="39902" y="32054"/>
                    <a:pt x="41955" y="32876"/>
                    <a:pt x="41955" y="33972"/>
                  </a:cubicBezTo>
                  <a:cubicBezTo>
                    <a:pt x="41955" y="35068"/>
                    <a:pt x="39902" y="36027"/>
                    <a:pt x="37555" y="36027"/>
                  </a:cubicBezTo>
                  <a:lnTo>
                    <a:pt x="0" y="36027"/>
                  </a:lnTo>
                  <a:lnTo>
                    <a:pt x="0" y="40000"/>
                  </a:lnTo>
                  <a:lnTo>
                    <a:pt x="38435" y="40000"/>
                  </a:lnTo>
                  <a:cubicBezTo>
                    <a:pt x="40782" y="40000"/>
                    <a:pt x="42836" y="40821"/>
                    <a:pt x="42836" y="42054"/>
                  </a:cubicBezTo>
                  <a:lnTo>
                    <a:pt x="42836" y="119863"/>
                  </a:lnTo>
                  <a:lnTo>
                    <a:pt x="51344" y="119863"/>
                  </a:lnTo>
                  <a:lnTo>
                    <a:pt x="51344" y="101917"/>
                  </a:lnTo>
                  <a:cubicBezTo>
                    <a:pt x="51344" y="100821"/>
                    <a:pt x="53398" y="99863"/>
                    <a:pt x="55745" y="99863"/>
                  </a:cubicBezTo>
                  <a:lnTo>
                    <a:pt x="89779" y="99863"/>
                  </a:lnTo>
                  <a:cubicBezTo>
                    <a:pt x="92127" y="99863"/>
                    <a:pt x="94180" y="100821"/>
                    <a:pt x="94180" y="101917"/>
                  </a:cubicBezTo>
                  <a:lnTo>
                    <a:pt x="94180" y="119863"/>
                  </a:lnTo>
                  <a:lnTo>
                    <a:pt x="115599" y="119863"/>
                  </a:lnTo>
                  <a:cubicBezTo>
                    <a:pt x="117946" y="119863"/>
                    <a:pt x="119706" y="118904"/>
                    <a:pt x="119706" y="117808"/>
                  </a:cubicBezTo>
                  <a:lnTo>
                    <a:pt x="119706" y="2054"/>
                  </a:lnTo>
                  <a:cubicBezTo>
                    <a:pt x="119706" y="958"/>
                    <a:pt x="117946" y="0"/>
                    <a:pt x="115599" y="0"/>
                  </a:cubicBezTo>
                </a:path>
              </a:pathLst>
            </a:custGeom>
            <a:solidFill>
              <a:srgbClr val="4A86E8"/>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5A5A5A"/>
                </a:solidFill>
                <a:latin typeface="Arial"/>
                <a:ea typeface="Arial"/>
                <a:cs typeface="Arial"/>
                <a:sym typeface="Arial"/>
              </a:endParaRPr>
            </a:p>
          </p:txBody>
        </p:sp>
        <p:sp>
          <p:nvSpPr>
            <p:cNvPr id="962" name="Google Shape;962;p142"/>
            <p:cNvSpPr/>
            <p:nvPr/>
          </p:nvSpPr>
          <p:spPr>
            <a:xfrm>
              <a:off x="9975760" y="12253521"/>
              <a:ext cx="1125000" cy="1524300"/>
            </a:xfrm>
            <a:custGeom>
              <a:rect b="b" l="l" r="r" t="t"/>
              <a:pathLst>
                <a:path extrusionOk="0" h="120000" w="120000">
                  <a:moveTo>
                    <a:pt x="4107" y="0"/>
                  </a:moveTo>
                  <a:lnTo>
                    <a:pt x="0" y="0"/>
                  </a:lnTo>
                  <a:lnTo>
                    <a:pt x="0" y="3243"/>
                  </a:lnTo>
                  <a:lnTo>
                    <a:pt x="0" y="19027"/>
                  </a:lnTo>
                  <a:lnTo>
                    <a:pt x="52518" y="19027"/>
                  </a:lnTo>
                  <a:cubicBezTo>
                    <a:pt x="54865" y="19027"/>
                    <a:pt x="56919" y="20324"/>
                    <a:pt x="56919" y="22054"/>
                  </a:cubicBezTo>
                  <a:cubicBezTo>
                    <a:pt x="56919" y="23783"/>
                    <a:pt x="54865" y="25297"/>
                    <a:pt x="52518" y="25297"/>
                  </a:cubicBezTo>
                  <a:lnTo>
                    <a:pt x="0" y="25297"/>
                  </a:lnTo>
                  <a:lnTo>
                    <a:pt x="0" y="37837"/>
                  </a:lnTo>
                  <a:lnTo>
                    <a:pt x="43716" y="37837"/>
                  </a:lnTo>
                  <a:cubicBezTo>
                    <a:pt x="46063" y="37837"/>
                    <a:pt x="48117" y="39351"/>
                    <a:pt x="48117" y="41081"/>
                  </a:cubicBezTo>
                  <a:cubicBezTo>
                    <a:pt x="48117" y="42810"/>
                    <a:pt x="46063" y="44108"/>
                    <a:pt x="43716" y="44108"/>
                  </a:cubicBezTo>
                  <a:lnTo>
                    <a:pt x="0" y="44108"/>
                  </a:lnTo>
                  <a:lnTo>
                    <a:pt x="0" y="56648"/>
                  </a:lnTo>
                  <a:lnTo>
                    <a:pt x="26405" y="56648"/>
                  </a:lnTo>
                  <a:cubicBezTo>
                    <a:pt x="28753" y="56648"/>
                    <a:pt x="30513" y="58162"/>
                    <a:pt x="30513" y="59891"/>
                  </a:cubicBezTo>
                  <a:cubicBezTo>
                    <a:pt x="30513" y="61621"/>
                    <a:pt x="28753" y="63135"/>
                    <a:pt x="26405" y="63135"/>
                  </a:cubicBezTo>
                  <a:lnTo>
                    <a:pt x="0" y="63135"/>
                  </a:lnTo>
                  <a:lnTo>
                    <a:pt x="0" y="116540"/>
                  </a:lnTo>
                  <a:lnTo>
                    <a:pt x="0" y="119783"/>
                  </a:lnTo>
                  <a:lnTo>
                    <a:pt x="4107" y="119783"/>
                  </a:lnTo>
                  <a:lnTo>
                    <a:pt x="25525" y="119783"/>
                  </a:lnTo>
                  <a:lnTo>
                    <a:pt x="25525" y="91459"/>
                  </a:lnTo>
                  <a:cubicBezTo>
                    <a:pt x="25525" y="89729"/>
                    <a:pt x="27579" y="88216"/>
                    <a:pt x="29926" y="88216"/>
                  </a:cubicBezTo>
                  <a:lnTo>
                    <a:pt x="63960" y="88216"/>
                  </a:lnTo>
                  <a:cubicBezTo>
                    <a:pt x="66308" y="88216"/>
                    <a:pt x="68361" y="89729"/>
                    <a:pt x="68361" y="91459"/>
                  </a:cubicBezTo>
                  <a:lnTo>
                    <a:pt x="68361" y="119783"/>
                  </a:lnTo>
                  <a:lnTo>
                    <a:pt x="115305" y="119783"/>
                  </a:lnTo>
                  <a:lnTo>
                    <a:pt x="119706" y="119783"/>
                  </a:lnTo>
                  <a:lnTo>
                    <a:pt x="119706" y="116540"/>
                  </a:lnTo>
                  <a:lnTo>
                    <a:pt x="119706" y="3243"/>
                  </a:lnTo>
                  <a:lnTo>
                    <a:pt x="119706" y="0"/>
                  </a:lnTo>
                  <a:lnTo>
                    <a:pt x="115305" y="0"/>
                  </a:lnTo>
                  <a:lnTo>
                    <a:pt x="4107" y="0"/>
                  </a:lnTo>
                </a:path>
              </a:pathLst>
            </a:custGeom>
            <a:solidFill>
              <a:srgbClr val="4A86E8"/>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5A5A5A"/>
                </a:solidFill>
                <a:latin typeface="Arial"/>
                <a:ea typeface="Arial"/>
                <a:cs typeface="Arial"/>
                <a:sym typeface="Arial"/>
              </a:endParaRPr>
            </a:p>
          </p:txBody>
        </p:sp>
        <p:sp>
          <p:nvSpPr>
            <p:cNvPr id="963" name="Google Shape;963;p142"/>
            <p:cNvSpPr/>
            <p:nvPr/>
          </p:nvSpPr>
          <p:spPr>
            <a:xfrm>
              <a:off x="5209112" y="9071764"/>
              <a:ext cx="2346900" cy="4706100"/>
            </a:xfrm>
            <a:custGeom>
              <a:rect b="b" l="l" r="r" t="t"/>
              <a:pathLst>
                <a:path extrusionOk="0" h="120000" w="120000">
                  <a:moveTo>
                    <a:pt x="115939" y="43967"/>
                  </a:moveTo>
                  <a:lnTo>
                    <a:pt x="95915" y="43967"/>
                  </a:lnTo>
                  <a:lnTo>
                    <a:pt x="95915" y="17992"/>
                  </a:lnTo>
                  <a:cubicBezTo>
                    <a:pt x="95915" y="16872"/>
                    <a:pt x="94095" y="15962"/>
                    <a:pt x="91855" y="15962"/>
                  </a:cubicBezTo>
                  <a:lnTo>
                    <a:pt x="63850" y="15962"/>
                  </a:lnTo>
                  <a:lnTo>
                    <a:pt x="63850" y="1960"/>
                  </a:lnTo>
                  <a:cubicBezTo>
                    <a:pt x="63850" y="910"/>
                    <a:pt x="62170" y="0"/>
                    <a:pt x="59929" y="0"/>
                  </a:cubicBezTo>
                  <a:cubicBezTo>
                    <a:pt x="57689" y="0"/>
                    <a:pt x="55869" y="910"/>
                    <a:pt x="55869" y="1960"/>
                  </a:cubicBezTo>
                  <a:lnTo>
                    <a:pt x="55869" y="15962"/>
                  </a:lnTo>
                  <a:lnTo>
                    <a:pt x="27864" y="15962"/>
                  </a:lnTo>
                  <a:cubicBezTo>
                    <a:pt x="25764" y="15962"/>
                    <a:pt x="23943" y="16872"/>
                    <a:pt x="23943" y="17992"/>
                  </a:cubicBezTo>
                  <a:lnTo>
                    <a:pt x="23943" y="43967"/>
                  </a:lnTo>
                  <a:lnTo>
                    <a:pt x="3920" y="43967"/>
                  </a:lnTo>
                  <a:cubicBezTo>
                    <a:pt x="1680" y="43967"/>
                    <a:pt x="0" y="44877"/>
                    <a:pt x="0" y="45997"/>
                  </a:cubicBezTo>
                  <a:lnTo>
                    <a:pt x="0" y="117899"/>
                  </a:lnTo>
                  <a:cubicBezTo>
                    <a:pt x="0" y="119019"/>
                    <a:pt x="1680" y="119929"/>
                    <a:pt x="3920" y="119929"/>
                  </a:cubicBezTo>
                  <a:lnTo>
                    <a:pt x="47887" y="119929"/>
                  </a:lnTo>
                  <a:lnTo>
                    <a:pt x="47887" y="105927"/>
                  </a:lnTo>
                  <a:cubicBezTo>
                    <a:pt x="47887" y="104807"/>
                    <a:pt x="49708" y="103967"/>
                    <a:pt x="51948" y="103967"/>
                  </a:cubicBezTo>
                  <a:lnTo>
                    <a:pt x="67911" y="103967"/>
                  </a:lnTo>
                  <a:cubicBezTo>
                    <a:pt x="70151" y="103967"/>
                    <a:pt x="71971" y="104807"/>
                    <a:pt x="71971" y="105927"/>
                  </a:cubicBezTo>
                  <a:lnTo>
                    <a:pt x="71971" y="119929"/>
                  </a:lnTo>
                  <a:lnTo>
                    <a:pt x="115939" y="119929"/>
                  </a:lnTo>
                  <a:cubicBezTo>
                    <a:pt x="118039" y="119929"/>
                    <a:pt x="119859" y="119019"/>
                    <a:pt x="119859" y="117899"/>
                  </a:cubicBezTo>
                  <a:lnTo>
                    <a:pt x="119859" y="45997"/>
                  </a:lnTo>
                  <a:cubicBezTo>
                    <a:pt x="119859" y="44877"/>
                    <a:pt x="118039" y="43967"/>
                    <a:pt x="115939" y="43967"/>
                  </a:cubicBezTo>
                  <a:close/>
                  <a:moveTo>
                    <a:pt x="43967" y="23943"/>
                  </a:moveTo>
                  <a:lnTo>
                    <a:pt x="75892" y="23943"/>
                  </a:lnTo>
                  <a:cubicBezTo>
                    <a:pt x="78133" y="23943"/>
                    <a:pt x="79953" y="24854"/>
                    <a:pt x="79953" y="25974"/>
                  </a:cubicBezTo>
                  <a:cubicBezTo>
                    <a:pt x="79953" y="27094"/>
                    <a:pt x="78133" y="28004"/>
                    <a:pt x="75892" y="28004"/>
                  </a:cubicBezTo>
                  <a:lnTo>
                    <a:pt x="43967" y="28004"/>
                  </a:lnTo>
                  <a:cubicBezTo>
                    <a:pt x="41726" y="28004"/>
                    <a:pt x="39906" y="27094"/>
                    <a:pt x="39906" y="25974"/>
                  </a:cubicBezTo>
                  <a:cubicBezTo>
                    <a:pt x="39906" y="24854"/>
                    <a:pt x="41726" y="23943"/>
                    <a:pt x="43967" y="23943"/>
                  </a:cubicBezTo>
                  <a:close/>
                  <a:moveTo>
                    <a:pt x="43967" y="35985"/>
                  </a:moveTo>
                  <a:lnTo>
                    <a:pt x="75892" y="35985"/>
                  </a:lnTo>
                  <a:cubicBezTo>
                    <a:pt x="78133" y="35985"/>
                    <a:pt x="79953" y="36896"/>
                    <a:pt x="79953" y="37946"/>
                  </a:cubicBezTo>
                  <a:cubicBezTo>
                    <a:pt x="79953" y="39066"/>
                    <a:pt x="78133" y="39976"/>
                    <a:pt x="75892" y="39976"/>
                  </a:cubicBezTo>
                  <a:lnTo>
                    <a:pt x="43967" y="39976"/>
                  </a:lnTo>
                  <a:cubicBezTo>
                    <a:pt x="41726" y="39976"/>
                    <a:pt x="39906" y="39066"/>
                    <a:pt x="39906" y="37946"/>
                  </a:cubicBezTo>
                  <a:cubicBezTo>
                    <a:pt x="39906" y="36896"/>
                    <a:pt x="41726" y="35985"/>
                    <a:pt x="43967" y="35985"/>
                  </a:cubicBezTo>
                  <a:close/>
                  <a:moveTo>
                    <a:pt x="91855" y="95915"/>
                  </a:moveTo>
                  <a:lnTo>
                    <a:pt x="27864" y="95915"/>
                  </a:lnTo>
                  <a:cubicBezTo>
                    <a:pt x="25764" y="95915"/>
                    <a:pt x="23943" y="95075"/>
                    <a:pt x="23943" y="93955"/>
                  </a:cubicBezTo>
                  <a:cubicBezTo>
                    <a:pt x="23943" y="92835"/>
                    <a:pt x="25764" y="91925"/>
                    <a:pt x="27864" y="91925"/>
                  </a:cubicBezTo>
                  <a:lnTo>
                    <a:pt x="91855" y="91925"/>
                  </a:lnTo>
                  <a:cubicBezTo>
                    <a:pt x="94095" y="91925"/>
                    <a:pt x="95915" y="92835"/>
                    <a:pt x="95915" y="93955"/>
                  </a:cubicBezTo>
                  <a:cubicBezTo>
                    <a:pt x="95915" y="95075"/>
                    <a:pt x="94095" y="95915"/>
                    <a:pt x="91855" y="95915"/>
                  </a:cubicBezTo>
                  <a:close/>
                  <a:moveTo>
                    <a:pt x="91855" y="79953"/>
                  </a:moveTo>
                  <a:lnTo>
                    <a:pt x="27864" y="79953"/>
                  </a:lnTo>
                  <a:cubicBezTo>
                    <a:pt x="25764" y="79953"/>
                    <a:pt x="23943" y="79043"/>
                    <a:pt x="23943" y="77922"/>
                  </a:cubicBezTo>
                  <a:cubicBezTo>
                    <a:pt x="23943" y="76872"/>
                    <a:pt x="25764" y="75962"/>
                    <a:pt x="27864" y="75962"/>
                  </a:cubicBezTo>
                  <a:lnTo>
                    <a:pt x="91855" y="75962"/>
                  </a:lnTo>
                  <a:cubicBezTo>
                    <a:pt x="94095" y="75962"/>
                    <a:pt x="95915" y="76872"/>
                    <a:pt x="95915" y="77922"/>
                  </a:cubicBezTo>
                  <a:cubicBezTo>
                    <a:pt x="95915" y="79043"/>
                    <a:pt x="94095" y="79953"/>
                    <a:pt x="91855" y="79953"/>
                  </a:cubicBezTo>
                  <a:close/>
                  <a:moveTo>
                    <a:pt x="91855" y="63990"/>
                  </a:moveTo>
                  <a:lnTo>
                    <a:pt x="27864" y="63990"/>
                  </a:lnTo>
                  <a:cubicBezTo>
                    <a:pt x="25764" y="63990"/>
                    <a:pt x="23943" y="63080"/>
                    <a:pt x="23943" y="61960"/>
                  </a:cubicBezTo>
                  <a:cubicBezTo>
                    <a:pt x="23943" y="60840"/>
                    <a:pt x="25764" y="59929"/>
                    <a:pt x="27864" y="59929"/>
                  </a:cubicBezTo>
                  <a:lnTo>
                    <a:pt x="91855" y="59929"/>
                  </a:lnTo>
                  <a:cubicBezTo>
                    <a:pt x="94095" y="59929"/>
                    <a:pt x="95915" y="60840"/>
                    <a:pt x="95915" y="61960"/>
                  </a:cubicBezTo>
                  <a:cubicBezTo>
                    <a:pt x="95915" y="63080"/>
                    <a:pt x="94095" y="63990"/>
                    <a:pt x="91855" y="63990"/>
                  </a:cubicBezTo>
                  <a:close/>
                </a:path>
              </a:pathLst>
            </a:custGeom>
            <a:solidFill>
              <a:srgbClr val="4A86E8"/>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5A5A5A"/>
                </a:solidFill>
                <a:latin typeface="Arial"/>
                <a:ea typeface="Arial"/>
                <a:cs typeface="Arial"/>
                <a:sym typeface="Arial"/>
              </a:endParaRPr>
            </a:p>
          </p:txBody>
        </p:sp>
        <p:sp>
          <p:nvSpPr>
            <p:cNvPr id="964" name="Google Shape;964;p142"/>
            <p:cNvSpPr/>
            <p:nvPr/>
          </p:nvSpPr>
          <p:spPr>
            <a:xfrm>
              <a:off x="1628120" y="10499321"/>
              <a:ext cx="3278400" cy="3278400"/>
            </a:xfrm>
            <a:custGeom>
              <a:rect b="b" l="l" r="r" t="t"/>
              <a:pathLst>
                <a:path extrusionOk="0" h="120000" w="120000">
                  <a:moveTo>
                    <a:pt x="117894" y="47959"/>
                  </a:moveTo>
                  <a:lnTo>
                    <a:pt x="111879" y="47959"/>
                  </a:lnTo>
                  <a:lnTo>
                    <a:pt x="111879" y="37926"/>
                  </a:lnTo>
                  <a:cubicBezTo>
                    <a:pt x="111879" y="36822"/>
                    <a:pt x="110977" y="35919"/>
                    <a:pt x="109874" y="35919"/>
                  </a:cubicBezTo>
                  <a:lnTo>
                    <a:pt x="89924" y="35919"/>
                  </a:lnTo>
                  <a:cubicBezTo>
                    <a:pt x="88822" y="35919"/>
                    <a:pt x="87919" y="36822"/>
                    <a:pt x="87919" y="37926"/>
                  </a:cubicBezTo>
                  <a:lnTo>
                    <a:pt x="87919" y="47959"/>
                  </a:lnTo>
                  <a:lnTo>
                    <a:pt x="81904" y="47959"/>
                  </a:lnTo>
                  <a:cubicBezTo>
                    <a:pt x="80802" y="47959"/>
                    <a:pt x="79899" y="48862"/>
                    <a:pt x="79899" y="49966"/>
                  </a:cubicBezTo>
                  <a:lnTo>
                    <a:pt x="79899" y="67926"/>
                  </a:lnTo>
                  <a:lnTo>
                    <a:pt x="47919" y="67926"/>
                  </a:lnTo>
                  <a:lnTo>
                    <a:pt x="47919" y="37926"/>
                  </a:lnTo>
                  <a:cubicBezTo>
                    <a:pt x="47919" y="36822"/>
                    <a:pt x="47117" y="35919"/>
                    <a:pt x="46015" y="35919"/>
                  </a:cubicBezTo>
                  <a:lnTo>
                    <a:pt x="40000" y="35919"/>
                  </a:lnTo>
                  <a:lnTo>
                    <a:pt x="40000" y="21973"/>
                  </a:lnTo>
                  <a:cubicBezTo>
                    <a:pt x="40000" y="20869"/>
                    <a:pt x="39097" y="19966"/>
                    <a:pt x="37994" y="19966"/>
                  </a:cubicBezTo>
                  <a:lnTo>
                    <a:pt x="23959" y="19966"/>
                  </a:lnTo>
                  <a:lnTo>
                    <a:pt x="23959" y="2006"/>
                  </a:lnTo>
                  <a:cubicBezTo>
                    <a:pt x="23959" y="903"/>
                    <a:pt x="23057" y="0"/>
                    <a:pt x="21954" y="0"/>
                  </a:cubicBezTo>
                  <a:cubicBezTo>
                    <a:pt x="20852" y="0"/>
                    <a:pt x="20050" y="903"/>
                    <a:pt x="20050" y="2006"/>
                  </a:cubicBezTo>
                  <a:lnTo>
                    <a:pt x="20050" y="19966"/>
                  </a:lnTo>
                  <a:lnTo>
                    <a:pt x="10025" y="19966"/>
                  </a:lnTo>
                  <a:cubicBezTo>
                    <a:pt x="8922" y="19966"/>
                    <a:pt x="8020" y="20869"/>
                    <a:pt x="8020" y="21973"/>
                  </a:cubicBezTo>
                  <a:lnTo>
                    <a:pt x="8020" y="35919"/>
                  </a:lnTo>
                  <a:lnTo>
                    <a:pt x="2005" y="35919"/>
                  </a:lnTo>
                  <a:cubicBezTo>
                    <a:pt x="902" y="35919"/>
                    <a:pt x="0" y="36822"/>
                    <a:pt x="0" y="37926"/>
                  </a:cubicBezTo>
                  <a:lnTo>
                    <a:pt x="0" y="117892"/>
                  </a:lnTo>
                  <a:cubicBezTo>
                    <a:pt x="0" y="118996"/>
                    <a:pt x="902" y="119899"/>
                    <a:pt x="2005" y="119899"/>
                  </a:cubicBezTo>
                  <a:lnTo>
                    <a:pt x="16040" y="119899"/>
                  </a:lnTo>
                  <a:lnTo>
                    <a:pt x="16040" y="105953"/>
                  </a:lnTo>
                  <a:cubicBezTo>
                    <a:pt x="16040" y="104849"/>
                    <a:pt x="16942" y="103946"/>
                    <a:pt x="18045" y="103946"/>
                  </a:cubicBezTo>
                  <a:lnTo>
                    <a:pt x="25964" y="103946"/>
                  </a:lnTo>
                  <a:cubicBezTo>
                    <a:pt x="27067" y="103946"/>
                    <a:pt x="27969" y="104849"/>
                    <a:pt x="27969" y="105953"/>
                  </a:cubicBezTo>
                  <a:lnTo>
                    <a:pt x="27969" y="119899"/>
                  </a:lnTo>
                  <a:lnTo>
                    <a:pt x="46015" y="119899"/>
                  </a:lnTo>
                  <a:lnTo>
                    <a:pt x="81904" y="119899"/>
                  </a:lnTo>
                  <a:lnTo>
                    <a:pt x="95839" y="119899"/>
                  </a:lnTo>
                  <a:lnTo>
                    <a:pt x="95839" y="105953"/>
                  </a:lnTo>
                  <a:cubicBezTo>
                    <a:pt x="95839" y="104849"/>
                    <a:pt x="96741" y="103946"/>
                    <a:pt x="97844" y="103946"/>
                  </a:cubicBezTo>
                  <a:lnTo>
                    <a:pt x="105864" y="103946"/>
                  </a:lnTo>
                  <a:cubicBezTo>
                    <a:pt x="106967" y="103946"/>
                    <a:pt x="107869" y="104849"/>
                    <a:pt x="107869" y="105953"/>
                  </a:cubicBezTo>
                  <a:lnTo>
                    <a:pt x="107869" y="119899"/>
                  </a:lnTo>
                  <a:lnTo>
                    <a:pt x="117894" y="119899"/>
                  </a:lnTo>
                  <a:cubicBezTo>
                    <a:pt x="118997" y="119899"/>
                    <a:pt x="119899" y="118996"/>
                    <a:pt x="119899" y="117892"/>
                  </a:cubicBezTo>
                  <a:lnTo>
                    <a:pt x="119899" y="49966"/>
                  </a:lnTo>
                  <a:cubicBezTo>
                    <a:pt x="119899" y="48862"/>
                    <a:pt x="118997" y="47959"/>
                    <a:pt x="117894" y="47959"/>
                  </a:cubicBezTo>
                  <a:close/>
                  <a:moveTo>
                    <a:pt x="18045" y="27993"/>
                  </a:moveTo>
                  <a:lnTo>
                    <a:pt x="29974" y="27993"/>
                  </a:lnTo>
                  <a:cubicBezTo>
                    <a:pt x="31077" y="27993"/>
                    <a:pt x="31979" y="28896"/>
                    <a:pt x="31979" y="30000"/>
                  </a:cubicBezTo>
                  <a:cubicBezTo>
                    <a:pt x="31979" y="31103"/>
                    <a:pt x="31077" y="32006"/>
                    <a:pt x="29974" y="32006"/>
                  </a:cubicBezTo>
                  <a:lnTo>
                    <a:pt x="18045" y="32006"/>
                  </a:lnTo>
                  <a:cubicBezTo>
                    <a:pt x="16942" y="32006"/>
                    <a:pt x="16040" y="31103"/>
                    <a:pt x="16040" y="30000"/>
                  </a:cubicBezTo>
                  <a:cubicBezTo>
                    <a:pt x="16040" y="28896"/>
                    <a:pt x="16942" y="27993"/>
                    <a:pt x="18045" y="27993"/>
                  </a:cubicBezTo>
                  <a:close/>
                  <a:moveTo>
                    <a:pt x="37994" y="95919"/>
                  </a:moveTo>
                  <a:lnTo>
                    <a:pt x="10025" y="95919"/>
                  </a:lnTo>
                  <a:cubicBezTo>
                    <a:pt x="8922" y="95919"/>
                    <a:pt x="8020" y="95016"/>
                    <a:pt x="8020" y="93913"/>
                  </a:cubicBezTo>
                  <a:cubicBezTo>
                    <a:pt x="8020" y="92809"/>
                    <a:pt x="8922" y="91906"/>
                    <a:pt x="10025" y="91906"/>
                  </a:cubicBezTo>
                  <a:lnTo>
                    <a:pt x="37994" y="91906"/>
                  </a:lnTo>
                  <a:cubicBezTo>
                    <a:pt x="39097" y="91906"/>
                    <a:pt x="40000" y="92809"/>
                    <a:pt x="40000" y="93913"/>
                  </a:cubicBezTo>
                  <a:cubicBezTo>
                    <a:pt x="40000" y="95016"/>
                    <a:pt x="39097" y="95919"/>
                    <a:pt x="37994" y="95919"/>
                  </a:cubicBezTo>
                  <a:close/>
                  <a:moveTo>
                    <a:pt x="37994" y="87892"/>
                  </a:moveTo>
                  <a:lnTo>
                    <a:pt x="10025" y="87892"/>
                  </a:lnTo>
                  <a:cubicBezTo>
                    <a:pt x="8922" y="87892"/>
                    <a:pt x="8020" y="86989"/>
                    <a:pt x="8020" y="85886"/>
                  </a:cubicBezTo>
                  <a:cubicBezTo>
                    <a:pt x="8020" y="84782"/>
                    <a:pt x="8922" y="83879"/>
                    <a:pt x="10025" y="83879"/>
                  </a:cubicBezTo>
                  <a:lnTo>
                    <a:pt x="37994" y="83879"/>
                  </a:lnTo>
                  <a:cubicBezTo>
                    <a:pt x="39097" y="83879"/>
                    <a:pt x="40000" y="84782"/>
                    <a:pt x="40000" y="85886"/>
                  </a:cubicBezTo>
                  <a:cubicBezTo>
                    <a:pt x="40000" y="86989"/>
                    <a:pt x="39097" y="87892"/>
                    <a:pt x="37994" y="87892"/>
                  </a:cubicBezTo>
                  <a:close/>
                  <a:moveTo>
                    <a:pt x="37994" y="79966"/>
                  </a:moveTo>
                  <a:lnTo>
                    <a:pt x="10025" y="79966"/>
                  </a:lnTo>
                  <a:cubicBezTo>
                    <a:pt x="8922" y="79966"/>
                    <a:pt x="8020" y="79063"/>
                    <a:pt x="8020" y="77959"/>
                  </a:cubicBezTo>
                  <a:cubicBezTo>
                    <a:pt x="8020" y="76856"/>
                    <a:pt x="8922" y="75953"/>
                    <a:pt x="10025" y="75953"/>
                  </a:cubicBezTo>
                  <a:lnTo>
                    <a:pt x="37994" y="75953"/>
                  </a:lnTo>
                  <a:cubicBezTo>
                    <a:pt x="39097" y="75953"/>
                    <a:pt x="40000" y="76856"/>
                    <a:pt x="40000" y="77959"/>
                  </a:cubicBezTo>
                  <a:cubicBezTo>
                    <a:pt x="40000" y="79063"/>
                    <a:pt x="39097" y="79966"/>
                    <a:pt x="37994" y="79966"/>
                  </a:cubicBezTo>
                  <a:close/>
                  <a:moveTo>
                    <a:pt x="37994" y="71939"/>
                  </a:moveTo>
                  <a:lnTo>
                    <a:pt x="10025" y="71939"/>
                  </a:lnTo>
                  <a:cubicBezTo>
                    <a:pt x="8922" y="71939"/>
                    <a:pt x="8020" y="71036"/>
                    <a:pt x="8020" y="69933"/>
                  </a:cubicBezTo>
                  <a:cubicBezTo>
                    <a:pt x="8020" y="68829"/>
                    <a:pt x="8922" y="67926"/>
                    <a:pt x="10025" y="67926"/>
                  </a:cubicBezTo>
                  <a:lnTo>
                    <a:pt x="37994" y="67926"/>
                  </a:lnTo>
                  <a:cubicBezTo>
                    <a:pt x="39097" y="67926"/>
                    <a:pt x="40000" y="68829"/>
                    <a:pt x="40000" y="69933"/>
                  </a:cubicBezTo>
                  <a:cubicBezTo>
                    <a:pt x="40000" y="71036"/>
                    <a:pt x="39097" y="71939"/>
                    <a:pt x="37994" y="71939"/>
                  </a:cubicBezTo>
                  <a:close/>
                  <a:moveTo>
                    <a:pt x="37994" y="63913"/>
                  </a:moveTo>
                  <a:lnTo>
                    <a:pt x="10025" y="63913"/>
                  </a:lnTo>
                  <a:cubicBezTo>
                    <a:pt x="8922" y="63913"/>
                    <a:pt x="8020" y="63010"/>
                    <a:pt x="8020" y="61906"/>
                  </a:cubicBezTo>
                  <a:cubicBezTo>
                    <a:pt x="8020" y="60802"/>
                    <a:pt x="8922" y="59899"/>
                    <a:pt x="10025" y="59899"/>
                  </a:cubicBezTo>
                  <a:lnTo>
                    <a:pt x="37994" y="59899"/>
                  </a:lnTo>
                  <a:cubicBezTo>
                    <a:pt x="39097" y="59899"/>
                    <a:pt x="40000" y="60802"/>
                    <a:pt x="40000" y="61906"/>
                  </a:cubicBezTo>
                  <a:cubicBezTo>
                    <a:pt x="40000" y="63010"/>
                    <a:pt x="39097" y="63913"/>
                    <a:pt x="37994" y="63913"/>
                  </a:cubicBezTo>
                  <a:close/>
                  <a:moveTo>
                    <a:pt x="37994" y="55986"/>
                  </a:moveTo>
                  <a:lnTo>
                    <a:pt x="10025" y="55986"/>
                  </a:lnTo>
                  <a:cubicBezTo>
                    <a:pt x="8922" y="55986"/>
                    <a:pt x="8020" y="55083"/>
                    <a:pt x="8020" y="53979"/>
                  </a:cubicBezTo>
                  <a:cubicBezTo>
                    <a:pt x="8020" y="52876"/>
                    <a:pt x="8922" y="51973"/>
                    <a:pt x="10025" y="51973"/>
                  </a:cubicBezTo>
                  <a:lnTo>
                    <a:pt x="37994" y="51973"/>
                  </a:lnTo>
                  <a:cubicBezTo>
                    <a:pt x="39097" y="51973"/>
                    <a:pt x="40000" y="52876"/>
                    <a:pt x="40000" y="53979"/>
                  </a:cubicBezTo>
                  <a:cubicBezTo>
                    <a:pt x="40000" y="55083"/>
                    <a:pt x="39097" y="55986"/>
                    <a:pt x="37994" y="55986"/>
                  </a:cubicBezTo>
                  <a:close/>
                  <a:moveTo>
                    <a:pt x="37994" y="47959"/>
                  </a:moveTo>
                  <a:lnTo>
                    <a:pt x="10025" y="47959"/>
                  </a:lnTo>
                  <a:cubicBezTo>
                    <a:pt x="8922" y="47959"/>
                    <a:pt x="8020" y="47056"/>
                    <a:pt x="8020" y="45953"/>
                  </a:cubicBezTo>
                  <a:cubicBezTo>
                    <a:pt x="8020" y="44849"/>
                    <a:pt x="8922" y="43946"/>
                    <a:pt x="10025" y="43946"/>
                  </a:cubicBezTo>
                  <a:lnTo>
                    <a:pt x="37994" y="43946"/>
                  </a:lnTo>
                  <a:cubicBezTo>
                    <a:pt x="39097" y="43946"/>
                    <a:pt x="40000" y="44849"/>
                    <a:pt x="40000" y="45953"/>
                  </a:cubicBezTo>
                  <a:cubicBezTo>
                    <a:pt x="40000" y="47056"/>
                    <a:pt x="39097" y="47959"/>
                    <a:pt x="37994" y="47959"/>
                  </a:cubicBezTo>
                  <a:close/>
                  <a:moveTo>
                    <a:pt x="73884" y="99933"/>
                  </a:moveTo>
                  <a:lnTo>
                    <a:pt x="53934" y="99933"/>
                  </a:lnTo>
                  <a:cubicBezTo>
                    <a:pt x="52832" y="99933"/>
                    <a:pt x="51929" y="99030"/>
                    <a:pt x="51929" y="97926"/>
                  </a:cubicBezTo>
                  <a:cubicBezTo>
                    <a:pt x="51929" y="96822"/>
                    <a:pt x="52832" y="95919"/>
                    <a:pt x="53934" y="95919"/>
                  </a:cubicBezTo>
                  <a:lnTo>
                    <a:pt x="73884" y="95919"/>
                  </a:lnTo>
                  <a:cubicBezTo>
                    <a:pt x="74987" y="95919"/>
                    <a:pt x="75889" y="96822"/>
                    <a:pt x="75889" y="97926"/>
                  </a:cubicBezTo>
                  <a:cubicBezTo>
                    <a:pt x="75889" y="99030"/>
                    <a:pt x="74987" y="99933"/>
                    <a:pt x="73884" y="99933"/>
                  </a:cubicBezTo>
                  <a:close/>
                  <a:moveTo>
                    <a:pt x="73884" y="91906"/>
                  </a:moveTo>
                  <a:lnTo>
                    <a:pt x="53934" y="91906"/>
                  </a:lnTo>
                  <a:cubicBezTo>
                    <a:pt x="52832" y="91906"/>
                    <a:pt x="51929" y="91003"/>
                    <a:pt x="51929" y="89899"/>
                  </a:cubicBezTo>
                  <a:cubicBezTo>
                    <a:pt x="51929" y="88795"/>
                    <a:pt x="52832" y="87892"/>
                    <a:pt x="53934" y="87892"/>
                  </a:cubicBezTo>
                  <a:lnTo>
                    <a:pt x="73884" y="87892"/>
                  </a:lnTo>
                  <a:cubicBezTo>
                    <a:pt x="74987" y="87892"/>
                    <a:pt x="75889" y="88795"/>
                    <a:pt x="75889" y="89899"/>
                  </a:cubicBezTo>
                  <a:cubicBezTo>
                    <a:pt x="75889" y="91003"/>
                    <a:pt x="74987" y="91906"/>
                    <a:pt x="73884" y="91906"/>
                  </a:cubicBezTo>
                  <a:close/>
                  <a:moveTo>
                    <a:pt x="73884" y="83879"/>
                  </a:moveTo>
                  <a:lnTo>
                    <a:pt x="53934" y="83879"/>
                  </a:lnTo>
                  <a:cubicBezTo>
                    <a:pt x="52832" y="83879"/>
                    <a:pt x="51929" y="82976"/>
                    <a:pt x="51929" y="81872"/>
                  </a:cubicBezTo>
                  <a:cubicBezTo>
                    <a:pt x="51929" y="80769"/>
                    <a:pt x="52832" y="79966"/>
                    <a:pt x="53934" y="79966"/>
                  </a:cubicBezTo>
                  <a:lnTo>
                    <a:pt x="73884" y="79966"/>
                  </a:lnTo>
                  <a:cubicBezTo>
                    <a:pt x="74987" y="79966"/>
                    <a:pt x="75889" y="80769"/>
                    <a:pt x="75889" y="81872"/>
                  </a:cubicBezTo>
                  <a:cubicBezTo>
                    <a:pt x="75889" y="82976"/>
                    <a:pt x="74987" y="83879"/>
                    <a:pt x="73884" y="83879"/>
                  </a:cubicBezTo>
                  <a:close/>
                  <a:moveTo>
                    <a:pt x="109874" y="99933"/>
                  </a:moveTo>
                  <a:lnTo>
                    <a:pt x="89924" y="99933"/>
                  </a:lnTo>
                  <a:cubicBezTo>
                    <a:pt x="88822" y="99933"/>
                    <a:pt x="87919" y="99030"/>
                    <a:pt x="87919" y="97926"/>
                  </a:cubicBezTo>
                  <a:cubicBezTo>
                    <a:pt x="87919" y="96822"/>
                    <a:pt x="88822" y="95919"/>
                    <a:pt x="89924" y="95919"/>
                  </a:cubicBezTo>
                  <a:lnTo>
                    <a:pt x="109874" y="95919"/>
                  </a:lnTo>
                  <a:cubicBezTo>
                    <a:pt x="110977" y="95919"/>
                    <a:pt x="111879" y="96822"/>
                    <a:pt x="111879" y="97926"/>
                  </a:cubicBezTo>
                  <a:cubicBezTo>
                    <a:pt x="111879" y="99030"/>
                    <a:pt x="110977" y="99933"/>
                    <a:pt x="109874" y="99933"/>
                  </a:cubicBezTo>
                  <a:close/>
                  <a:moveTo>
                    <a:pt x="109874" y="91906"/>
                  </a:moveTo>
                  <a:lnTo>
                    <a:pt x="89924" y="91906"/>
                  </a:lnTo>
                  <a:cubicBezTo>
                    <a:pt x="88822" y="91906"/>
                    <a:pt x="87919" y="91003"/>
                    <a:pt x="87919" y="89899"/>
                  </a:cubicBezTo>
                  <a:cubicBezTo>
                    <a:pt x="87919" y="88795"/>
                    <a:pt x="88822" y="87892"/>
                    <a:pt x="89924" y="87892"/>
                  </a:cubicBezTo>
                  <a:lnTo>
                    <a:pt x="109874" y="87892"/>
                  </a:lnTo>
                  <a:cubicBezTo>
                    <a:pt x="110977" y="87892"/>
                    <a:pt x="111879" y="88795"/>
                    <a:pt x="111879" y="89899"/>
                  </a:cubicBezTo>
                  <a:cubicBezTo>
                    <a:pt x="111879" y="91003"/>
                    <a:pt x="110977" y="91906"/>
                    <a:pt x="109874" y="91906"/>
                  </a:cubicBezTo>
                  <a:close/>
                  <a:moveTo>
                    <a:pt x="109874" y="83879"/>
                  </a:moveTo>
                  <a:lnTo>
                    <a:pt x="89924" y="83879"/>
                  </a:lnTo>
                  <a:cubicBezTo>
                    <a:pt x="88822" y="83879"/>
                    <a:pt x="87919" y="82976"/>
                    <a:pt x="87919" y="81872"/>
                  </a:cubicBezTo>
                  <a:cubicBezTo>
                    <a:pt x="87919" y="80769"/>
                    <a:pt x="88822" y="79966"/>
                    <a:pt x="89924" y="79966"/>
                  </a:cubicBezTo>
                  <a:lnTo>
                    <a:pt x="109874" y="79966"/>
                  </a:lnTo>
                  <a:cubicBezTo>
                    <a:pt x="110977" y="79966"/>
                    <a:pt x="111879" y="80769"/>
                    <a:pt x="111879" y="81872"/>
                  </a:cubicBezTo>
                  <a:cubicBezTo>
                    <a:pt x="111879" y="82976"/>
                    <a:pt x="110977" y="83879"/>
                    <a:pt x="109874" y="83879"/>
                  </a:cubicBezTo>
                  <a:close/>
                  <a:moveTo>
                    <a:pt x="109874" y="75953"/>
                  </a:moveTo>
                  <a:lnTo>
                    <a:pt x="89924" y="75953"/>
                  </a:lnTo>
                  <a:cubicBezTo>
                    <a:pt x="88822" y="75953"/>
                    <a:pt x="87919" y="75050"/>
                    <a:pt x="87919" y="73946"/>
                  </a:cubicBezTo>
                  <a:cubicBezTo>
                    <a:pt x="87919" y="72842"/>
                    <a:pt x="88822" y="71939"/>
                    <a:pt x="89924" y="71939"/>
                  </a:cubicBezTo>
                  <a:lnTo>
                    <a:pt x="109874" y="71939"/>
                  </a:lnTo>
                  <a:cubicBezTo>
                    <a:pt x="110977" y="71939"/>
                    <a:pt x="111879" y="72842"/>
                    <a:pt x="111879" y="73946"/>
                  </a:cubicBezTo>
                  <a:cubicBezTo>
                    <a:pt x="111879" y="75050"/>
                    <a:pt x="110977" y="75953"/>
                    <a:pt x="109874" y="75953"/>
                  </a:cubicBezTo>
                  <a:close/>
                  <a:moveTo>
                    <a:pt x="109874" y="67926"/>
                  </a:moveTo>
                  <a:lnTo>
                    <a:pt x="89924" y="67926"/>
                  </a:lnTo>
                  <a:cubicBezTo>
                    <a:pt x="88822" y="67926"/>
                    <a:pt x="87919" y="67023"/>
                    <a:pt x="87919" y="65919"/>
                  </a:cubicBezTo>
                  <a:cubicBezTo>
                    <a:pt x="87919" y="64816"/>
                    <a:pt x="88822" y="63913"/>
                    <a:pt x="89924" y="63913"/>
                  </a:cubicBezTo>
                  <a:lnTo>
                    <a:pt x="109874" y="63913"/>
                  </a:lnTo>
                  <a:cubicBezTo>
                    <a:pt x="110977" y="63913"/>
                    <a:pt x="111879" y="64816"/>
                    <a:pt x="111879" y="65919"/>
                  </a:cubicBezTo>
                  <a:cubicBezTo>
                    <a:pt x="111879" y="67023"/>
                    <a:pt x="110977" y="67926"/>
                    <a:pt x="109874" y="67926"/>
                  </a:cubicBezTo>
                  <a:close/>
                  <a:moveTo>
                    <a:pt x="109874" y="59899"/>
                  </a:moveTo>
                  <a:lnTo>
                    <a:pt x="89924" y="59899"/>
                  </a:lnTo>
                  <a:cubicBezTo>
                    <a:pt x="88822" y="59899"/>
                    <a:pt x="87919" y="58996"/>
                    <a:pt x="87919" y="57892"/>
                  </a:cubicBezTo>
                  <a:cubicBezTo>
                    <a:pt x="87919" y="56789"/>
                    <a:pt x="88822" y="55986"/>
                    <a:pt x="89924" y="55986"/>
                  </a:cubicBezTo>
                  <a:lnTo>
                    <a:pt x="109874" y="55986"/>
                  </a:lnTo>
                  <a:cubicBezTo>
                    <a:pt x="110977" y="55986"/>
                    <a:pt x="111879" y="56789"/>
                    <a:pt x="111879" y="57892"/>
                  </a:cubicBezTo>
                  <a:cubicBezTo>
                    <a:pt x="111879" y="58996"/>
                    <a:pt x="110977" y="59899"/>
                    <a:pt x="109874" y="59899"/>
                  </a:cubicBezTo>
                  <a:close/>
                </a:path>
              </a:pathLst>
            </a:custGeom>
            <a:solidFill>
              <a:srgbClr val="4A86E8"/>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5A5A5A"/>
                </a:solidFill>
                <a:latin typeface="Arial"/>
                <a:ea typeface="Arial"/>
                <a:cs typeface="Arial"/>
                <a:sym typeface="Aria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8" name="Shape 3458"/>
        <p:cNvGrpSpPr/>
        <p:nvPr/>
      </p:nvGrpSpPr>
      <p:grpSpPr>
        <a:xfrm>
          <a:off x="0" y="0"/>
          <a:ext cx="0" cy="0"/>
          <a:chOff x="0" y="0"/>
          <a:chExt cx="0" cy="0"/>
        </a:xfrm>
      </p:grpSpPr>
      <p:sp>
        <p:nvSpPr>
          <p:cNvPr id="3459" name="Google Shape;3459;p205"/>
          <p:cNvSpPr txBox="1"/>
          <p:nvPr>
            <p:ph type="title"/>
          </p:nvPr>
        </p:nvSpPr>
        <p:spPr>
          <a:xfrm>
            <a:off x="459388" y="218142"/>
            <a:ext cx="8225100" cy="52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Resources</a:t>
            </a:r>
            <a:endParaRPr/>
          </a:p>
        </p:txBody>
      </p:sp>
      <p:sp>
        <p:nvSpPr>
          <p:cNvPr id="3460" name="Google Shape;3460;p205"/>
          <p:cNvSpPr txBox="1"/>
          <p:nvPr/>
        </p:nvSpPr>
        <p:spPr>
          <a:xfrm>
            <a:off x="852491" y="957859"/>
            <a:ext cx="8675700" cy="4880100"/>
          </a:xfrm>
          <a:prstGeom prst="rect">
            <a:avLst/>
          </a:prstGeom>
          <a:noFill/>
          <a:ln>
            <a:noFill/>
          </a:ln>
        </p:spPr>
        <p:txBody>
          <a:bodyPr anchorCtr="0" anchor="t" bIns="45675" lIns="91400" spcFirstLastPara="1" rIns="91400" wrap="square" tIns="45675">
            <a:noAutofit/>
          </a:bodyPr>
          <a:lstStyle/>
          <a:p>
            <a:pPr indent="0" lvl="0" marL="0" marR="0" rtl="0" algn="l">
              <a:lnSpc>
                <a:spcPct val="150000"/>
              </a:lnSpc>
              <a:spcBef>
                <a:spcPts val="0"/>
              </a:spcBef>
              <a:spcAft>
                <a:spcPts val="0"/>
              </a:spcAft>
              <a:buClr>
                <a:srgbClr val="000000"/>
              </a:buClr>
              <a:buFont typeface="Arial"/>
              <a:buNone/>
            </a:pPr>
            <a:r>
              <a:rPr lang="en" sz="1600">
                <a:solidFill>
                  <a:srgbClr val="000000"/>
                </a:solidFill>
                <a:latin typeface="Helvetica Neue"/>
                <a:ea typeface="Helvetica Neue"/>
                <a:cs typeface="Helvetica Neue"/>
                <a:sym typeface="Helvetica Neue"/>
              </a:rPr>
              <a:t>Customers: </a:t>
            </a:r>
            <a:r>
              <a:rPr lang="en" sz="1600" u="sng">
                <a:solidFill>
                  <a:schemeClr val="hlink"/>
                </a:solidFill>
                <a:latin typeface="Helvetica Neue"/>
                <a:ea typeface="Helvetica Neue"/>
                <a:cs typeface="Helvetica Neue"/>
                <a:sym typeface="Helvetica Neue"/>
              </a:rPr>
              <a:t>https://apigee.com/about/customers</a:t>
            </a:r>
            <a:endParaRPr sz="1600">
              <a:solidFill>
                <a:srgbClr val="000000"/>
              </a:solidFill>
              <a:latin typeface="Helvetica Neue"/>
              <a:ea typeface="Helvetica Neue"/>
              <a:cs typeface="Helvetica Neue"/>
              <a:sym typeface="Helvetica Neue"/>
            </a:endParaRPr>
          </a:p>
          <a:p>
            <a:pPr indent="0" lvl="0" marL="0" marR="0" rtl="0" algn="l">
              <a:lnSpc>
                <a:spcPct val="150000"/>
              </a:lnSpc>
              <a:spcBef>
                <a:spcPts val="400"/>
              </a:spcBef>
              <a:spcAft>
                <a:spcPts val="0"/>
              </a:spcAft>
              <a:buNone/>
            </a:pPr>
            <a:r>
              <a:rPr lang="en" sz="1600">
                <a:solidFill>
                  <a:srgbClr val="000000"/>
                </a:solidFill>
                <a:latin typeface="Helvetica Neue"/>
                <a:ea typeface="Helvetica Neue"/>
                <a:cs typeface="Helvetica Neue"/>
                <a:sym typeface="Helvetica Neue"/>
              </a:rPr>
              <a:t>Point of View Materials: </a:t>
            </a:r>
            <a:r>
              <a:rPr lang="en" sz="1600" u="sng">
                <a:solidFill>
                  <a:schemeClr val="hlink"/>
                </a:solidFill>
                <a:latin typeface="Helvetica Neue"/>
                <a:ea typeface="Helvetica Neue"/>
                <a:cs typeface="Helvetica Neue"/>
                <a:sym typeface="Helvetica Neue"/>
              </a:rPr>
              <a:t>https://apigee.com/about/resources</a:t>
            </a:r>
            <a:endParaRPr sz="1600">
              <a:solidFill>
                <a:srgbClr val="000000"/>
              </a:solidFill>
              <a:latin typeface="Helvetica Neue"/>
              <a:ea typeface="Helvetica Neue"/>
              <a:cs typeface="Helvetica Neue"/>
              <a:sym typeface="Helvetica Neue"/>
            </a:endParaRPr>
          </a:p>
          <a:p>
            <a:pPr indent="0" lvl="0" marL="0" marR="0" rtl="0" algn="l">
              <a:lnSpc>
                <a:spcPct val="150000"/>
              </a:lnSpc>
              <a:spcBef>
                <a:spcPts val="400"/>
              </a:spcBef>
              <a:spcAft>
                <a:spcPts val="0"/>
              </a:spcAft>
              <a:buNone/>
            </a:pPr>
            <a:r>
              <a:rPr lang="en" sz="1600">
                <a:solidFill>
                  <a:srgbClr val="000000"/>
                </a:solidFill>
                <a:latin typeface="Helvetica Neue"/>
                <a:ea typeface="Helvetica Neue"/>
                <a:cs typeface="Helvetica Neue"/>
                <a:sym typeface="Helvetica Neue"/>
              </a:rPr>
              <a:t>Apigee Blogs (business and technical): </a:t>
            </a:r>
            <a:r>
              <a:rPr lang="en" sz="1600" u="sng">
                <a:solidFill>
                  <a:schemeClr val="hlink"/>
                </a:solidFill>
                <a:latin typeface="Helvetica Neue"/>
                <a:ea typeface="Helvetica Neue"/>
                <a:cs typeface="Helvetica Neue"/>
                <a:sym typeface="Helvetica Neue"/>
              </a:rPr>
              <a:t>https://apigee.com/about/blog</a:t>
            </a:r>
            <a:endParaRPr sz="1600">
              <a:solidFill>
                <a:srgbClr val="000000"/>
              </a:solidFill>
              <a:latin typeface="Helvetica Neue"/>
              <a:ea typeface="Helvetica Neue"/>
              <a:cs typeface="Helvetica Neue"/>
              <a:sym typeface="Helvetica Neue"/>
            </a:endParaRPr>
          </a:p>
          <a:p>
            <a:pPr indent="0" lvl="0" marL="0" marR="0" rtl="0" algn="l">
              <a:lnSpc>
                <a:spcPct val="150000"/>
              </a:lnSpc>
              <a:spcBef>
                <a:spcPts val="400"/>
              </a:spcBef>
              <a:spcAft>
                <a:spcPts val="0"/>
              </a:spcAft>
              <a:buNone/>
            </a:pPr>
            <a:r>
              <a:rPr lang="en" sz="1600">
                <a:solidFill>
                  <a:srgbClr val="000000"/>
                </a:solidFill>
                <a:latin typeface="Helvetica Neue"/>
                <a:ea typeface="Helvetica Neue"/>
                <a:cs typeface="Helvetica Neue"/>
                <a:sym typeface="Helvetica Neue"/>
              </a:rPr>
              <a:t>API Chronicle (monthly newsletter) : sign up at </a:t>
            </a:r>
            <a:r>
              <a:rPr lang="en" sz="1600" u="sng">
                <a:solidFill>
                  <a:schemeClr val="hlink"/>
                </a:solidFill>
                <a:latin typeface="Helvetica Neue"/>
                <a:ea typeface="Helvetica Neue"/>
                <a:cs typeface="Helvetica Neue"/>
                <a:sym typeface="Helvetica Neue"/>
                <a:hlinkClick r:id="rId3"/>
              </a:rPr>
              <a:t>http://www.apigee.com</a:t>
            </a:r>
            <a:endParaRPr sz="1600">
              <a:solidFill>
                <a:srgbClr val="000000"/>
              </a:solidFill>
              <a:latin typeface="Helvetica Neue"/>
              <a:ea typeface="Helvetica Neue"/>
              <a:cs typeface="Helvetica Neue"/>
              <a:sym typeface="Helvetica Neue"/>
            </a:endParaRPr>
          </a:p>
          <a:p>
            <a:pPr indent="0" lvl="0" marL="0" marR="0" rtl="0" algn="l">
              <a:lnSpc>
                <a:spcPct val="150000"/>
              </a:lnSpc>
              <a:spcBef>
                <a:spcPts val="400"/>
              </a:spcBef>
              <a:spcAft>
                <a:spcPts val="0"/>
              </a:spcAft>
              <a:buNone/>
            </a:pPr>
            <a:r>
              <a:rPr lang="en" sz="1600">
                <a:solidFill>
                  <a:srgbClr val="000000"/>
                </a:solidFill>
                <a:latin typeface="Helvetica Neue"/>
                <a:ea typeface="Helvetica Neue"/>
                <a:cs typeface="Helvetica Neue"/>
                <a:sym typeface="Helvetica Neue"/>
              </a:rPr>
              <a:t>Social Media: </a:t>
            </a:r>
            <a:r>
              <a:rPr lang="en" sz="1600" u="sng">
                <a:solidFill>
                  <a:schemeClr val="hlink"/>
                </a:solidFill>
                <a:latin typeface="Helvetica Neue"/>
                <a:ea typeface="Helvetica Neue"/>
                <a:cs typeface="Helvetica Neue"/>
                <a:sym typeface="Helvetica Neue"/>
                <a:hlinkClick r:id="rId4"/>
              </a:rPr>
              <a:t>YouTube Channel</a:t>
            </a:r>
            <a:r>
              <a:rPr lang="en" sz="1600">
                <a:solidFill>
                  <a:srgbClr val="000000"/>
                </a:solidFill>
                <a:latin typeface="Helvetica Neue"/>
                <a:ea typeface="Helvetica Neue"/>
                <a:cs typeface="Helvetica Neue"/>
                <a:sym typeface="Helvetica Neue"/>
              </a:rPr>
              <a:t> </a:t>
            </a:r>
            <a:r>
              <a:rPr lang="en" sz="1600" u="sng">
                <a:solidFill>
                  <a:schemeClr val="hlink"/>
                </a:solidFill>
                <a:latin typeface="Helvetica Neue"/>
                <a:ea typeface="Helvetica Neue"/>
                <a:cs typeface="Helvetica Neue"/>
                <a:sym typeface="Helvetica Neue"/>
                <a:hlinkClick r:id="rId5"/>
              </a:rPr>
              <a:t>Twitter: @Apigee</a:t>
            </a:r>
            <a:r>
              <a:rPr lang="en" sz="1600">
                <a:solidFill>
                  <a:srgbClr val="000000"/>
                </a:solidFill>
                <a:latin typeface="Helvetica Neue"/>
                <a:ea typeface="Helvetica Neue"/>
                <a:cs typeface="Helvetica Neue"/>
                <a:sym typeface="Helvetica Neue"/>
              </a:rPr>
              <a:t> </a:t>
            </a:r>
            <a:endParaRPr/>
          </a:p>
          <a:p>
            <a:pPr indent="0" lvl="0" marL="0" marR="0" rtl="0" algn="l">
              <a:lnSpc>
                <a:spcPct val="150000"/>
              </a:lnSpc>
              <a:spcBef>
                <a:spcPts val="400"/>
              </a:spcBef>
              <a:spcAft>
                <a:spcPts val="0"/>
              </a:spcAft>
              <a:buNone/>
            </a:pPr>
            <a:r>
              <a:rPr lang="en" sz="1600">
                <a:solidFill>
                  <a:srgbClr val="000000"/>
                </a:solidFill>
                <a:latin typeface="Helvetica Neue"/>
                <a:ea typeface="Helvetica Neue"/>
                <a:cs typeface="Helvetica Neue"/>
                <a:sym typeface="Helvetica Neue"/>
              </a:rPr>
              <a:t>Docs: </a:t>
            </a:r>
            <a:r>
              <a:rPr lang="en" sz="1600" u="sng">
                <a:solidFill>
                  <a:schemeClr val="hlink"/>
                </a:solidFill>
                <a:latin typeface="Helvetica Neue"/>
                <a:ea typeface="Helvetica Neue"/>
                <a:cs typeface="Helvetica Neue"/>
                <a:sym typeface="Helvetica Neue"/>
                <a:hlinkClick r:id="rId6"/>
              </a:rPr>
              <a:t>http://docs.apigee.com</a:t>
            </a:r>
            <a:endParaRPr sz="1600">
              <a:solidFill>
                <a:srgbClr val="000000"/>
              </a:solidFill>
              <a:latin typeface="Helvetica Neue"/>
              <a:ea typeface="Helvetica Neue"/>
              <a:cs typeface="Helvetica Neue"/>
              <a:sym typeface="Helvetica Neue"/>
            </a:endParaRPr>
          </a:p>
          <a:p>
            <a:pPr indent="0" lvl="0" marL="0" marR="0" rtl="0" algn="l">
              <a:lnSpc>
                <a:spcPct val="150000"/>
              </a:lnSpc>
              <a:spcBef>
                <a:spcPts val="400"/>
              </a:spcBef>
              <a:spcAft>
                <a:spcPts val="0"/>
              </a:spcAft>
              <a:buNone/>
            </a:pPr>
            <a:r>
              <a:rPr lang="en" sz="1600">
                <a:solidFill>
                  <a:srgbClr val="000000"/>
                </a:solidFill>
                <a:latin typeface="Helvetica Neue"/>
                <a:ea typeface="Helvetica Neue"/>
                <a:cs typeface="Helvetica Neue"/>
                <a:sym typeface="Helvetica Neue"/>
              </a:rPr>
              <a:t>Apigee Community: </a:t>
            </a:r>
            <a:r>
              <a:rPr lang="en" sz="1600" u="sng">
                <a:solidFill>
                  <a:schemeClr val="hlink"/>
                </a:solidFill>
                <a:latin typeface="Helvetica Neue"/>
                <a:ea typeface="Helvetica Neue"/>
                <a:cs typeface="Helvetica Neue"/>
                <a:sym typeface="Helvetica Neue"/>
                <a:hlinkClick r:id="rId7"/>
              </a:rPr>
              <a:t>https://community.apigee.com</a:t>
            </a:r>
            <a:endParaRPr sz="1600">
              <a:solidFill>
                <a:srgbClr val="000000"/>
              </a:solidFill>
              <a:latin typeface="Helvetica Neue"/>
              <a:ea typeface="Helvetica Neue"/>
              <a:cs typeface="Helvetica Neue"/>
              <a:sym typeface="Helvetica Neue"/>
            </a:endParaRPr>
          </a:p>
          <a:p>
            <a:pPr indent="0" lvl="0" marL="0" marR="0" rtl="0" algn="l">
              <a:lnSpc>
                <a:spcPct val="150000"/>
              </a:lnSpc>
              <a:spcBef>
                <a:spcPts val="400"/>
              </a:spcBef>
              <a:spcAft>
                <a:spcPts val="0"/>
              </a:spcAft>
              <a:buNone/>
            </a:pPr>
            <a:r>
              <a:t/>
            </a:r>
            <a:endParaRPr sz="1600">
              <a:solidFill>
                <a:srgbClr val="000000"/>
              </a:solidFill>
              <a:latin typeface="Helvetica Neue"/>
              <a:ea typeface="Helvetica Neue"/>
              <a:cs typeface="Helvetica Neue"/>
              <a:sym typeface="Helvetica Neue"/>
            </a:endParaRPr>
          </a:p>
          <a:p>
            <a:pPr indent="0" lvl="0" marL="0" marR="0" rtl="0" algn="l">
              <a:lnSpc>
                <a:spcPct val="150000"/>
              </a:lnSpc>
              <a:spcBef>
                <a:spcPts val="400"/>
              </a:spcBef>
              <a:spcAft>
                <a:spcPts val="0"/>
              </a:spcAft>
              <a:buNone/>
            </a:pPr>
            <a:r>
              <a:t/>
            </a:r>
            <a:endParaRPr sz="1600">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4" name="Shape 3464"/>
        <p:cNvGrpSpPr/>
        <p:nvPr/>
      </p:nvGrpSpPr>
      <p:grpSpPr>
        <a:xfrm>
          <a:off x="0" y="0"/>
          <a:ext cx="0" cy="0"/>
          <a:chOff x="0" y="0"/>
          <a:chExt cx="0" cy="0"/>
        </a:xfrm>
      </p:grpSpPr>
      <p:sp>
        <p:nvSpPr>
          <p:cNvPr id="3465" name="Google Shape;3465;p206"/>
          <p:cNvSpPr txBox="1"/>
          <p:nvPr>
            <p:ph type="ctrTitle"/>
          </p:nvPr>
        </p:nvSpPr>
        <p:spPr>
          <a:xfrm>
            <a:off x="213460" y="2155880"/>
            <a:ext cx="6375600" cy="831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 name="Shape 968"/>
        <p:cNvGrpSpPr/>
        <p:nvPr/>
      </p:nvGrpSpPr>
      <p:grpSpPr>
        <a:xfrm>
          <a:off x="0" y="0"/>
          <a:ext cx="0" cy="0"/>
          <a:chOff x="0" y="0"/>
          <a:chExt cx="0" cy="0"/>
        </a:xfrm>
      </p:grpSpPr>
      <p:sp>
        <p:nvSpPr>
          <p:cNvPr id="969" name="Google Shape;969;p143"/>
          <p:cNvSpPr txBox="1"/>
          <p:nvPr>
            <p:ph type="title"/>
          </p:nvPr>
        </p:nvSpPr>
        <p:spPr>
          <a:xfrm>
            <a:off x="459388" y="218142"/>
            <a:ext cx="8225100" cy="523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Digital Value Chain is the engine of transformation</a:t>
            </a:r>
            <a:endParaRPr/>
          </a:p>
        </p:txBody>
      </p:sp>
      <p:grpSp>
        <p:nvGrpSpPr>
          <p:cNvPr id="970" name="Google Shape;970;p143"/>
          <p:cNvGrpSpPr/>
          <p:nvPr/>
        </p:nvGrpSpPr>
        <p:grpSpPr>
          <a:xfrm>
            <a:off x="7592462" y="2139868"/>
            <a:ext cx="727035" cy="725461"/>
            <a:chOff x="19623912" y="4658613"/>
            <a:chExt cx="1457861" cy="1457334"/>
          </a:xfrm>
        </p:grpSpPr>
        <p:grpSp>
          <p:nvGrpSpPr>
            <p:cNvPr id="971" name="Google Shape;971;p143"/>
            <p:cNvGrpSpPr/>
            <p:nvPr/>
          </p:nvGrpSpPr>
          <p:grpSpPr>
            <a:xfrm>
              <a:off x="19623912" y="4658613"/>
              <a:ext cx="863149" cy="863124"/>
              <a:chOff x="15531206" y="10482832"/>
              <a:chExt cx="1472700" cy="1472657"/>
            </a:xfrm>
          </p:grpSpPr>
          <p:sp>
            <p:nvSpPr>
              <p:cNvPr id="972" name="Google Shape;972;p143"/>
              <p:cNvSpPr/>
              <p:nvPr/>
            </p:nvSpPr>
            <p:spPr>
              <a:xfrm>
                <a:off x="15531206" y="10777365"/>
                <a:ext cx="1472700" cy="343500"/>
              </a:xfrm>
              <a:custGeom>
                <a:rect b="b" l="l" r="r" t="t"/>
                <a:pathLst>
                  <a:path extrusionOk="0" h="120000" w="120000">
                    <a:moveTo>
                      <a:pt x="102000" y="85716"/>
                    </a:moveTo>
                    <a:cubicBezTo>
                      <a:pt x="98688" y="85716"/>
                      <a:pt x="96000" y="74177"/>
                      <a:pt x="96000" y="60000"/>
                    </a:cubicBezTo>
                    <a:cubicBezTo>
                      <a:pt x="96000" y="45822"/>
                      <a:pt x="98688" y="34283"/>
                      <a:pt x="102000" y="34283"/>
                    </a:cubicBezTo>
                    <a:cubicBezTo>
                      <a:pt x="105311" y="34283"/>
                      <a:pt x="108000" y="45822"/>
                      <a:pt x="108000" y="60000"/>
                    </a:cubicBezTo>
                    <a:cubicBezTo>
                      <a:pt x="108000" y="74177"/>
                      <a:pt x="105311" y="85716"/>
                      <a:pt x="102000" y="85716"/>
                    </a:cubicBezTo>
                    <a:close/>
                    <a:moveTo>
                      <a:pt x="86000" y="85716"/>
                    </a:moveTo>
                    <a:cubicBezTo>
                      <a:pt x="82688" y="85716"/>
                      <a:pt x="80000" y="74177"/>
                      <a:pt x="80000" y="60000"/>
                    </a:cubicBezTo>
                    <a:cubicBezTo>
                      <a:pt x="80000" y="45822"/>
                      <a:pt x="82688" y="34283"/>
                      <a:pt x="86000" y="34283"/>
                    </a:cubicBezTo>
                    <a:cubicBezTo>
                      <a:pt x="89311" y="34283"/>
                      <a:pt x="92000" y="45822"/>
                      <a:pt x="92000" y="60000"/>
                    </a:cubicBezTo>
                    <a:cubicBezTo>
                      <a:pt x="92000" y="74177"/>
                      <a:pt x="89311" y="85716"/>
                      <a:pt x="86000" y="85716"/>
                    </a:cubicBezTo>
                    <a:close/>
                    <a:moveTo>
                      <a:pt x="70000" y="85716"/>
                    </a:moveTo>
                    <a:cubicBezTo>
                      <a:pt x="66688" y="85716"/>
                      <a:pt x="64000" y="74177"/>
                      <a:pt x="64000" y="60000"/>
                    </a:cubicBezTo>
                    <a:cubicBezTo>
                      <a:pt x="64000" y="45822"/>
                      <a:pt x="66688" y="34283"/>
                      <a:pt x="70000" y="34283"/>
                    </a:cubicBezTo>
                    <a:cubicBezTo>
                      <a:pt x="73311" y="34283"/>
                      <a:pt x="76000" y="45822"/>
                      <a:pt x="76000" y="60000"/>
                    </a:cubicBezTo>
                    <a:cubicBezTo>
                      <a:pt x="76000" y="74177"/>
                      <a:pt x="73311" y="85716"/>
                      <a:pt x="70000" y="85716"/>
                    </a:cubicBezTo>
                    <a:close/>
                    <a:moveTo>
                      <a:pt x="18000" y="94283"/>
                    </a:moveTo>
                    <a:cubicBezTo>
                      <a:pt x="13583" y="94283"/>
                      <a:pt x="10000" y="78944"/>
                      <a:pt x="10000" y="60000"/>
                    </a:cubicBezTo>
                    <a:cubicBezTo>
                      <a:pt x="10000" y="41066"/>
                      <a:pt x="13583" y="25716"/>
                      <a:pt x="18000" y="25716"/>
                    </a:cubicBezTo>
                    <a:cubicBezTo>
                      <a:pt x="22416" y="25716"/>
                      <a:pt x="26000" y="41066"/>
                      <a:pt x="26000" y="60000"/>
                    </a:cubicBezTo>
                    <a:cubicBezTo>
                      <a:pt x="26000" y="78944"/>
                      <a:pt x="22416" y="94283"/>
                      <a:pt x="18000" y="94283"/>
                    </a:cubicBezTo>
                    <a:close/>
                    <a:moveTo>
                      <a:pt x="0" y="0"/>
                    </a:moveTo>
                    <a:lnTo>
                      <a:pt x="0" y="120000"/>
                    </a:lnTo>
                    <a:lnTo>
                      <a:pt x="120000" y="120000"/>
                    </a:lnTo>
                    <a:lnTo>
                      <a:pt x="120000" y="0"/>
                    </a:lnTo>
                    <a:cubicBezTo>
                      <a:pt x="120000" y="0"/>
                      <a:pt x="0" y="0"/>
                      <a:pt x="0" y="0"/>
                    </a:cubicBezTo>
                    <a:close/>
                  </a:path>
                </a:pathLst>
              </a:custGeom>
              <a:solidFill>
                <a:srgbClr val="66666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973" name="Google Shape;973;p143"/>
              <p:cNvSpPr/>
              <p:nvPr/>
            </p:nvSpPr>
            <p:spPr>
              <a:xfrm>
                <a:off x="15555752" y="10482832"/>
                <a:ext cx="1443900" cy="245400"/>
              </a:xfrm>
              <a:custGeom>
                <a:rect b="b" l="l" r="r" t="t"/>
                <a:pathLst>
                  <a:path extrusionOk="0" h="120000" w="120000">
                    <a:moveTo>
                      <a:pt x="100200" y="3516"/>
                    </a:moveTo>
                    <a:cubicBezTo>
                      <a:pt x="99816" y="1266"/>
                      <a:pt x="99300" y="0"/>
                      <a:pt x="98755" y="0"/>
                    </a:cubicBezTo>
                    <a:lnTo>
                      <a:pt x="21244" y="0"/>
                    </a:lnTo>
                    <a:cubicBezTo>
                      <a:pt x="20700" y="0"/>
                      <a:pt x="20183" y="1266"/>
                      <a:pt x="19800" y="3516"/>
                    </a:cubicBezTo>
                    <a:lnTo>
                      <a:pt x="0" y="120000"/>
                    </a:lnTo>
                    <a:lnTo>
                      <a:pt x="120000" y="120000"/>
                    </a:lnTo>
                    <a:cubicBezTo>
                      <a:pt x="120000" y="120000"/>
                      <a:pt x="100200" y="3516"/>
                      <a:pt x="100200" y="3516"/>
                    </a:cubicBezTo>
                    <a:close/>
                  </a:path>
                </a:pathLst>
              </a:custGeom>
              <a:solidFill>
                <a:srgbClr val="66666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974" name="Google Shape;974;p143"/>
              <p:cNvSpPr/>
              <p:nvPr/>
            </p:nvSpPr>
            <p:spPr>
              <a:xfrm>
                <a:off x="15531206" y="11562789"/>
                <a:ext cx="1472700" cy="392700"/>
              </a:xfrm>
              <a:custGeom>
                <a:rect b="b" l="l" r="r" t="t"/>
                <a:pathLst>
                  <a:path extrusionOk="0" h="120000" w="120000">
                    <a:moveTo>
                      <a:pt x="18000" y="22500"/>
                    </a:moveTo>
                    <a:cubicBezTo>
                      <a:pt x="22416" y="22500"/>
                      <a:pt x="26000" y="35933"/>
                      <a:pt x="26000" y="52500"/>
                    </a:cubicBezTo>
                    <a:cubicBezTo>
                      <a:pt x="26000" y="69077"/>
                      <a:pt x="22416" y="82500"/>
                      <a:pt x="18000" y="82500"/>
                    </a:cubicBezTo>
                    <a:cubicBezTo>
                      <a:pt x="13583" y="82500"/>
                      <a:pt x="10000" y="69077"/>
                      <a:pt x="10000" y="52500"/>
                    </a:cubicBezTo>
                    <a:cubicBezTo>
                      <a:pt x="10000" y="35933"/>
                      <a:pt x="13583" y="22500"/>
                      <a:pt x="18000" y="22500"/>
                    </a:cubicBezTo>
                    <a:close/>
                    <a:moveTo>
                      <a:pt x="70000" y="30000"/>
                    </a:moveTo>
                    <a:cubicBezTo>
                      <a:pt x="73311" y="30000"/>
                      <a:pt x="76000" y="40094"/>
                      <a:pt x="76000" y="52500"/>
                    </a:cubicBezTo>
                    <a:cubicBezTo>
                      <a:pt x="76000" y="64905"/>
                      <a:pt x="73311" y="75000"/>
                      <a:pt x="70000" y="75000"/>
                    </a:cubicBezTo>
                    <a:cubicBezTo>
                      <a:pt x="66688" y="75000"/>
                      <a:pt x="64000" y="64905"/>
                      <a:pt x="64000" y="52500"/>
                    </a:cubicBezTo>
                    <a:cubicBezTo>
                      <a:pt x="64000" y="40094"/>
                      <a:pt x="66688" y="30000"/>
                      <a:pt x="70000" y="30000"/>
                    </a:cubicBezTo>
                    <a:close/>
                    <a:moveTo>
                      <a:pt x="86000" y="30000"/>
                    </a:moveTo>
                    <a:cubicBezTo>
                      <a:pt x="89311" y="30000"/>
                      <a:pt x="92000" y="40094"/>
                      <a:pt x="92000" y="52500"/>
                    </a:cubicBezTo>
                    <a:cubicBezTo>
                      <a:pt x="92000" y="64905"/>
                      <a:pt x="89311" y="75000"/>
                      <a:pt x="86000" y="75000"/>
                    </a:cubicBezTo>
                    <a:cubicBezTo>
                      <a:pt x="82688" y="75000"/>
                      <a:pt x="80000" y="64905"/>
                      <a:pt x="80000" y="52500"/>
                    </a:cubicBezTo>
                    <a:cubicBezTo>
                      <a:pt x="80000" y="40094"/>
                      <a:pt x="82688" y="30000"/>
                      <a:pt x="86000" y="30000"/>
                    </a:cubicBezTo>
                    <a:close/>
                    <a:moveTo>
                      <a:pt x="102000" y="30000"/>
                    </a:moveTo>
                    <a:cubicBezTo>
                      <a:pt x="105311" y="30000"/>
                      <a:pt x="108000" y="40094"/>
                      <a:pt x="108000" y="52500"/>
                    </a:cubicBezTo>
                    <a:cubicBezTo>
                      <a:pt x="108000" y="64905"/>
                      <a:pt x="105311" y="75000"/>
                      <a:pt x="102000" y="75000"/>
                    </a:cubicBezTo>
                    <a:cubicBezTo>
                      <a:pt x="98688" y="75000"/>
                      <a:pt x="96000" y="64905"/>
                      <a:pt x="96000" y="52500"/>
                    </a:cubicBezTo>
                    <a:cubicBezTo>
                      <a:pt x="96000" y="40094"/>
                      <a:pt x="98688" y="30000"/>
                      <a:pt x="102000" y="30000"/>
                    </a:cubicBezTo>
                    <a:close/>
                    <a:moveTo>
                      <a:pt x="0" y="75000"/>
                    </a:moveTo>
                    <a:cubicBezTo>
                      <a:pt x="0" y="99816"/>
                      <a:pt x="5383" y="120000"/>
                      <a:pt x="12000" y="120000"/>
                    </a:cubicBezTo>
                    <a:lnTo>
                      <a:pt x="108000" y="120000"/>
                    </a:lnTo>
                    <a:cubicBezTo>
                      <a:pt x="114616" y="120000"/>
                      <a:pt x="120000" y="99816"/>
                      <a:pt x="120000" y="75000"/>
                    </a:cubicBezTo>
                    <a:lnTo>
                      <a:pt x="120000" y="0"/>
                    </a:lnTo>
                    <a:lnTo>
                      <a:pt x="0" y="0"/>
                    </a:lnTo>
                    <a:cubicBezTo>
                      <a:pt x="0" y="0"/>
                      <a:pt x="0" y="75000"/>
                      <a:pt x="0" y="75000"/>
                    </a:cubicBezTo>
                    <a:close/>
                  </a:path>
                </a:pathLst>
              </a:custGeom>
              <a:solidFill>
                <a:srgbClr val="66666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975" name="Google Shape;975;p143"/>
              <p:cNvSpPr/>
              <p:nvPr/>
            </p:nvSpPr>
            <p:spPr>
              <a:xfrm>
                <a:off x="15531206" y="11170078"/>
                <a:ext cx="1472700" cy="343500"/>
              </a:xfrm>
              <a:custGeom>
                <a:rect b="b" l="l" r="r" t="t"/>
                <a:pathLst>
                  <a:path extrusionOk="0" h="120000" w="120000">
                    <a:moveTo>
                      <a:pt x="18000" y="25716"/>
                    </a:moveTo>
                    <a:cubicBezTo>
                      <a:pt x="22416" y="25716"/>
                      <a:pt x="26000" y="41066"/>
                      <a:pt x="26000" y="60000"/>
                    </a:cubicBezTo>
                    <a:cubicBezTo>
                      <a:pt x="26000" y="78944"/>
                      <a:pt x="22416" y="94283"/>
                      <a:pt x="18000" y="94283"/>
                    </a:cubicBezTo>
                    <a:cubicBezTo>
                      <a:pt x="13583" y="94283"/>
                      <a:pt x="10000" y="78944"/>
                      <a:pt x="10000" y="60000"/>
                    </a:cubicBezTo>
                    <a:cubicBezTo>
                      <a:pt x="10000" y="41066"/>
                      <a:pt x="13583" y="25716"/>
                      <a:pt x="18000" y="25716"/>
                    </a:cubicBezTo>
                    <a:close/>
                    <a:moveTo>
                      <a:pt x="70000" y="34283"/>
                    </a:moveTo>
                    <a:cubicBezTo>
                      <a:pt x="73311" y="34283"/>
                      <a:pt x="76000" y="45822"/>
                      <a:pt x="76000" y="60000"/>
                    </a:cubicBezTo>
                    <a:cubicBezTo>
                      <a:pt x="76000" y="74177"/>
                      <a:pt x="73311" y="85716"/>
                      <a:pt x="70000" y="85716"/>
                    </a:cubicBezTo>
                    <a:cubicBezTo>
                      <a:pt x="66688" y="85716"/>
                      <a:pt x="64000" y="74177"/>
                      <a:pt x="64000" y="60000"/>
                    </a:cubicBezTo>
                    <a:cubicBezTo>
                      <a:pt x="64000" y="45822"/>
                      <a:pt x="66688" y="34283"/>
                      <a:pt x="70000" y="34283"/>
                    </a:cubicBezTo>
                    <a:close/>
                    <a:moveTo>
                      <a:pt x="86000" y="34283"/>
                    </a:moveTo>
                    <a:cubicBezTo>
                      <a:pt x="89311" y="34283"/>
                      <a:pt x="92000" y="45822"/>
                      <a:pt x="92000" y="60000"/>
                    </a:cubicBezTo>
                    <a:cubicBezTo>
                      <a:pt x="92000" y="74177"/>
                      <a:pt x="89311" y="85716"/>
                      <a:pt x="86000" y="85716"/>
                    </a:cubicBezTo>
                    <a:cubicBezTo>
                      <a:pt x="82688" y="85716"/>
                      <a:pt x="80000" y="74177"/>
                      <a:pt x="80000" y="60000"/>
                    </a:cubicBezTo>
                    <a:cubicBezTo>
                      <a:pt x="80000" y="45822"/>
                      <a:pt x="82688" y="34283"/>
                      <a:pt x="86000" y="34283"/>
                    </a:cubicBezTo>
                    <a:close/>
                    <a:moveTo>
                      <a:pt x="102000" y="34283"/>
                    </a:moveTo>
                    <a:cubicBezTo>
                      <a:pt x="105311" y="34283"/>
                      <a:pt x="108000" y="45822"/>
                      <a:pt x="108000" y="60000"/>
                    </a:cubicBezTo>
                    <a:cubicBezTo>
                      <a:pt x="108000" y="74177"/>
                      <a:pt x="105311" y="85716"/>
                      <a:pt x="102000" y="85716"/>
                    </a:cubicBezTo>
                    <a:cubicBezTo>
                      <a:pt x="98688" y="85716"/>
                      <a:pt x="96000" y="74177"/>
                      <a:pt x="96000" y="60000"/>
                    </a:cubicBezTo>
                    <a:cubicBezTo>
                      <a:pt x="96000" y="45822"/>
                      <a:pt x="98688" y="34283"/>
                      <a:pt x="102000" y="34283"/>
                    </a:cubicBezTo>
                    <a:close/>
                    <a:moveTo>
                      <a:pt x="0" y="120000"/>
                    </a:moveTo>
                    <a:lnTo>
                      <a:pt x="120000" y="120000"/>
                    </a:lnTo>
                    <a:lnTo>
                      <a:pt x="120000" y="0"/>
                    </a:lnTo>
                    <a:lnTo>
                      <a:pt x="0" y="0"/>
                    </a:lnTo>
                    <a:cubicBezTo>
                      <a:pt x="0" y="0"/>
                      <a:pt x="0" y="120000"/>
                      <a:pt x="0" y="120000"/>
                    </a:cubicBezTo>
                    <a:close/>
                  </a:path>
                </a:pathLst>
              </a:custGeom>
              <a:solidFill>
                <a:srgbClr val="66666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976" name="Google Shape;976;p143"/>
            <p:cNvGrpSpPr/>
            <p:nvPr/>
          </p:nvGrpSpPr>
          <p:grpSpPr>
            <a:xfrm>
              <a:off x="20276406" y="5278902"/>
              <a:ext cx="805367" cy="837046"/>
              <a:chOff x="6194425" y="3667125"/>
              <a:chExt cx="568200" cy="590550"/>
            </a:xfrm>
          </p:grpSpPr>
          <p:sp>
            <p:nvSpPr>
              <p:cNvPr id="977" name="Google Shape;977;p143"/>
              <p:cNvSpPr/>
              <p:nvPr/>
            </p:nvSpPr>
            <p:spPr>
              <a:xfrm>
                <a:off x="6194425" y="3952875"/>
                <a:ext cx="568200" cy="168300"/>
              </a:xfrm>
              <a:custGeom>
                <a:rect b="b" l="l" r="r" t="t"/>
                <a:pathLst>
                  <a:path extrusionOk="0" h="120000" w="120000">
                    <a:moveTo>
                      <a:pt x="0" y="0"/>
                    </a:moveTo>
                    <a:cubicBezTo>
                      <a:pt x="9575" y="32376"/>
                      <a:pt x="32526" y="54989"/>
                      <a:pt x="59962" y="54989"/>
                    </a:cubicBezTo>
                    <a:cubicBezTo>
                      <a:pt x="87397" y="54989"/>
                      <a:pt x="110348" y="32376"/>
                      <a:pt x="119924" y="0"/>
                    </a:cubicBezTo>
                    <a:lnTo>
                      <a:pt x="119924" y="46766"/>
                    </a:lnTo>
                    <a:cubicBezTo>
                      <a:pt x="119924" y="81970"/>
                      <a:pt x="95832" y="119743"/>
                      <a:pt x="59962" y="119743"/>
                    </a:cubicBezTo>
                    <a:cubicBezTo>
                      <a:pt x="24091" y="119743"/>
                      <a:pt x="0" y="81970"/>
                      <a:pt x="0" y="46766"/>
                    </a:cubicBezTo>
                    <a:lnTo>
                      <a:pt x="0" y="0"/>
                    </a:lnTo>
                  </a:path>
                </a:pathLst>
              </a:custGeom>
              <a:solidFill>
                <a:srgbClr val="666666"/>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978" name="Google Shape;978;p143"/>
              <p:cNvSpPr/>
              <p:nvPr/>
            </p:nvSpPr>
            <p:spPr>
              <a:xfrm>
                <a:off x="6194425" y="4067175"/>
                <a:ext cx="568200" cy="190500"/>
              </a:xfrm>
              <a:custGeom>
                <a:rect b="b" l="l" r="r" t="t"/>
                <a:pathLst>
                  <a:path extrusionOk="0" h="120000" w="120000">
                    <a:moveTo>
                      <a:pt x="0" y="0"/>
                    </a:moveTo>
                    <a:cubicBezTo>
                      <a:pt x="9575" y="28700"/>
                      <a:pt x="32526" y="48361"/>
                      <a:pt x="59962" y="48361"/>
                    </a:cubicBezTo>
                    <a:cubicBezTo>
                      <a:pt x="87397" y="48361"/>
                      <a:pt x="110348" y="28700"/>
                      <a:pt x="119924" y="0"/>
                    </a:cubicBezTo>
                    <a:lnTo>
                      <a:pt x="119924" y="41355"/>
                    </a:lnTo>
                    <a:cubicBezTo>
                      <a:pt x="119924" y="85197"/>
                      <a:pt x="93552" y="119774"/>
                      <a:pt x="59962" y="119774"/>
                    </a:cubicBezTo>
                    <a:cubicBezTo>
                      <a:pt x="26371" y="119774"/>
                      <a:pt x="0" y="85197"/>
                      <a:pt x="0" y="41355"/>
                    </a:cubicBezTo>
                    <a:lnTo>
                      <a:pt x="0" y="0"/>
                    </a:lnTo>
                  </a:path>
                </a:pathLst>
              </a:custGeom>
              <a:solidFill>
                <a:srgbClr val="666666"/>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979" name="Google Shape;979;p143"/>
              <p:cNvSpPr/>
              <p:nvPr/>
            </p:nvSpPr>
            <p:spPr>
              <a:xfrm>
                <a:off x="6194425" y="3840162"/>
                <a:ext cx="568200" cy="168300"/>
              </a:xfrm>
              <a:custGeom>
                <a:rect b="b" l="l" r="r" t="t"/>
                <a:pathLst>
                  <a:path extrusionOk="0" h="120000" w="120000">
                    <a:moveTo>
                      <a:pt x="0" y="0"/>
                    </a:moveTo>
                    <a:cubicBezTo>
                      <a:pt x="9575" y="32633"/>
                      <a:pt x="32526" y="54989"/>
                      <a:pt x="59962" y="54989"/>
                    </a:cubicBezTo>
                    <a:cubicBezTo>
                      <a:pt x="87397" y="54989"/>
                      <a:pt x="110348" y="32633"/>
                      <a:pt x="119924" y="0"/>
                    </a:cubicBezTo>
                    <a:lnTo>
                      <a:pt x="119924" y="47023"/>
                    </a:lnTo>
                    <a:cubicBezTo>
                      <a:pt x="119924" y="82226"/>
                      <a:pt x="95832" y="119743"/>
                      <a:pt x="59962" y="119743"/>
                    </a:cubicBezTo>
                    <a:cubicBezTo>
                      <a:pt x="24091" y="119743"/>
                      <a:pt x="0" y="82226"/>
                      <a:pt x="0" y="47023"/>
                    </a:cubicBezTo>
                    <a:lnTo>
                      <a:pt x="0" y="0"/>
                    </a:lnTo>
                  </a:path>
                </a:pathLst>
              </a:custGeom>
              <a:solidFill>
                <a:srgbClr val="666666"/>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980" name="Google Shape;980;p143"/>
              <p:cNvSpPr/>
              <p:nvPr/>
            </p:nvSpPr>
            <p:spPr>
              <a:xfrm>
                <a:off x="6194425" y="3667125"/>
                <a:ext cx="568200" cy="227100"/>
              </a:xfrm>
              <a:custGeom>
                <a:rect b="b" l="l" r="r" t="t"/>
                <a:pathLst>
                  <a:path extrusionOk="0" h="120000" w="120000">
                    <a:moveTo>
                      <a:pt x="59962" y="119809"/>
                    </a:moveTo>
                    <a:cubicBezTo>
                      <a:pt x="24091" y="119809"/>
                      <a:pt x="0" y="91854"/>
                      <a:pt x="0" y="65990"/>
                    </a:cubicBezTo>
                    <a:cubicBezTo>
                      <a:pt x="0" y="28906"/>
                      <a:pt x="26371" y="0"/>
                      <a:pt x="59962" y="0"/>
                    </a:cubicBezTo>
                    <a:cubicBezTo>
                      <a:pt x="93552" y="0"/>
                      <a:pt x="119924" y="28906"/>
                      <a:pt x="119924" y="65990"/>
                    </a:cubicBezTo>
                    <a:cubicBezTo>
                      <a:pt x="119924" y="91854"/>
                      <a:pt x="95832" y="119809"/>
                      <a:pt x="59962" y="119809"/>
                    </a:cubicBezTo>
                  </a:path>
                </a:pathLst>
              </a:custGeom>
              <a:solidFill>
                <a:srgbClr val="666666"/>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sp>
        <p:nvSpPr>
          <p:cNvPr id="981" name="Google Shape;981;p143"/>
          <p:cNvSpPr/>
          <p:nvPr/>
        </p:nvSpPr>
        <p:spPr>
          <a:xfrm>
            <a:off x="1774825" y="2327276"/>
            <a:ext cx="5600700" cy="360300"/>
          </a:xfrm>
          <a:prstGeom prst="leftRightArrow">
            <a:avLst>
              <a:gd fmla="val 50000" name="adj1"/>
              <a:gd fmla="val 50007" name="adj2"/>
            </a:avLst>
          </a:prstGeom>
          <a:solidFill>
            <a:srgbClr val="C9DAF8"/>
          </a:solidFill>
          <a:ln>
            <a:noFill/>
          </a:ln>
        </p:spPr>
        <p:txBody>
          <a:bodyPr anchorCtr="0" anchor="ctr" bIns="17100" lIns="34250" spcFirstLastPara="1" rIns="34250" wrap="square" tIns="17100">
            <a:noAutofit/>
          </a:bodyPr>
          <a:lstStyle/>
          <a:p>
            <a:pPr indent="0" lvl="0" marL="0" marR="0" rtl="0" algn="ctr">
              <a:spcBef>
                <a:spcPts val="0"/>
              </a:spcBef>
              <a:spcAft>
                <a:spcPts val="0"/>
              </a:spcAft>
              <a:buNone/>
            </a:pPr>
            <a:r>
              <a:t/>
            </a:r>
            <a:endParaRPr sz="500">
              <a:solidFill>
                <a:srgbClr val="5A5A5A"/>
              </a:solidFill>
              <a:latin typeface="Helvetica Neue"/>
              <a:ea typeface="Helvetica Neue"/>
              <a:cs typeface="Helvetica Neue"/>
              <a:sym typeface="Helvetica Neue"/>
            </a:endParaRPr>
          </a:p>
        </p:txBody>
      </p:sp>
      <p:grpSp>
        <p:nvGrpSpPr>
          <p:cNvPr id="982" name="Google Shape;982;p143"/>
          <p:cNvGrpSpPr/>
          <p:nvPr/>
        </p:nvGrpSpPr>
        <p:grpSpPr>
          <a:xfrm>
            <a:off x="3679825" y="2146300"/>
            <a:ext cx="695441" cy="700125"/>
            <a:chOff x="0" y="0"/>
            <a:chExt cx="2499788" cy="2523883"/>
          </a:xfrm>
        </p:grpSpPr>
        <p:sp>
          <p:nvSpPr>
            <p:cNvPr id="983" name="Google Shape;983;p143"/>
            <p:cNvSpPr/>
            <p:nvPr/>
          </p:nvSpPr>
          <p:spPr>
            <a:xfrm>
              <a:off x="492916" y="0"/>
              <a:ext cx="1143000" cy="597900"/>
            </a:xfrm>
            <a:custGeom>
              <a:rect b="b" l="l" r="r" t="t"/>
              <a:pathLst>
                <a:path extrusionOk="0" h="120000" w="12000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99999"/>
            </a:solidFill>
            <a:ln cap="flat" cmpd="sng" w="9525">
              <a:solidFill>
                <a:srgbClr val="FFFFFF">
                  <a:alpha val="0"/>
                </a:srgbClr>
              </a:solidFill>
              <a:prstDash val="solid"/>
              <a:round/>
              <a:headEnd len="sm" w="sm" type="none"/>
              <a:tailEnd len="sm" w="sm" type="none"/>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984" name="Google Shape;984;p143"/>
            <p:cNvSpPr/>
            <p:nvPr/>
          </p:nvSpPr>
          <p:spPr>
            <a:xfrm>
              <a:off x="1792988" y="1601983"/>
              <a:ext cx="706800" cy="921900"/>
            </a:xfrm>
            <a:custGeom>
              <a:rect b="b" l="l" r="r" t="t"/>
              <a:pathLst>
                <a:path extrusionOk="0" h="120000" w="12000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99999"/>
            </a:solidFill>
            <a:ln cap="flat" cmpd="sng" w="9525">
              <a:solidFill>
                <a:srgbClr val="FFFFFF">
                  <a:alpha val="0"/>
                </a:srgbClr>
              </a:solidFill>
              <a:prstDash val="solid"/>
              <a:round/>
              <a:headEnd len="sm" w="sm" type="none"/>
              <a:tailEnd len="sm" w="sm" type="none"/>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985" name="Google Shape;985;p143"/>
            <p:cNvSpPr/>
            <p:nvPr/>
          </p:nvSpPr>
          <p:spPr>
            <a:xfrm>
              <a:off x="1977832" y="1817633"/>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cap="flat" cmpd="sng" w="9525">
              <a:solidFill>
                <a:srgbClr val="FFFFFF">
                  <a:alpha val="0"/>
                </a:srgbClr>
              </a:solidFill>
              <a:prstDash val="solid"/>
              <a:round/>
              <a:headEnd len="sm" w="sm" type="none"/>
              <a:tailEnd len="sm" w="sm" type="none"/>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986" name="Google Shape;986;p143"/>
            <p:cNvSpPr/>
            <p:nvPr/>
          </p:nvSpPr>
          <p:spPr>
            <a:xfrm>
              <a:off x="2101061" y="1817633"/>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cap="flat" cmpd="sng" w="9525">
              <a:solidFill>
                <a:srgbClr val="FFFFFF">
                  <a:alpha val="0"/>
                </a:srgbClr>
              </a:solidFill>
              <a:prstDash val="solid"/>
              <a:round/>
              <a:headEnd len="sm" w="sm" type="none"/>
              <a:tailEnd len="sm" w="sm" type="none"/>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987" name="Google Shape;987;p143"/>
            <p:cNvSpPr/>
            <p:nvPr/>
          </p:nvSpPr>
          <p:spPr>
            <a:xfrm>
              <a:off x="2224291" y="1817633"/>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cap="flat" cmpd="sng" w="9525">
              <a:solidFill>
                <a:srgbClr val="FFFFFF">
                  <a:alpha val="0"/>
                </a:srgbClr>
              </a:solidFill>
              <a:prstDash val="solid"/>
              <a:round/>
              <a:headEnd len="sm" w="sm" type="none"/>
              <a:tailEnd len="sm" w="sm" type="none"/>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988" name="Google Shape;988;p143"/>
            <p:cNvSpPr/>
            <p:nvPr/>
          </p:nvSpPr>
          <p:spPr>
            <a:xfrm>
              <a:off x="1977832" y="1940864"/>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cap="flat" cmpd="sng" w="9525">
              <a:solidFill>
                <a:srgbClr val="FFFFFF">
                  <a:alpha val="0"/>
                </a:srgbClr>
              </a:solidFill>
              <a:prstDash val="solid"/>
              <a:round/>
              <a:headEnd len="sm" w="sm" type="none"/>
              <a:tailEnd len="sm" w="sm" type="none"/>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989" name="Google Shape;989;p143"/>
            <p:cNvSpPr/>
            <p:nvPr/>
          </p:nvSpPr>
          <p:spPr>
            <a:xfrm>
              <a:off x="2101061" y="1940864"/>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cap="flat" cmpd="sng" w="9525">
              <a:solidFill>
                <a:srgbClr val="FFFFFF">
                  <a:alpha val="0"/>
                </a:srgbClr>
              </a:solidFill>
              <a:prstDash val="solid"/>
              <a:round/>
              <a:headEnd len="sm" w="sm" type="none"/>
              <a:tailEnd len="sm" w="sm" type="none"/>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990" name="Google Shape;990;p143"/>
            <p:cNvSpPr/>
            <p:nvPr/>
          </p:nvSpPr>
          <p:spPr>
            <a:xfrm>
              <a:off x="2224291" y="1940864"/>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cap="flat" cmpd="sng" w="9525">
              <a:solidFill>
                <a:srgbClr val="FFFFFF">
                  <a:alpha val="0"/>
                </a:srgbClr>
              </a:solidFill>
              <a:prstDash val="solid"/>
              <a:round/>
              <a:headEnd len="sm" w="sm" type="none"/>
              <a:tailEnd len="sm" w="sm" type="none"/>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991" name="Google Shape;991;p143"/>
            <p:cNvSpPr/>
            <p:nvPr/>
          </p:nvSpPr>
          <p:spPr>
            <a:xfrm>
              <a:off x="1977832" y="2064092"/>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cap="flat" cmpd="sng" w="9525">
              <a:solidFill>
                <a:srgbClr val="FFFFFF">
                  <a:alpha val="0"/>
                </a:srgbClr>
              </a:solidFill>
              <a:prstDash val="solid"/>
              <a:round/>
              <a:headEnd len="sm" w="sm" type="none"/>
              <a:tailEnd len="sm" w="sm" type="none"/>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992" name="Google Shape;992;p143"/>
            <p:cNvSpPr/>
            <p:nvPr/>
          </p:nvSpPr>
          <p:spPr>
            <a:xfrm>
              <a:off x="2101061" y="2064092"/>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cap="flat" cmpd="sng" w="9525">
              <a:solidFill>
                <a:srgbClr val="FFFFFF">
                  <a:alpha val="0"/>
                </a:srgbClr>
              </a:solidFill>
              <a:prstDash val="solid"/>
              <a:round/>
              <a:headEnd len="sm" w="sm" type="none"/>
              <a:tailEnd len="sm" w="sm" type="none"/>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993" name="Google Shape;993;p143"/>
            <p:cNvSpPr/>
            <p:nvPr/>
          </p:nvSpPr>
          <p:spPr>
            <a:xfrm>
              <a:off x="0" y="505239"/>
              <a:ext cx="1748400" cy="1768500"/>
            </a:xfrm>
            <a:custGeom>
              <a:rect b="b" l="l" r="r" t="t"/>
              <a:pathLst>
                <a:path extrusionOk="0" h="120000" w="12000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B7B7B7"/>
            </a:solidFill>
            <a:ln cap="flat" cmpd="sng" w="9525">
              <a:solidFill>
                <a:srgbClr val="FFFFFF">
                  <a:alpha val="0"/>
                </a:srgbClr>
              </a:solidFill>
              <a:prstDash val="solid"/>
              <a:round/>
              <a:headEnd len="sm" w="sm" type="none"/>
              <a:tailEnd len="sm" w="sm" type="none"/>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994" name="Google Shape;994;p143"/>
          <p:cNvGrpSpPr/>
          <p:nvPr/>
        </p:nvGrpSpPr>
        <p:grpSpPr>
          <a:xfrm>
            <a:off x="5937165" y="2049263"/>
            <a:ext cx="1154107" cy="639742"/>
            <a:chOff x="8135668" y="4046601"/>
            <a:chExt cx="784306" cy="435940"/>
          </a:xfrm>
        </p:grpSpPr>
        <p:sp>
          <p:nvSpPr>
            <p:cNvPr id="995" name="Google Shape;995;p143"/>
            <p:cNvSpPr/>
            <p:nvPr/>
          </p:nvSpPr>
          <p:spPr>
            <a:xfrm>
              <a:off x="8333457" y="4159741"/>
              <a:ext cx="388500" cy="322800"/>
            </a:xfrm>
            <a:custGeom>
              <a:rect b="b" l="l" r="r" t="t"/>
              <a:pathLst>
                <a:path extrusionOk="0" h="120000" w="120000">
                  <a:moveTo>
                    <a:pt x="106172" y="81727"/>
                  </a:moveTo>
                  <a:lnTo>
                    <a:pt x="76707" y="68372"/>
                  </a:lnTo>
                  <a:lnTo>
                    <a:pt x="76707" y="52026"/>
                  </a:lnTo>
                  <a:cubicBezTo>
                    <a:pt x="85761" y="43654"/>
                    <a:pt x="91687" y="29102"/>
                    <a:pt x="91687" y="12757"/>
                  </a:cubicBezTo>
                  <a:cubicBezTo>
                    <a:pt x="91687" y="12358"/>
                    <a:pt x="91687" y="11960"/>
                    <a:pt x="91687" y="11561"/>
                  </a:cubicBezTo>
                  <a:cubicBezTo>
                    <a:pt x="89547" y="11760"/>
                    <a:pt x="87242" y="12159"/>
                    <a:pt x="84773" y="12159"/>
                  </a:cubicBezTo>
                  <a:cubicBezTo>
                    <a:pt x="77530" y="12159"/>
                    <a:pt x="69629" y="9966"/>
                    <a:pt x="63539" y="0"/>
                  </a:cubicBezTo>
                  <a:cubicBezTo>
                    <a:pt x="58765" y="6777"/>
                    <a:pt x="49382" y="11960"/>
                    <a:pt x="40987" y="11960"/>
                  </a:cubicBezTo>
                  <a:cubicBezTo>
                    <a:pt x="37037" y="11960"/>
                    <a:pt x="30946" y="9568"/>
                    <a:pt x="26666" y="7176"/>
                  </a:cubicBezTo>
                  <a:cubicBezTo>
                    <a:pt x="26502" y="8970"/>
                    <a:pt x="26337" y="10764"/>
                    <a:pt x="26337" y="12757"/>
                  </a:cubicBezTo>
                  <a:cubicBezTo>
                    <a:pt x="26337" y="30299"/>
                    <a:pt x="33086" y="45448"/>
                    <a:pt x="43127" y="53621"/>
                  </a:cubicBezTo>
                  <a:lnTo>
                    <a:pt x="43127" y="68372"/>
                  </a:lnTo>
                  <a:lnTo>
                    <a:pt x="13497" y="81727"/>
                  </a:lnTo>
                  <a:cubicBezTo>
                    <a:pt x="5432" y="85116"/>
                    <a:pt x="0" y="94684"/>
                    <a:pt x="0" y="105249"/>
                  </a:cubicBezTo>
                  <a:lnTo>
                    <a:pt x="0" y="119800"/>
                  </a:lnTo>
                  <a:lnTo>
                    <a:pt x="119835" y="119800"/>
                  </a:lnTo>
                  <a:lnTo>
                    <a:pt x="119835" y="105249"/>
                  </a:lnTo>
                  <a:cubicBezTo>
                    <a:pt x="119835" y="94684"/>
                    <a:pt x="114403" y="85315"/>
                    <a:pt x="106172" y="81727"/>
                  </a:cubicBezTo>
                </a:path>
              </a:pathLst>
            </a:custGeom>
            <a:solidFill>
              <a:srgbClr val="999999"/>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996" name="Google Shape;996;p143"/>
            <p:cNvSpPr/>
            <p:nvPr/>
          </p:nvSpPr>
          <p:spPr>
            <a:xfrm>
              <a:off x="8420578" y="4067816"/>
              <a:ext cx="207300" cy="113100"/>
            </a:xfrm>
            <a:custGeom>
              <a:rect b="b" l="l" r="r" t="t"/>
              <a:pathLst>
                <a:path extrusionOk="0" h="120000" w="120000">
                  <a:moveTo>
                    <a:pt x="63856" y="80000"/>
                  </a:moveTo>
                  <a:lnTo>
                    <a:pt x="67557" y="66285"/>
                  </a:lnTo>
                  <a:lnTo>
                    <a:pt x="71876" y="79428"/>
                  </a:lnTo>
                  <a:cubicBezTo>
                    <a:pt x="84215" y="119428"/>
                    <a:pt x="102724" y="118285"/>
                    <a:pt x="119691" y="114857"/>
                  </a:cubicBezTo>
                  <a:cubicBezTo>
                    <a:pt x="115064" y="50285"/>
                    <a:pt x="89768" y="0"/>
                    <a:pt x="59228" y="0"/>
                  </a:cubicBezTo>
                  <a:cubicBezTo>
                    <a:pt x="30539" y="0"/>
                    <a:pt x="6478" y="43428"/>
                    <a:pt x="0" y="102285"/>
                  </a:cubicBezTo>
                  <a:cubicBezTo>
                    <a:pt x="7095" y="108571"/>
                    <a:pt x="18817" y="116000"/>
                    <a:pt x="25295" y="116000"/>
                  </a:cubicBezTo>
                  <a:cubicBezTo>
                    <a:pt x="40411" y="116000"/>
                    <a:pt x="58611" y="98857"/>
                    <a:pt x="63856" y="80000"/>
                  </a:cubicBezTo>
                </a:path>
              </a:pathLst>
            </a:custGeom>
            <a:solidFill>
              <a:srgbClr val="999999"/>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997" name="Google Shape;997;p143"/>
            <p:cNvSpPr/>
            <p:nvPr/>
          </p:nvSpPr>
          <p:spPr>
            <a:xfrm>
              <a:off x="8639774" y="4112600"/>
              <a:ext cx="280200" cy="231000"/>
            </a:xfrm>
            <a:custGeom>
              <a:rect b="b" l="l" r="r" t="t"/>
              <a:pathLst>
                <a:path extrusionOk="0" h="120000" w="120000">
                  <a:moveTo>
                    <a:pt x="106003" y="81577"/>
                  </a:moveTo>
                  <a:lnTo>
                    <a:pt x="76634" y="68213"/>
                  </a:lnTo>
                  <a:lnTo>
                    <a:pt x="76634" y="52064"/>
                  </a:lnTo>
                  <a:cubicBezTo>
                    <a:pt x="85583" y="43712"/>
                    <a:pt x="91548" y="29234"/>
                    <a:pt x="91548" y="12529"/>
                  </a:cubicBezTo>
                  <a:cubicBezTo>
                    <a:pt x="91548" y="12250"/>
                    <a:pt x="91548" y="11972"/>
                    <a:pt x="91548" y="11415"/>
                  </a:cubicBezTo>
                  <a:cubicBezTo>
                    <a:pt x="89483" y="11693"/>
                    <a:pt x="86959" y="11972"/>
                    <a:pt x="84665" y="11972"/>
                  </a:cubicBezTo>
                  <a:cubicBezTo>
                    <a:pt x="77552" y="11972"/>
                    <a:pt x="69521" y="9744"/>
                    <a:pt x="63556" y="0"/>
                  </a:cubicBezTo>
                  <a:cubicBezTo>
                    <a:pt x="58738" y="6682"/>
                    <a:pt x="49330" y="11972"/>
                    <a:pt x="40841" y="11972"/>
                  </a:cubicBezTo>
                  <a:cubicBezTo>
                    <a:pt x="36940" y="11972"/>
                    <a:pt x="30975" y="9466"/>
                    <a:pt x="26615" y="7238"/>
                  </a:cubicBezTo>
                  <a:cubicBezTo>
                    <a:pt x="26615" y="8909"/>
                    <a:pt x="26386" y="10858"/>
                    <a:pt x="26386" y="12529"/>
                  </a:cubicBezTo>
                  <a:cubicBezTo>
                    <a:pt x="26386" y="30069"/>
                    <a:pt x="33040" y="45382"/>
                    <a:pt x="43135" y="53457"/>
                  </a:cubicBezTo>
                  <a:lnTo>
                    <a:pt x="43135" y="68213"/>
                  </a:lnTo>
                  <a:lnTo>
                    <a:pt x="13537" y="81577"/>
                  </a:lnTo>
                  <a:cubicBezTo>
                    <a:pt x="5506" y="85197"/>
                    <a:pt x="0" y="94663"/>
                    <a:pt x="0" y="105243"/>
                  </a:cubicBezTo>
                  <a:lnTo>
                    <a:pt x="0" y="119721"/>
                  </a:lnTo>
                  <a:lnTo>
                    <a:pt x="119770" y="119721"/>
                  </a:lnTo>
                  <a:lnTo>
                    <a:pt x="119770" y="105243"/>
                  </a:lnTo>
                  <a:cubicBezTo>
                    <a:pt x="119770" y="94663"/>
                    <a:pt x="114034" y="85197"/>
                    <a:pt x="106003" y="81577"/>
                  </a:cubicBezTo>
                </a:path>
              </a:pathLst>
            </a:custGeom>
            <a:solidFill>
              <a:srgbClr val="999999"/>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998" name="Google Shape;998;p143"/>
            <p:cNvSpPr/>
            <p:nvPr/>
          </p:nvSpPr>
          <p:spPr>
            <a:xfrm>
              <a:off x="8703350" y="4046601"/>
              <a:ext cx="148200" cy="80100"/>
            </a:xfrm>
            <a:custGeom>
              <a:rect b="b" l="l" r="r" t="t"/>
              <a:pathLst>
                <a:path extrusionOk="0" h="120000" w="120000">
                  <a:moveTo>
                    <a:pt x="64086" y="80000"/>
                  </a:moveTo>
                  <a:lnTo>
                    <a:pt x="67956" y="66400"/>
                  </a:lnTo>
                  <a:lnTo>
                    <a:pt x="71827" y="79200"/>
                  </a:lnTo>
                  <a:cubicBezTo>
                    <a:pt x="84301" y="119200"/>
                    <a:pt x="102795" y="118400"/>
                    <a:pt x="119569" y="114400"/>
                  </a:cubicBezTo>
                  <a:cubicBezTo>
                    <a:pt x="115268" y="49600"/>
                    <a:pt x="89892" y="0"/>
                    <a:pt x="59354" y="0"/>
                  </a:cubicBezTo>
                  <a:cubicBezTo>
                    <a:pt x="30967" y="0"/>
                    <a:pt x="6881" y="43200"/>
                    <a:pt x="0" y="102400"/>
                  </a:cubicBezTo>
                  <a:cubicBezTo>
                    <a:pt x="7311" y="108000"/>
                    <a:pt x="18924" y="116000"/>
                    <a:pt x="25376" y="116000"/>
                  </a:cubicBezTo>
                  <a:cubicBezTo>
                    <a:pt x="40430" y="116000"/>
                    <a:pt x="58494" y="99200"/>
                    <a:pt x="64086" y="80000"/>
                  </a:cubicBezTo>
                </a:path>
              </a:pathLst>
            </a:custGeom>
            <a:solidFill>
              <a:srgbClr val="999999"/>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999" name="Google Shape;999;p143"/>
            <p:cNvSpPr/>
            <p:nvPr/>
          </p:nvSpPr>
          <p:spPr>
            <a:xfrm>
              <a:off x="8135668" y="4112600"/>
              <a:ext cx="280200" cy="231000"/>
            </a:xfrm>
            <a:custGeom>
              <a:rect b="b" l="l" r="r" t="t"/>
              <a:pathLst>
                <a:path extrusionOk="0" h="120000" w="120000">
                  <a:moveTo>
                    <a:pt x="106003" y="81577"/>
                  </a:moveTo>
                  <a:lnTo>
                    <a:pt x="76634" y="68213"/>
                  </a:lnTo>
                  <a:lnTo>
                    <a:pt x="76634" y="52064"/>
                  </a:lnTo>
                  <a:cubicBezTo>
                    <a:pt x="85583" y="43712"/>
                    <a:pt x="91548" y="29234"/>
                    <a:pt x="91548" y="12529"/>
                  </a:cubicBezTo>
                  <a:cubicBezTo>
                    <a:pt x="91548" y="12250"/>
                    <a:pt x="91548" y="11972"/>
                    <a:pt x="91548" y="11415"/>
                  </a:cubicBezTo>
                  <a:cubicBezTo>
                    <a:pt x="89483" y="11693"/>
                    <a:pt x="87189" y="11972"/>
                    <a:pt x="84665" y="11972"/>
                  </a:cubicBezTo>
                  <a:cubicBezTo>
                    <a:pt x="77552" y="11972"/>
                    <a:pt x="69521" y="9744"/>
                    <a:pt x="63556" y="0"/>
                  </a:cubicBezTo>
                  <a:cubicBezTo>
                    <a:pt x="58738" y="6682"/>
                    <a:pt x="49330" y="11972"/>
                    <a:pt x="40841" y="11972"/>
                  </a:cubicBezTo>
                  <a:cubicBezTo>
                    <a:pt x="37170" y="11972"/>
                    <a:pt x="30975" y="9466"/>
                    <a:pt x="26615" y="7238"/>
                  </a:cubicBezTo>
                  <a:cubicBezTo>
                    <a:pt x="26615" y="8909"/>
                    <a:pt x="26386" y="10858"/>
                    <a:pt x="26386" y="12529"/>
                  </a:cubicBezTo>
                  <a:cubicBezTo>
                    <a:pt x="26386" y="30069"/>
                    <a:pt x="33269" y="45382"/>
                    <a:pt x="43135" y="53457"/>
                  </a:cubicBezTo>
                  <a:lnTo>
                    <a:pt x="43135" y="68213"/>
                  </a:lnTo>
                  <a:lnTo>
                    <a:pt x="13766" y="81577"/>
                  </a:lnTo>
                  <a:cubicBezTo>
                    <a:pt x="5506" y="85197"/>
                    <a:pt x="0" y="94663"/>
                    <a:pt x="0" y="105243"/>
                  </a:cubicBezTo>
                  <a:lnTo>
                    <a:pt x="0" y="119721"/>
                  </a:lnTo>
                  <a:lnTo>
                    <a:pt x="119770" y="119721"/>
                  </a:lnTo>
                  <a:lnTo>
                    <a:pt x="119770" y="105243"/>
                  </a:lnTo>
                  <a:cubicBezTo>
                    <a:pt x="119770" y="94663"/>
                    <a:pt x="114263" y="85197"/>
                    <a:pt x="106003" y="81577"/>
                  </a:cubicBezTo>
                </a:path>
              </a:pathLst>
            </a:custGeom>
            <a:solidFill>
              <a:srgbClr val="999999"/>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00" name="Google Shape;1000;p143"/>
            <p:cNvSpPr/>
            <p:nvPr/>
          </p:nvSpPr>
          <p:spPr>
            <a:xfrm>
              <a:off x="8199243" y="4046601"/>
              <a:ext cx="148200" cy="80100"/>
            </a:xfrm>
            <a:custGeom>
              <a:rect b="b" l="l" r="r" t="t"/>
              <a:pathLst>
                <a:path extrusionOk="0" h="120000" w="120000">
                  <a:moveTo>
                    <a:pt x="63655" y="80000"/>
                  </a:moveTo>
                  <a:lnTo>
                    <a:pt x="67526" y="66400"/>
                  </a:lnTo>
                  <a:lnTo>
                    <a:pt x="71827" y="79200"/>
                  </a:lnTo>
                  <a:cubicBezTo>
                    <a:pt x="83870" y="119200"/>
                    <a:pt x="102365" y="118400"/>
                    <a:pt x="119569" y="114400"/>
                  </a:cubicBezTo>
                  <a:cubicBezTo>
                    <a:pt x="114838" y="49600"/>
                    <a:pt x="89462" y="0"/>
                    <a:pt x="58924" y="0"/>
                  </a:cubicBezTo>
                  <a:cubicBezTo>
                    <a:pt x="30537" y="0"/>
                    <a:pt x="6451" y="43200"/>
                    <a:pt x="0" y="102400"/>
                  </a:cubicBezTo>
                  <a:cubicBezTo>
                    <a:pt x="6881" y="108000"/>
                    <a:pt x="18924" y="116000"/>
                    <a:pt x="24946" y="116000"/>
                  </a:cubicBezTo>
                  <a:cubicBezTo>
                    <a:pt x="40430" y="116000"/>
                    <a:pt x="58494" y="99200"/>
                    <a:pt x="63655" y="80000"/>
                  </a:cubicBezTo>
                </a:path>
              </a:pathLst>
            </a:custGeom>
            <a:solidFill>
              <a:srgbClr val="999999"/>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1001" name="Google Shape;1001;p143"/>
          <p:cNvGrpSpPr/>
          <p:nvPr/>
        </p:nvGrpSpPr>
        <p:grpSpPr>
          <a:xfrm rot="1887786">
            <a:off x="6299181" y="2477927"/>
            <a:ext cx="500051" cy="509662"/>
            <a:chOff x="5324475" y="1507245"/>
            <a:chExt cx="1187450" cy="1210518"/>
          </a:xfrm>
        </p:grpSpPr>
        <p:sp>
          <p:nvSpPr>
            <p:cNvPr id="1002" name="Google Shape;1002;p143"/>
            <p:cNvSpPr/>
            <p:nvPr/>
          </p:nvSpPr>
          <p:spPr>
            <a:xfrm>
              <a:off x="5324475" y="1922463"/>
              <a:ext cx="795300" cy="795300"/>
            </a:xfrm>
            <a:custGeom>
              <a:rect b="b" l="l" r="r" t="t"/>
              <a:pathLst>
                <a:path extrusionOk="0" h="120000" w="120000">
                  <a:moveTo>
                    <a:pt x="119993" y="70826"/>
                  </a:moveTo>
                  <a:lnTo>
                    <a:pt x="119993" y="70826"/>
                  </a:lnTo>
                  <a:cubicBezTo>
                    <a:pt x="119993" y="49166"/>
                    <a:pt x="119993" y="49166"/>
                    <a:pt x="119993" y="49166"/>
                  </a:cubicBezTo>
                  <a:cubicBezTo>
                    <a:pt x="104993" y="49166"/>
                    <a:pt x="104993" y="49166"/>
                    <a:pt x="104993" y="49166"/>
                  </a:cubicBezTo>
                  <a:cubicBezTo>
                    <a:pt x="103953" y="44580"/>
                    <a:pt x="102080" y="40000"/>
                    <a:pt x="99580" y="35833"/>
                  </a:cubicBezTo>
                  <a:cubicBezTo>
                    <a:pt x="110206" y="25206"/>
                    <a:pt x="110206" y="25206"/>
                    <a:pt x="110206" y="25206"/>
                  </a:cubicBezTo>
                  <a:cubicBezTo>
                    <a:pt x="94786" y="9793"/>
                    <a:pt x="94786" y="9793"/>
                    <a:pt x="94786" y="9793"/>
                  </a:cubicBezTo>
                  <a:cubicBezTo>
                    <a:pt x="84160" y="20413"/>
                    <a:pt x="84160" y="20413"/>
                    <a:pt x="84160" y="20413"/>
                  </a:cubicBezTo>
                  <a:cubicBezTo>
                    <a:pt x="79993" y="17913"/>
                    <a:pt x="75620" y="16040"/>
                    <a:pt x="71040" y="15000"/>
                  </a:cubicBezTo>
                  <a:cubicBezTo>
                    <a:pt x="71040" y="0"/>
                    <a:pt x="71040" y="0"/>
                    <a:pt x="71040" y="0"/>
                  </a:cubicBezTo>
                  <a:cubicBezTo>
                    <a:pt x="49166" y="0"/>
                    <a:pt x="49166" y="0"/>
                    <a:pt x="49166" y="0"/>
                  </a:cubicBezTo>
                  <a:cubicBezTo>
                    <a:pt x="49166" y="15000"/>
                    <a:pt x="49166" y="15000"/>
                    <a:pt x="49166" y="15000"/>
                  </a:cubicBezTo>
                  <a:cubicBezTo>
                    <a:pt x="44586" y="16040"/>
                    <a:pt x="40213" y="17913"/>
                    <a:pt x="36046" y="20413"/>
                  </a:cubicBezTo>
                  <a:cubicBezTo>
                    <a:pt x="25420" y="9793"/>
                    <a:pt x="25420" y="9793"/>
                    <a:pt x="25420" y="9793"/>
                  </a:cubicBezTo>
                  <a:cubicBezTo>
                    <a:pt x="10000" y="25206"/>
                    <a:pt x="10000" y="25206"/>
                    <a:pt x="10000" y="25206"/>
                  </a:cubicBezTo>
                  <a:cubicBezTo>
                    <a:pt x="20626" y="35833"/>
                    <a:pt x="20626" y="35833"/>
                    <a:pt x="20626" y="35833"/>
                  </a:cubicBezTo>
                  <a:cubicBezTo>
                    <a:pt x="17920" y="40000"/>
                    <a:pt x="16253" y="44580"/>
                    <a:pt x="15000" y="49166"/>
                  </a:cubicBezTo>
                  <a:cubicBezTo>
                    <a:pt x="0" y="49166"/>
                    <a:pt x="0" y="49166"/>
                    <a:pt x="0" y="49166"/>
                  </a:cubicBezTo>
                  <a:cubicBezTo>
                    <a:pt x="0" y="70826"/>
                    <a:pt x="0" y="70826"/>
                    <a:pt x="0" y="70826"/>
                  </a:cubicBezTo>
                  <a:cubicBezTo>
                    <a:pt x="15000" y="70826"/>
                    <a:pt x="15000" y="70826"/>
                    <a:pt x="15000" y="70826"/>
                  </a:cubicBezTo>
                  <a:cubicBezTo>
                    <a:pt x="16253" y="75406"/>
                    <a:pt x="17920" y="79993"/>
                    <a:pt x="20626" y="84160"/>
                  </a:cubicBezTo>
                  <a:cubicBezTo>
                    <a:pt x="10000" y="94786"/>
                    <a:pt x="10000" y="94786"/>
                    <a:pt x="10000" y="94786"/>
                  </a:cubicBezTo>
                  <a:cubicBezTo>
                    <a:pt x="25420" y="110200"/>
                    <a:pt x="25420" y="110200"/>
                    <a:pt x="25420" y="110200"/>
                  </a:cubicBezTo>
                  <a:cubicBezTo>
                    <a:pt x="36046" y="99573"/>
                    <a:pt x="36046" y="99573"/>
                    <a:pt x="36046" y="99573"/>
                  </a:cubicBezTo>
                  <a:cubicBezTo>
                    <a:pt x="40213" y="102073"/>
                    <a:pt x="44586" y="103953"/>
                    <a:pt x="49166" y="104993"/>
                  </a:cubicBezTo>
                  <a:cubicBezTo>
                    <a:pt x="49166" y="119993"/>
                    <a:pt x="49166" y="119993"/>
                    <a:pt x="49166" y="119993"/>
                  </a:cubicBezTo>
                  <a:cubicBezTo>
                    <a:pt x="71040" y="119993"/>
                    <a:pt x="71040" y="119993"/>
                    <a:pt x="71040" y="119993"/>
                  </a:cubicBezTo>
                  <a:cubicBezTo>
                    <a:pt x="71040" y="104993"/>
                    <a:pt x="71040" y="104993"/>
                    <a:pt x="71040" y="104993"/>
                  </a:cubicBezTo>
                  <a:cubicBezTo>
                    <a:pt x="75620" y="103953"/>
                    <a:pt x="79993" y="102073"/>
                    <a:pt x="84160" y="99573"/>
                  </a:cubicBezTo>
                  <a:cubicBezTo>
                    <a:pt x="94786" y="110200"/>
                    <a:pt x="94786" y="110200"/>
                    <a:pt x="94786" y="110200"/>
                  </a:cubicBezTo>
                  <a:cubicBezTo>
                    <a:pt x="110206" y="94786"/>
                    <a:pt x="110206" y="94786"/>
                    <a:pt x="110206" y="94786"/>
                  </a:cubicBezTo>
                  <a:cubicBezTo>
                    <a:pt x="99580" y="84160"/>
                    <a:pt x="99580" y="84160"/>
                    <a:pt x="99580" y="84160"/>
                  </a:cubicBezTo>
                  <a:cubicBezTo>
                    <a:pt x="102080" y="79993"/>
                    <a:pt x="103953" y="75406"/>
                    <a:pt x="104993" y="70826"/>
                  </a:cubicBezTo>
                  <a:lnTo>
                    <a:pt x="119993" y="70826"/>
                  </a:lnTo>
                  <a:close/>
                  <a:moveTo>
                    <a:pt x="83953" y="83953"/>
                  </a:moveTo>
                  <a:lnTo>
                    <a:pt x="83953" y="83953"/>
                  </a:lnTo>
                  <a:cubicBezTo>
                    <a:pt x="70826" y="97073"/>
                    <a:pt x="49380" y="97073"/>
                    <a:pt x="36253" y="83953"/>
                  </a:cubicBezTo>
                  <a:cubicBezTo>
                    <a:pt x="23126" y="70620"/>
                    <a:pt x="23126" y="49373"/>
                    <a:pt x="36253" y="36040"/>
                  </a:cubicBezTo>
                  <a:cubicBezTo>
                    <a:pt x="49380" y="22913"/>
                    <a:pt x="70826" y="22913"/>
                    <a:pt x="83953" y="36040"/>
                  </a:cubicBezTo>
                  <a:cubicBezTo>
                    <a:pt x="97080" y="49373"/>
                    <a:pt x="97080" y="70620"/>
                    <a:pt x="83953" y="83953"/>
                  </a:cubicBezTo>
                  <a:close/>
                </a:path>
              </a:pathLst>
            </a:custGeom>
            <a:solidFill>
              <a:srgbClr val="666666"/>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03" name="Google Shape;1003;p143"/>
            <p:cNvSpPr/>
            <p:nvPr/>
          </p:nvSpPr>
          <p:spPr>
            <a:xfrm>
              <a:off x="6016625" y="1749425"/>
              <a:ext cx="495300" cy="495300"/>
            </a:xfrm>
            <a:custGeom>
              <a:rect b="b" l="l" r="r" t="t"/>
              <a:pathLst>
                <a:path extrusionOk="0" h="120000" w="120000">
                  <a:moveTo>
                    <a:pt x="119993" y="70826"/>
                  </a:moveTo>
                  <a:lnTo>
                    <a:pt x="119993" y="70826"/>
                  </a:lnTo>
                  <a:cubicBezTo>
                    <a:pt x="119993" y="49166"/>
                    <a:pt x="119993" y="49166"/>
                    <a:pt x="119993" y="49166"/>
                  </a:cubicBezTo>
                  <a:cubicBezTo>
                    <a:pt x="104993" y="49166"/>
                    <a:pt x="104993" y="49166"/>
                    <a:pt x="104993" y="49166"/>
                  </a:cubicBezTo>
                  <a:cubicBezTo>
                    <a:pt x="103953" y="44580"/>
                    <a:pt x="102080" y="40000"/>
                    <a:pt x="99580" y="35833"/>
                  </a:cubicBezTo>
                  <a:cubicBezTo>
                    <a:pt x="110206" y="25206"/>
                    <a:pt x="110206" y="25206"/>
                    <a:pt x="110206" y="25206"/>
                  </a:cubicBezTo>
                  <a:cubicBezTo>
                    <a:pt x="94786" y="9793"/>
                    <a:pt x="94786" y="9793"/>
                    <a:pt x="94786" y="9793"/>
                  </a:cubicBezTo>
                  <a:cubicBezTo>
                    <a:pt x="84160" y="20413"/>
                    <a:pt x="84160" y="20413"/>
                    <a:pt x="84160" y="20413"/>
                  </a:cubicBezTo>
                  <a:cubicBezTo>
                    <a:pt x="79993" y="17913"/>
                    <a:pt x="75620" y="16040"/>
                    <a:pt x="71040" y="15000"/>
                  </a:cubicBezTo>
                  <a:cubicBezTo>
                    <a:pt x="71040" y="0"/>
                    <a:pt x="71040" y="0"/>
                    <a:pt x="71040" y="0"/>
                  </a:cubicBezTo>
                  <a:cubicBezTo>
                    <a:pt x="49166" y="0"/>
                    <a:pt x="49166" y="0"/>
                    <a:pt x="49166" y="0"/>
                  </a:cubicBezTo>
                  <a:cubicBezTo>
                    <a:pt x="49166" y="15000"/>
                    <a:pt x="49166" y="15000"/>
                    <a:pt x="49166" y="15000"/>
                  </a:cubicBezTo>
                  <a:cubicBezTo>
                    <a:pt x="44586" y="16040"/>
                    <a:pt x="40213" y="17913"/>
                    <a:pt x="36046" y="20413"/>
                  </a:cubicBezTo>
                  <a:cubicBezTo>
                    <a:pt x="25420" y="9793"/>
                    <a:pt x="25420" y="9793"/>
                    <a:pt x="25420" y="9793"/>
                  </a:cubicBezTo>
                  <a:cubicBezTo>
                    <a:pt x="10000" y="25206"/>
                    <a:pt x="10000" y="25206"/>
                    <a:pt x="10000" y="25206"/>
                  </a:cubicBezTo>
                  <a:cubicBezTo>
                    <a:pt x="20626" y="35833"/>
                    <a:pt x="20626" y="35833"/>
                    <a:pt x="20626" y="35833"/>
                  </a:cubicBezTo>
                  <a:cubicBezTo>
                    <a:pt x="17920" y="40000"/>
                    <a:pt x="16253" y="44580"/>
                    <a:pt x="15000" y="49166"/>
                  </a:cubicBezTo>
                  <a:cubicBezTo>
                    <a:pt x="0" y="49166"/>
                    <a:pt x="0" y="49166"/>
                    <a:pt x="0" y="49166"/>
                  </a:cubicBezTo>
                  <a:cubicBezTo>
                    <a:pt x="0" y="70826"/>
                    <a:pt x="0" y="70826"/>
                    <a:pt x="0" y="70826"/>
                  </a:cubicBezTo>
                  <a:cubicBezTo>
                    <a:pt x="15000" y="70826"/>
                    <a:pt x="15000" y="70826"/>
                    <a:pt x="15000" y="70826"/>
                  </a:cubicBezTo>
                  <a:cubicBezTo>
                    <a:pt x="16253" y="75406"/>
                    <a:pt x="17920" y="79993"/>
                    <a:pt x="20626" y="84160"/>
                  </a:cubicBezTo>
                  <a:cubicBezTo>
                    <a:pt x="10000" y="94786"/>
                    <a:pt x="10000" y="94786"/>
                    <a:pt x="10000" y="94786"/>
                  </a:cubicBezTo>
                  <a:cubicBezTo>
                    <a:pt x="25420" y="110200"/>
                    <a:pt x="25420" y="110200"/>
                    <a:pt x="25420" y="110200"/>
                  </a:cubicBezTo>
                  <a:cubicBezTo>
                    <a:pt x="36046" y="99573"/>
                    <a:pt x="36046" y="99573"/>
                    <a:pt x="36046" y="99573"/>
                  </a:cubicBezTo>
                  <a:cubicBezTo>
                    <a:pt x="40213" y="102073"/>
                    <a:pt x="44586" y="103953"/>
                    <a:pt x="49166" y="104993"/>
                  </a:cubicBezTo>
                  <a:cubicBezTo>
                    <a:pt x="49166" y="119993"/>
                    <a:pt x="49166" y="119993"/>
                    <a:pt x="49166" y="119993"/>
                  </a:cubicBezTo>
                  <a:cubicBezTo>
                    <a:pt x="71040" y="119993"/>
                    <a:pt x="71040" y="119993"/>
                    <a:pt x="71040" y="119993"/>
                  </a:cubicBezTo>
                  <a:cubicBezTo>
                    <a:pt x="71040" y="104993"/>
                    <a:pt x="71040" y="104993"/>
                    <a:pt x="71040" y="104993"/>
                  </a:cubicBezTo>
                  <a:cubicBezTo>
                    <a:pt x="75620" y="103953"/>
                    <a:pt x="79993" y="102073"/>
                    <a:pt x="84160" y="99573"/>
                  </a:cubicBezTo>
                  <a:cubicBezTo>
                    <a:pt x="94786" y="110200"/>
                    <a:pt x="94786" y="110200"/>
                    <a:pt x="94786" y="110200"/>
                  </a:cubicBezTo>
                  <a:cubicBezTo>
                    <a:pt x="110206" y="94786"/>
                    <a:pt x="110206" y="94786"/>
                    <a:pt x="110206" y="94786"/>
                  </a:cubicBezTo>
                  <a:cubicBezTo>
                    <a:pt x="99580" y="84160"/>
                    <a:pt x="99580" y="84160"/>
                    <a:pt x="99580" y="84160"/>
                  </a:cubicBezTo>
                  <a:cubicBezTo>
                    <a:pt x="102080" y="79993"/>
                    <a:pt x="103953" y="75406"/>
                    <a:pt x="104993" y="70826"/>
                  </a:cubicBezTo>
                  <a:lnTo>
                    <a:pt x="119993" y="70826"/>
                  </a:lnTo>
                  <a:close/>
                  <a:moveTo>
                    <a:pt x="83953" y="83953"/>
                  </a:moveTo>
                  <a:lnTo>
                    <a:pt x="83953" y="83953"/>
                  </a:lnTo>
                  <a:cubicBezTo>
                    <a:pt x="70826" y="97073"/>
                    <a:pt x="49380" y="97073"/>
                    <a:pt x="36253" y="83953"/>
                  </a:cubicBezTo>
                  <a:cubicBezTo>
                    <a:pt x="23126" y="70620"/>
                    <a:pt x="23126" y="49373"/>
                    <a:pt x="36253" y="36040"/>
                  </a:cubicBezTo>
                  <a:cubicBezTo>
                    <a:pt x="49380" y="22913"/>
                    <a:pt x="70826" y="22913"/>
                    <a:pt x="83953" y="36040"/>
                  </a:cubicBezTo>
                  <a:cubicBezTo>
                    <a:pt x="97080" y="49373"/>
                    <a:pt x="97080" y="70620"/>
                    <a:pt x="83953" y="83953"/>
                  </a:cubicBezTo>
                  <a:close/>
                </a:path>
              </a:pathLst>
            </a:custGeom>
            <a:solidFill>
              <a:srgbClr val="666666"/>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04" name="Google Shape;1004;p143"/>
            <p:cNvSpPr/>
            <p:nvPr/>
          </p:nvSpPr>
          <p:spPr>
            <a:xfrm>
              <a:off x="5658716" y="1507245"/>
              <a:ext cx="425700" cy="425700"/>
            </a:xfrm>
            <a:custGeom>
              <a:rect b="b" l="l" r="r" t="t"/>
              <a:pathLst>
                <a:path extrusionOk="0" h="120000" w="120000">
                  <a:moveTo>
                    <a:pt x="119993" y="70826"/>
                  </a:moveTo>
                  <a:lnTo>
                    <a:pt x="119993" y="70826"/>
                  </a:lnTo>
                  <a:cubicBezTo>
                    <a:pt x="119993" y="49166"/>
                    <a:pt x="119993" y="49166"/>
                    <a:pt x="119993" y="49166"/>
                  </a:cubicBezTo>
                  <a:cubicBezTo>
                    <a:pt x="104993" y="49166"/>
                    <a:pt x="104993" y="49166"/>
                    <a:pt x="104993" y="49166"/>
                  </a:cubicBezTo>
                  <a:cubicBezTo>
                    <a:pt x="103953" y="44580"/>
                    <a:pt x="102080" y="40000"/>
                    <a:pt x="99580" y="35833"/>
                  </a:cubicBezTo>
                  <a:cubicBezTo>
                    <a:pt x="110206" y="25206"/>
                    <a:pt x="110206" y="25206"/>
                    <a:pt x="110206" y="25206"/>
                  </a:cubicBezTo>
                  <a:cubicBezTo>
                    <a:pt x="94786" y="9793"/>
                    <a:pt x="94786" y="9793"/>
                    <a:pt x="94786" y="9793"/>
                  </a:cubicBezTo>
                  <a:cubicBezTo>
                    <a:pt x="84160" y="20413"/>
                    <a:pt x="84160" y="20413"/>
                    <a:pt x="84160" y="20413"/>
                  </a:cubicBezTo>
                  <a:cubicBezTo>
                    <a:pt x="79993" y="17913"/>
                    <a:pt x="75620" y="16040"/>
                    <a:pt x="71040" y="15000"/>
                  </a:cubicBezTo>
                  <a:cubicBezTo>
                    <a:pt x="71040" y="0"/>
                    <a:pt x="71040" y="0"/>
                    <a:pt x="71040" y="0"/>
                  </a:cubicBezTo>
                  <a:cubicBezTo>
                    <a:pt x="49166" y="0"/>
                    <a:pt x="49166" y="0"/>
                    <a:pt x="49166" y="0"/>
                  </a:cubicBezTo>
                  <a:cubicBezTo>
                    <a:pt x="49166" y="15000"/>
                    <a:pt x="49166" y="15000"/>
                    <a:pt x="49166" y="15000"/>
                  </a:cubicBezTo>
                  <a:cubicBezTo>
                    <a:pt x="44586" y="16040"/>
                    <a:pt x="40213" y="17913"/>
                    <a:pt x="36046" y="20413"/>
                  </a:cubicBezTo>
                  <a:cubicBezTo>
                    <a:pt x="25420" y="9793"/>
                    <a:pt x="25420" y="9793"/>
                    <a:pt x="25420" y="9793"/>
                  </a:cubicBezTo>
                  <a:cubicBezTo>
                    <a:pt x="10000" y="25206"/>
                    <a:pt x="10000" y="25206"/>
                    <a:pt x="10000" y="25206"/>
                  </a:cubicBezTo>
                  <a:cubicBezTo>
                    <a:pt x="20626" y="35833"/>
                    <a:pt x="20626" y="35833"/>
                    <a:pt x="20626" y="35833"/>
                  </a:cubicBezTo>
                  <a:cubicBezTo>
                    <a:pt x="17920" y="40000"/>
                    <a:pt x="16253" y="44580"/>
                    <a:pt x="15000" y="49166"/>
                  </a:cubicBezTo>
                  <a:cubicBezTo>
                    <a:pt x="0" y="49166"/>
                    <a:pt x="0" y="49166"/>
                    <a:pt x="0" y="49166"/>
                  </a:cubicBezTo>
                  <a:cubicBezTo>
                    <a:pt x="0" y="70826"/>
                    <a:pt x="0" y="70826"/>
                    <a:pt x="0" y="70826"/>
                  </a:cubicBezTo>
                  <a:cubicBezTo>
                    <a:pt x="15000" y="70826"/>
                    <a:pt x="15000" y="70826"/>
                    <a:pt x="15000" y="70826"/>
                  </a:cubicBezTo>
                  <a:cubicBezTo>
                    <a:pt x="16253" y="75406"/>
                    <a:pt x="17920" y="79993"/>
                    <a:pt x="20626" y="84160"/>
                  </a:cubicBezTo>
                  <a:cubicBezTo>
                    <a:pt x="10000" y="94786"/>
                    <a:pt x="10000" y="94786"/>
                    <a:pt x="10000" y="94786"/>
                  </a:cubicBezTo>
                  <a:cubicBezTo>
                    <a:pt x="25420" y="110200"/>
                    <a:pt x="25420" y="110200"/>
                    <a:pt x="25420" y="110200"/>
                  </a:cubicBezTo>
                  <a:cubicBezTo>
                    <a:pt x="36046" y="99573"/>
                    <a:pt x="36046" y="99573"/>
                    <a:pt x="36046" y="99573"/>
                  </a:cubicBezTo>
                  <a:cubicBezTo>
                    <a:pt x="40213" y="102073"/>
                    <a:pt x="44586" y="103953"/>
                    <a:pt x="49166" y="104993"/>
                  </a:cubicBezTo>
                  <a:cubicBezTo>
                    <a:pt x="49166" y="119993"/>
                    <a:pt x="49166" y="119993"/>
                    <a:pt x="49166" y="119993"/>
                  </a:cubicBezTo>
                  <a:cubicBezTo>
                    <a:pt x="71040" y="119993"/>
                    <a:pt x="71040" y="119993"/>
                    <a:pt x="71040" y="119993"/>
                  </a:cubicBezTo>
                  <a:cubicBezTo>
                    <a:pt x="71040" y="104993"/>
                    <a:pt x="71040" y="104993"/>
                    <a:pt x="71040" y="104993"/>
                  </a:cubicBezTo>
                  <a:cubicBezTo>
                    <a:pt x="75620" y="103953"/>
                    <a:pt x="79993" y="102073"/>
                    <a:pt x="84160" y="99573"/>
                  </a:cubicBezTo>
                  <a:cubicBezTo>
                    <a:pt x="94786" y="110200"/>
                    <a:pt x="94786" y="110200"/>
                    <a:pt x="94786" y="110200"/>
                  </a:cubicBezTo>
                  <a:cubicBezTo>
                    <a:pt x="110206" y="94786"/>
                    <a:pt x="110206" y="94786"/>
                    <a:pt x="110206" y="94786"/>
                  </a:cubicBezTo>
                  <a:cubicBezTo>
                    <a:pt x="99580" y="84160"/>
                    <a:pt x="99580" y="84160"/>
                    <a:pt x="99580" y="84160"/>
                  </a:cubicBezTo>
                  <a:cubicBezTo>
                    <a:pt x="102080" y="79993"/>
                    <a:pt x="103953" y="75406"/>
                    <a:pt x="104993" y="70826"/>
                  </a:cubicBezTo>
                  <a:lnTo>
                    <a:pt x="119993" y="70826"/>
                  </a:lnTo>
                  <a:close/>
                  <a:moveTo>
                    <a:pt x="83953" y="83953"/>
                  </a:moveTo>
                  <a:lnTo>
                    <a:pt x="83953" y="83953"/>
                  </a:lnTo>
                  <a:cubicBezTo>
                    <a:pt x="70826" y="97073"/>
                    <a:pt x="49380" y="97073"/>
                    <a:pt x="36253" y="83953"/>
                  </a:cubicBezTo>
                  <a:cubicBezTo>
                    <a:pt x="23126" y="70620"/>
                    <a:pt x="23126" y="49373"/>
                    <a:pt x="36253" y="36040"/>
                  </a:cubicBezTo>
                  <a:cubicBezTo>
                    <a:pt x="49380" y="22913"/>
                    <a:pt x="70826" y="22913"/>
                    <a:pt x="83953" y="36040"/>
                  </a:cubicBezTo>
                  <a:cubicBezTo>
                    <a:pt x="97080" y="49373"/>
                    <a:pt x="97080" y="70620"/>
                    <a:pt x="83953" y="83953"/>
                  </a:cubicBezTo>
                  <a:close/>
                </a:path>
              </a:pathLst>
            </a:custGeom>
            <a:solidFill>
              <a:srgbClr val="666666"/>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
        <p:nvSpPr>
          <p:cNvPr id="1005" name="Google Shape;1005;p143"/>
          <p:cNvSpPr/>
          <p:nvPr/>
        </p:nvSpPr>
        <p:spPr>
          <a:xfrm>
            <a:off x="4870452" y="2117725"/>
            <a:ext cx="658800" cy="750900"/>
          </a:xfrm>
          <a:custGeom>
            <a:rect b="b" l="l" r="r" t="t"/>
            <a:pathLst>
              <a:path extrusionOk="0" h="120000" w="120000">
                <a:moveTo>
                  <a:pt x="116340" y="29763"/>
                </a:moveTo>
                <a:lnTo>
                  <a:pt x="58116" y="29763"/>
                </a:lnTo>
                <a:cubicBezTo>
                  <a:pt x="55318" y="29763"/>
                  <a:pt x="53596" y="27212"/>
                  <a:pt x="54995" y="25133"/>
                </a:cubicBezTo>
                <a:lnTo>
                  <a:pt x="67264" y="6519"/>
                </a:lnTo>
                <a:cubicBezTo>
                  <a:pt x="68233" y="5007"/>
                  <a:pt x="67695" y="3118"/>
                  <a:pt x="65973" y="2267"/>
                </a:cubicBezTo>
                <a:lnTo>
                  <a:pt x="63282" y="850"/>
                </a:lnTo>
                <a:cubicBezTo>
                  <a:pt x="61560" y="0"/>
                  <a:pt x="59408" y="566"/>
                  <a:pt x="58439" y="1984"/>
                </a:cubicBezTo>
                <a:lnTo>
                  <a:pt x="29273" y="46299"/>
                </a:lnTo>
                <a:cubicBezTo>
                  <a:pt x="27874" y="48377"/>
                  <a:pt x="24538" y="48377"/>
                  <a:pt x="23139" y="46299"/>
                </a:cubicBezTo>
                <a:lnTo>
                  <a:pt x="10869" y="27685"/>
                </a:lnTo>
                <a:cubicBezTo>
                  <a:pt x="9901" y="26173"/>
                  <a:pt x="7748" y="25700"/>
                  <a:pt x="6026" y="26551"/>
                </a:cubicBezTo>
                <a:lnTo>
                  <a:pt x="3336" y="27874"/>
                </a:lnTo>
                <a:cubicBezTo>
                  <a:pt x="1614" y="28724"/>
                  <a:pt x="1076" y="30708"/>
                  <a:pt x="2044" y="32125"/>
                </a:cubicBezTo>
                <a:lnTo>
                  <a:pt x="31103" y="76440"/>
                </a:lnTo>
                <a:cubicBezTo>
                  <a:pt x="32502" y="78519"/>
                  <a:pt x="30780" y="81070"/>
                  <a:pt x="28089" y="81070"/>
                </a:cubicBezTo>
                <a:lnTo>
                  <a:pt x="3551" y="81070"/>
                </a:lnTo>
                <a:cubicBezTo>
                  <a:pt x="1614" y="81070"/>
                  <a:pt x="0" y="82488"/>
                  <a:pt x="0" y="84188"/>
                </a:cubicBezTo>
                <a:lnTo>
                  <a:pt x="0" y="86929"/>
                </a:lnTo>
                <a:cubicBezTo>
                  <a:pt x="0" y="88724"/>
                  <a:pt x="1614" y="90047"/>
                  <a:pt x="3551" y="90047"/>
                </a:cubicBezTo>
                <a:lnTo>
                  <a:pt x="61775" y="90047"/>
                </a:lnTo>
                <a:cubicBezTo>
                  <a:pt x="64573" y="90047"/>
                  <a:pt x="66295" y="92692"/>
                  <a:pt x="64896" y="94771"/>
                </a:cubicBezTo>
                <a:lnTo>
                  <a:pt x="52627" y="113385"/>
                </a:lnTo>
                <a:cubicBezTo>
                  <a:pt x="51659" y="114897"/>
                  <a:pt x="52197" y="116787"/>
                  <a:pt x="53919" y="117637"/>
                </a:cubicBezTo>
                <a:lnTo>
                  <a:pt x="56609" y="118960"/>
                </a:lnTo>
                <a:cubicBezTo>
                  <a:pt x="58331" y="119905"/>
                  <a:pt x="60484" y="119338"/>
                  <a:pt x="61452" y="117826"/>
                </a:cubicBezTo>
                <a:lnTo>
                  <a:pt x="90618" y="73606"/>
                </a:lnTo>
                <a:cubicBezTo>
                  <a:pt x="92017" y="71527"/>
                  <a:pt x="95354" y="71527"/>
                  <a:pt x="96753" y="73606"/>
                </a:cubicBezTo>
                <a:lnTo>
                  <a:pt x="109022" y="92220"/>
                </a:lnTo>
                <a:cubicBezTo>
                  <a:pt x="109991" y="93732"/>
                  <a:pt x="112143" y="94204"/>
                  <a:pt x="113865" y="93354"/>
                </a:cubicBezTo>
                <a:lnTo>
                  <a:pt x="116556" y="91937"/>
                </a:lnTo>
                <a:cubicBezTo>
                  <a:pt x="118278" y="91086"/>
                  <a:pt x="118816" y="89196"/>
                  <a:pt x="117847" y="87685"/>
                </a:cubicBezTo>
                <a:lnTo>
                  <a:pt x="88789" y="43464"/>
                </a:lnTo>
                <a:cubicBezTo>
                  <a:pt x="87390" y="41385"/>
                  <a:pt x="89112" y="38740"/>
                  <a:pt x="91802" y="38740"/>
                </a:cubicBezTo>
                <a:lnTo>
                  <a:pt x="116340" y="38740"/>
                </a:lnTo>
                <a:cubicBezTo>
                  <a:pt x="118278" y="38740"/>
                  <a:pt x="119892" y="37417"/>
                  <a:pt x="119892" y="35622"/>
                </a:cubicBezTo>
                <a:lnTo>
                  <a:pt x="119892" y="32881"/>
                </a:lnTo>
                <a:cubicBezTo>
                  <a:pt x="119892" y="31181"/>
                  <a:pt x="118278" y="29763"/>
                  <a:pt x="116340" y="29763"/>
                </a:cubicBezTo>
                <a:close/>
                <a:moveTo>
                  <a:pt x="59515" y="70866"/>
                </a:moveTo>
                <a:cubicBezTo>
                  <a:pt x="52627" y="70866"/>
                  <a:pt x="47031" y="66047"/>
                  <a:pt x="47031" y="59905"/>
                </a:cubicBezTo>
                <a:cubicBezTo>
                  <a:pt x="47031" y="53858"/>
                  <a:pt x="52627" y="48944"/>
                  <a:pt x="59515" y="48944"/>
                </a:cubicBezTo>
                <a:cubicBezTo>
                  <a:pt x="66403" y="48944"/>
                  <a:pt x="72000" y="53858"/>
                  <a:pt x="72000" y="59905"/>
                </a:cubicBezTo>
                <a:cubicBezTo>
                  <a:pt x="72000" y="66047"/>
                  <a:pt x="66403" y="70866"/>
                  <a:pt x="59515" y="70866"/>
                </a:cubicBezTo>
                <a:close/>
              </a:path>
            </a:pathLst>
          </a:custGeom>
          <a:solidFill>
            <a:srgbClr val="FF4300"/>
          </a:solidFill>
          <a:ln>
            <a:noFill/>
          </a:ln>
        </p:spPr>
        <p:txBody>
          <a:bodyPr anchorCtr="0" anchor="ctr" bIns="17100" lIns="34250" spcFirstLastPara="1" rIns="34250" wrap="square" tIns="171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06" name="Google Shape;1006;p143"/>
          <p:cNvSpPr/>
          <p:nvPr/>
        </p:nvSpPr>
        <p:spPr>
          <a:xfrm>
            <a:off x="3462341" y="3090864"/>
            <a:ext cx="1100100" cy="222300"/>
          </a:xfrm>
          <a:prstGeom prst="rect">
            <a:avLst/>
          </a:prstGeom>
          <a:noFill/>
          <a:ln>
            <a:noFill/>
          </a:ln>
        </p:spPr>
        <p:txBody>
          <a:bodyPr anchorCtr="0" anchor="ctr" bIns="19025" lIns="19025" spcFirstLastPara="1" rIns="19025" wrap="square" tIns="19025">
            <a:noAutofit/>
          </a:bodyPr>
          <a:lstStyle/>
          <a:p>
            <a:pPr indent="0" lvl="0" marL="0" marR="0" rtl="0" algn="ctr">
              <a:spcBef>
                <a:spcPts val="0"/>
              </a:spcBef>
              <a:spcAft>
                <a:spcPts val="0"/>
              </a:spcAft>
              <a:buNone/>
            </a:pPr>
            <a:r>
              <a:rPr lang="en" sz="1200">
                <a:solidFill>
                  <a:srgbClr val="666666"/>
                </a:solidFill>
                <a:latin typeface="Helvetica Neue"/>
                <a:ea typeface="Helvetica Neue"/>
                <a:cs typeface="Helvetica Neue"/>
                <a:sym typeface="Helvetica Neue"/>
              </a:rPr>
              <a:t>Developers</a:t>
            </a:r>
            <a:endParaRPr/>
          </a:p>
          <a:p>
            <a:pPr indent="0" lvl="0" marL="0" marR="0" rtl="0" algn="ctr">
              <a:spcBef>
                <a:spcPts val="0"/>
              </a:spcBef>
              <a:spcAft>
                <a:spcPts val="0"/>
              </a:spcAft>
              <a:buNone/>
            </a:pPr>
            <a:r>
              <a:rPr lang="en" sz="1200">
                <a:solidFill>
                  <a:srgbClr val="666666"/>
                </a:solidFill>
                <a:latin typeface="Helvetica Neue"/>
                <a:ea typeface="Helvetica Neue"/>
                <a:cs typeface="Helvetica Neue"/>
                <a:sym typeface="Helvetica Neue"/>
              </a:rPr>
              <a:t>+</a:t>
            </a:r>
            <a:endParaRPr/>
          </a:p>
          <a:p>
            <a:pPr indent="0" lvl="0" marL="0" marR="0" rtl="0" algn="ctr">
              <a:spcBef>
                <a:spcPts val="0"/>
              </a:spcBef>
              <a:spcAft>
                <a:spcPts val="0"/>
              </a:spcAft>
              <a:buNone/>
            </a:pPr>
            <a:r>
              <a:rPr lang="en" sz="1200">
                <a:solidFill>
                  <a:srgbClr val="666666"/>
                </a:solidFill>
                <a:latin typeface="Helvetica Neue"/>
                <a:ea typeface="Helvetica Neue"/>
                <a:cs typeface="Helvetica Neue"/>
                <a:sym typeface="Helvetica Neue"/>
              </a:rPr>
              <a:t>Partners</a:t>
            </a:r>
            <a:endParaRPr/>
          </a:p>
        </p:txBody>
      </p:sp>
      <p:sp>
        <p:nvSpPr>
          <p:cNvPr id="1007" name="Google Shape;1007;p143"/>
          <p:cNvSpPr/>
          <p:nvPr/>
        </p:nvSpPr>
        <p:spPr>
          <a:xfrm>
            <a:off x="5018088" y="3014664"/>
            <a:ext cx="441300" cy="222300"/>
          </a:xfrm>
          <a:prstGeom prst="rect">
            <a:avLst/>
          </a:prstGeom>
          <a:noFill/>
          <a:ln>
            <a:noFill/>
          </a:ln>
        </p:spPr>
        <p:txBody>
          <a:bodyPr anchorCtr="0" anchor="ctr" bIns="19025" lIns="19025" spcFirstLastPara="1" rIns="19025" wrap="square" tIns="19025">
            <a:noAutofit/>
          </a:bodyPr>
          <a:lstStyle/>
          <a:p>
            <a:pPr indent="0" lvl="0" marL="0" marR="0" rtl="0" algn="ctr">
              <a:spcBef>
                <a:spcPts val="0"/>
              </a:spcBef>
              <a:spcAft>
                <a:spcPts val="0"/>
              </a:spcAft>
              <a:buNone/>
            </a:pPr>
            <a:r>
              <a:rPr lang="en" sz="1200">
                <a:solidFill>
                  <a:srgbClr val="666666"/>
                </a:solidFill>
                <a:latin typeface="Helvetica Neue"/>
                <a:ea typeface="Helvetica Neue"/>
                <a:cs typeface="Helvetica Neue"/>
                <a:sym typeface="Helvetica Neue"/>
              </a:rPr>
              <a:t>APIs</a:t>
            </a:r>
            <a:endParaRPr/>
          </a:p>
        </p:txBody>
      </p:sp>
      <p:sp>
        <p:nvSpPr>
          <p:cNvPr id="1008" name="Google Shape;1008;p143"/>
          <p:cNvSpPr/>
          <p:nvPr/>
        </p:nvSpPr>
        <p:spPr>
          <a:xfrm>
            <a:off x="6102351" y="3011490"/>
            <a:ext cx="860400" cy="222300"/>
          </a:xfrm>
          <a:prstGeom prst="rect">
            <a:avLst/>
          </a:prstGeom>
          <a:noFill/>
          <a:ln>
            <a:noFill/>
          </a:ln>
        </p:spPr>
        <p:txBody>
          <a:bodyPr anchorCtr="0" anchor="ctr" bIns="19025" lIns="19025" spcFirstLastPara="1" rIns="19025" wrap="square" tIns="19025">
            <a:noAutofit/>
          </a:bodyPr>
          <a:lstStyle/>
          <a:p>
            <a:pPr indent="0" lvl="0" marL="0" marR="0" rtl="0" algn="ctr">
              <a:spcBef>
                <a:spcPts val="0"/>
              </a:spcBef>
              <a:spcAft>
                <a:spcPts val="0"/>
              </a:spcAft>
              <a:buNone/>
            </a:pPr>
            <a:r>
              <a:rPr lang="en" sz="1200">
                <a:solidFill>
                  <a:srgbClr val="666666"/>
                </a:solidFill>
                <a:latin typeface="Helvetica Neue"/>
                <a:ea typeface="Helvetica Neue"/>
                <a:cs typeface="Helvetica Neue"/>
                <a:sym typeface="Helvetica Neue"/>
              </a:rPr>
              <a:t>API Teams</a:t>
            </a:r>
            <a:endParaRPr/>
          </a:p>
        </p:txBody>
      </p:sp>
      <p:sp>
        <p:nvSpPr>
          <p:cNvPr id="1009" name="Google Shape;1009;p143"/>
          <p:cNvSpPr/>
          <p:nvPr/>
        </p:nvSpPr>
        <p:spPr>
          <a:xfrm>
            <a:off x="2424113" y="3014664"/>
            <a:ext cx="509700" cy="222300"/>
          </a:xfrm>
          <a:prstGeom prst="rect">
            <a:avLst/>
          </a:prstGeom>
          <a:noFill/>
          <a:ln>
            <a:noFill/>
          </a:ln>
        </p:spPr>
        <p:txBody>
          <a:bodyPr anchorCtr="0" anchor="ctr" bIns="19025" lIns="19025" spcFirstLastPara="1" rIns="19025" wrap="square" tIns="19025">
            <a:noAutofit/>
          </a:bodyPr>
          <a:lstStyle/>
          <a:p>
            <a:pPr indent="0" lvl="0" marL="0" marR="0" rtl="0" algn="ctr">
              <a:spcBef>
                <a:spcPts val="0"/>
              </a:spcBef>
              <a:spcAft>
                <a:spcPts val="0"/>
              </a:spcAft>
              <a:buNone/>
            </a:pPr>
            <a:r>
              <a:rPr lang="en" sz="1200">
                <a:solidFill>
                  <a:srgbClr val="666666"/>
                </a:solidFill>
                <a:latin typeface="Helvetica Neue"/>
                <a:ea typeface="Helvetica Neue"/>
                <a:cs typeface="Helvetica Neue"/>
                <a:sym typeface="Helvetica Neue"/>
              </a:rPr>
              <a:t>Apps</a:t>
            </a:r>
            <a:endParaRPr/>
          </a:p>
        </p:txBody>
      </p:sp>
      <p:sp>
        <p:nvSpPr>
          <p:cNvPr id="1010" name="Google Shape;1010;p143"/>
          <p:cNvSpPr/>
          <p:nvPr/>
        </p:nvSpPr>
        <p:spPr>
          <a:xfrm>
            <a:off x="7570788" y="3014664"/>
            <a:ext cx="793800" cy="222300"/>
          </a:xfrm>
          <a:prstGeom prst="rect">
            <a:avLst/>
          </a:prstGeom>
          <a:noFill/>
          <a:ln>
            <a:noFill/>
          </a:ln>
        </p:spPr>
        <p:txBody>
          <a:bodyPr anchorCtr="0" anchor="ctr" bIns="19025" lIns="19025" spcFirstLastPara="1" rIns="19025" wrap="square" tIns="19025">
            <a:noAutofit/>
          </a:bodyPr>
          <a:lstStyle/>
          <a:p>
            <a:pPr indent="0" lvl="0" marL="0" marR="0" rtl="0" algn="ctr">
              <a:spcBef>
                <a:spcPts val="0"/>
              </a:spcBef>
              <a:spcAft>
                <a:spcPts val="0"/>
              </a:spcAft>
              <a:buNone/>
            </a:pPr>
            <a:r>
              <a:rPr lang="en" sz="1200">
                <a:solidFill>
                  <a:srgbClr val="666666"/>
                </a:solidFill>
                <a:latin typeface="Helvetica Neue"/>
                <a:ea typeface="Helvetica Neue"/>
                <a:cs typeface="Helvetica Neue"/>
                <a:sym typeface="Helvetica Neue"/>
              </a:rPr>
              <a:t>Services</a:t>
            </a:r>
            <a:endParaRPr/>
          </a:p>
        </p:txBody>
      </p:sp>
      <p:grpSp>
        <p:nvGrpSpPr>
          <p:cNvPr id="1011" name="Google Shape;1011;p143"/>
          <p:cNvGrpSpPr/>
          <p:nvPr/>
        </p:nvGrpSpPr>
        <p:grpSpPr>
          <a:xfrm>
            <a:off x="2430503" y="2135167"/>
            <a:ext cx="509603" cy="665151"/>
            <a:chOff x="1792988" y="1601983"/>
            <a:chExt cx="706800" cy="921900"/>
          </a:xfrm>
        </p:grpSpPr>
        <p:sp>
          <p:nvSpPr>
            <p:cNvPr id="1012" name="Google Shape;1012;p143"/>
            <p:cNvSpPr/>
            <p:nvPr/>
          </p:nvSpPr>
          <p:spPr>
            <a:xfrm>
              <a:off x="1792988" y="1601983"/>
              <a:ext cx="706800" cy="921900"/>
            </a:xfrm>
            <a:custGeom>
              <a:rect b="b" l="l" r="r" t="t"/>
              <a:pathLst>
                <a:path extrusionOk="0" h="120000" w="12000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FF4300"/>
            </a:solidFill>
            <a:ln>
              <a:noFill/>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13" name="Google Shape;1013;p143"/>
            <p:cNvSpPr/>
            <p:nvPr/>
          </p:nvSpPr>
          <p:spPr>
            <a:xfrm>
              <a:off x="1977832" y="1817633"/>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FF4300"/>
            </a:solidFill>
            <a:ln>
              <a:noFill/>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14" name="Google Shape;1014;p143"/>
            <p:cNvSpPr/>
            <p:nvPr/>
          </p:nvSpPr>
          <p:spPr>
            <a:xfrm>
              <a:off x="2101061" y="1817633"/>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FF4300"/>
            </a:solidFill>
            <a:ln>
              <a:noFill/>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15" name="Google Shape;1015;p143"/>
            <p:cNvSpPr/>
            <p:nvPr/>
          </p:nvSpPr>
          <p:spPr>
            <a:xfrm>
              <a:off x="2224291" y="1817633"/>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FF4300"/>
            </a:solidFill>
            <a:ln>
              <a:noFill/>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16" name="Google Shape;1016;p143"/>
            <p:cNvSpPr/>
            <p:nvPr/>
          </p:nvSpPr>
          <p:spPr>
            <a:xfrm>
              <a:off x="1977832" y="1940864"/>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FF4300"/>
            </a:solidFill>
            <a:ln>
              <a:noFill/>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17" name="Google Shape;1017;p143"/>
            <p:cNvSpPr/>
            <p:nvPr/>
          </p:nvSpPr>
          <p:spPr>
            <a:xfrm>
              <a:off x="2101061" y="1940864"/>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FF4300"/>
            </a:solidFill>
            <a:ln>
              <a:noFill/>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18" name="Google Shape;1018;p143"/>
            <p:cNvSpPr/>
            <p:nvPr/>
          </p:nvSpPr>
          <p:spPr>
            <a:xfrm>
              <a:off x="2224291" y="1940864"/>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FF4300"/>
            </a:solidFill>
            <a:ln>
              <a:noFill/>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19" name="Google Shape;1019;p143"/>
            <p:cNvSpPr/>
            <p:nvPr/>
          </p:nvSpPr>
          <p:spPr>
            <a:xfrm>
              <a:off x="1977832" y="2064092"/>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FF4300"/>
            </a:solidFill>
            <a:ln>
              <a:noFill/>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20" name="Google Shape;1020;p143"/>
            <p:cNvSpPr/>
            <p:nvPr/>
          </p:nvSpPr>
          <p:spPr>
            <a:xfrm>
              <a:off x="2101061" y="2064092"/>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FF4300"/>
            </a:solidFill>
            <a:ln>
              <a:noFill/>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
        <p:nvSpPr>
          <p:cNvPr id="1021" name="Google Shape;1021;p143"/>
          <p:cNvSpPr/>
          <p:nvPr/>
        </p:nvSpPr>
        <p:spPr>
          <a:xfrm>
            <a:off x="779463" y="3014664"/>
            <a:ext cx="1038300" cy="222300"/>
          </a:xfrm>
          <a:prstGeom prst="rect">
            <a:avLst/>
          </a:prstGeom>
          <a:noFill/>
          <a:ln>
            <a:noFill/>
          </a:ln>
        </p:spPr>
        <p:txBody>
          <a:bodyPr anchorCtr="0" anchor="ctr" bIns="19025" lIns="19025" spcFirstLastPara="1" rIns="19025" wrap="square" tIns="19025">
            <a:noAutofit/>
          </a:bodyPr>
          <a:lstStyle/>
          <a:p>
            <a:pPr indent="0" lvl="0" marL="0" marR="0" rtl="0" algn="ctr">
              <a:spcBef>
                <a:spcPts val="0"/>
              </a:spcBef>
              <a:spcAft>
                <a:spcPts val="0"/>
              </a:spcAft>
              <a:buNone/>
            </a:pPr>
            <a:r>
              <a:rPr lang="en" sz="1200">
                <a:solidFill>
                  <a:srgbClr val="666666"/>
                </a:solidFill>
                <a:latin typeface="Helvetica Neue"/>
                <a:ea typeface="Helvetica Neue"/>
                <a:cs typeface="Helvetica Neue"/>
                <a:sym typeface="Helvetica Neue"/>
              </a:rPr>
              <a:t>Customers</a:t>
            </a:r>
            <a:endParaRPr/>
          </a:p>
        </p:txBody>
      </p:sp>
      <p:grpSp>
        <p:nvGrpSpPr>
          <p:cNvPr id="1022" name="Google Shape;1022;p143"/>
          <p:cNvGrpSpPr/>
          <p:nvPr/>
        </p:nvGrpSpPr>
        <p:grpSpPr>
          <a:xfrm>
            <a:off x="1000148" y="2109738"/>
            <a:ext cx="671474" cy="706564"/>
            <a:chOff x="-1670752" y="-1292282"/>
            <a:chExt cx="3127500" cy="3295539"/>
          </a:xfrm>
        </p:grpSpPr>
        <p:sp>
          <p:nvSpPr>
            <p:cNvPr id="1023" name="Google Shape;1023;p143"/>
            <p:cNvSpPr/>
            <p:nvPr/>
          </p:nvSpPr>
          <p:spPr>
            <a:xfrm>
              <a:off x="-1670752" y="-573143"/>
              <a:ext cx="3127500" cy="2576400"/>
            </a:xfrm>
            <a:custGeom>
              <a:rect b="b" l="l" r="r" t="t"/>
              <a:pathLst>
                <a:path extrusionOk="0" h="120000" w="120000">
                  <a:moveTo>
                    <a:pt x="106158" y="81765"/>
                  </a:moveTo>
                  <a:lnTo>
                    <a:pt x="76776" y="68456"/>
                  </a:lnTo>
                  <a:lnTo>
                    <a:pt x="76776" y="52063"/>
                  </a:lnTo>
                  <a:cubicBezTo>
                    <a:pt x="85783" y="43682"/>
                    <a:pt x="91778" y="29166"/>
                    <a:pt x="91778" y="12621"/>
                  </a:cubicBezTo>
                  <a:cubicBezTo>
                    <a:pt x="91778" y="12236"/>
                    <a:pt x="91737" y="11867"/>
                    <a:pt x="91737" y="11482"/>
                  </a:cubicBezTo>
                  <a:cubicBezTo>
                    <a:pt x="89582" y="11767"/>
                    <a:pt x="87247" y="12018"/>
                    <a:pt x="84830" y="12018"/>
                  </a:cubicBezTo>
                  <a:cubicBezTo>
                    <a:pt x="77633" y="12018"/>
                    <a:pt x="69676" y="9822"/>
                    <a:pt x="63695" y="0"/>
                  </a:cubicBezTo>
                  <a:cubicBezTo>
                    <a:pt x="58791" y="6805"/>
                    <a:pt x="49467" y="11867"/>
                    <a:pt x="40999" y="11867"/>
                  </a:cubicBezTo>
                  <a:cubicBezTo>
                    <a:pt x="37145" y="11867"/>
                    <a:pt x="31053" y="9504"/>
                    <a:pt x="26715" y="7224"/>
                  </a:cubicBezTo>
                  <a:cubicBezTo>
                    <a:pt x="26577" y="9018"/>
                    <a:pt x="26480" y="10794"/>
                    <a:pt x="26480" y="12621"/>
                  </a:cubicBezTo>
                  <a:cubicBezTo>
                    <a:pt x="26480" y="30188"/>
                    <a:pt x="33249" y="45509"/>
                    <a:pt x="43195" y="53554"/>
                  </a:cubicBezTo>
                  <a:lnTo>
                    <a:pt x="43195" y="68439"/>
                  </a:lnTo>
                  <a:lnTo>
                    <a:pt x="13634" y="81748"/>
                  </a:lnTo>
                  <a:cubicBezTo>
                    <a:pt x="5484" y="85285"/>
                    <a:pt x="0" y="94789"/>
                    <a:pt x="0" y="105416"/>
                  </a:cubicBezTo>
                  <a:lnTo>
                    <a:pt x="0" y="119983"/>
                  </a:lnTo>
                  <a:lnTo>
                    <a:pt x="119972" y="119983"/>
                  </a:lnTo>
                  <a:lnTo>
                    <a:pt x="119972" y="105416"/>
                  </a:lnTo>
                  <a:cubicBezTo>
                    <a:pt x="119986" y="94873"/>
                    <a:pt x="114405" y="85335"/>
                    <a:pt x="106158" y="81765"/>
                  </a:cubicBezTo>
                </a:path>
              </a:pathLst>
            </a:custGeom>
            <a:solidFill>
              <a:srgbClr val="B7B7B7"/>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24" name="Google Shape;1024;p143"/>
            <p:cNvSpPr/>
            <p:nvPr/>
          </p:nvSpPr>
          <p:spPr>
            <a:xfrm>
              <a:off x="-961140" y="-1292282"/>
              <a:ext cx="1665300" cy="895200"/>
            </a:xfrm>
            <a:custGeom>
              <a:rect b="b" l="l" r="r" t="t"/>
              <a:pathLst>
                <a:path extrusionOk="0" h="120000" w="120000">
                  <a:moveTo>
                    <a:pt x="64098" y="80000"/>
                  </a:moveTo>
                  <a:lnTo>
                    <a:pt x="67911" y="66441"/>
                  </a:lnTo>
                  <a:lnTo>
                    <a:pt x="71984" y="79710"/>
                  </a:lnTo>
                  <a:cubicBezTo>
                    <a:pt x="84357" y="119951"/>
                    <a:pt x="102931" y="118841"/>
                    <a:pt x="119974" y="115174"/>
                  </a:cubicBezTo>
                  <a:cubicBezTo>
                    <a:pt x="115564" y="50132"/>
                    <a:pt x="90116" y="0"/>
                    <a:pt x="59429" y="0"/>
                  </a:cubicBezTo>
                  <a:cubicBezTo>
                    <a:pt x="30739" y="0"/>
                    <a:pt x="6640" y="43715"/>
                    <a:pt x="0" y="102436"/>
                  </a:cubicBezTo>
                  <a:cubicBezTo>
                    <a:pt x="7211" y="108757"/>
                    <a:pt x="18988" y="116236"/>
                    <a:pt x="25317" y="116236"/>
                  </a:cubicBezTo>
                  <a:cubicBezTo>
                    <a:pt x="40570" y="116284"/>
                    <a:pt x="58677" y="99348"/>
                    <a:pt x="64098" y="80000"/>
                  </a:cubicBezTo>
                </a:path>
              </a:pathLst>
            </a:custGeom>
            <a:solidFill>
              <a:srgbClr val="999999"/>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25" name="Google Shape;1025;p143"/>
            <p:cNvSpPr/>
            <p:nvPr/>
          </p:nvSpPr>
          <p:spPr>
            <a:xfrm>
              <a:off x="-603952" y="311092"/>
              <a:ext cx="695400" cy="841500"/>
            </a:xfrm>
            <a:custGeom>
              <a:rect b="b" l="l" r="r" t="t"/>
              <a:pathLst>
                <a:path extrusionOk="0" h="120000" w="120000">
                  <a:moveTo>
                    <a:pt x="95875" y="0"/>
                  </a:moveTo>
                  <a:lnTo>
                    <a:pt x="24124" y="0"/>
                  </a:lnTo>
                  <a:cubicBezTo>
                    <a:pt x="10818" y="0"/>
                    <a:pt x="0" y="8780"/>
                    <a:pt x="0" y="19512"/>
                  </a:cubicBezTo>
                  <a:lnTo>
                    <a:pt x="0" y="100333"/>
                  </a:lnTo>
                  <a:cubicBezTo>
                    <a:pt x="0" y="111219"/>
                    <a:pt x="10818" y="119948"/>
                    <a:pt x="24124" y="119948"/>
                  </a:cubicBezTo>
                  <a:lnTo>
                    <a:pt x="95875" y="119948"/>
                  </a:lnTo>
                  <a:cubicBezTo>
                    <a:pt x="109181" y="119948"/>
                    <a:pt x="119937" y="111116"/>
                    <a:pt x="119937" y="100333"/>
                  </a:cubicBezTo>
                  <a:lnTo>
                    <a:pt x="119937" y="19512"/>
                  </a:lnTo>
                  <a:cubicBezTo>
                    <a:pt x="119937" y="8780"/>
                    <a:pt x="109181" y="0"/>
                    <a:pt x="95875" y="0"/>
                  </a:cubicBezTo>
                </a:path>
              </a:pathLst>
            </a:custGeom>
            <a:solidFill>
              <a:srgbClr val="999999"/>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26" name="Google Shape;1026;p143"/>
            <p:cNvSpPr/>
            <p:nvPr/>
          </p:nvSpPr>
          <p:spPr>
            <a:xfrm>
              <a:off x="-551564" y="363481"/>
              <a:ext cx="588900" cy="735000"/>
            </a:xfrm>
            <a:custGeom>
              <a:rect b="b" l="l" r="r" t="t"/>
              <a:pathLst>
                <a:path extrusionOk="0" h="120000" w="120000">
                  <a:moveTo>
                    <a:pt x="102668" y="0"/>
                  </a:moveTo>
                  <a:lnTo>
                    <a:pt x="17184" y="0"/>
                  </a:lnTo>
                  <a:cubicBezTo>
                    <a:pt x="7711" y="0"/>
                    <a:pt x="0" y="6111"/>
                    <a:pt x="0" y="13574"/>
                  </a:cubicBezTo>
                  <a:lnTo>
                    <a:pt x="0" y="106366"/>
                  </a:lnTo>
                  <a:cubicBezTo>
                    <a:pt x="0" y="113829"/>
                    <a:pt x="7711" y="119941"/>
                    <a:pt x="17184" y="119941"/>
                  </a:cubicBezTo>
                  <a:lnTo>
                    <a:pt x="102668" y="119941"/>
                  </a:lnTo>
                  <a:cubicBezTo>
                    <a:pt x="112215" y="119941"/>
                    <a:pt x="119926" y="113829"/>
                    <a:pt x="119926" y="106366"/>
                  </a:cubicBezTo>
                  <a:lnTo>
                    <a:pt x="119926" y="13574"/>
                  </a:lnTo>
                  <a:cubicBezTo>
                    <a:pt x="119926" y="6111"/>
                    <a:pt x="112215" y="0"/>
                    <a:pt x="102668" y="0"/>
                  </a:cubicBezTo>
                </a:path>
              </a:pathLst>
            </a:custGeom>
            <a:solidFill>
              <a:srgbClr val="999999"/>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27" name="Google Shape;1027;p143"/>
            <p:cNvSpPr/>
            <p:nvPr/>
          </p:nvSpPr>
          <p:spPr>
            <a:xfrm>
              <a:off x="-791277" y="631768"/>
              <a:ext cx="1011300" cy="1070100"/>
            </a:xfrm>
            <a:custGeom>
              <a:rect b="b" l="l" r="r" t="t"/>
              <a:pathLst>
                <a:path extrusionOk="0" h="120000" w="120000">
                  <a:moveTo>
                    <a:pt x="103644" y="0"/>
                  </a:moveTo>
                  <a:lnTo>
                    <a:pt x="84042" y="0"/>
                  </a:lnTo>
                  <a:lnTo>
                    <a:pt x="83914" y="0"/>
                  </a:lnTo>
                  <a:lnTo>
                    <a:pt x="83786" y="0"/>
                  </a:lnTo>
                  <a:cubicBezTo>
                    <a:pt x="64270" y="646"/>
                    <a:pt x="46249" y="14545"/>
                    <a:pt x="35145" y="25090"/>
                  </a:cubicBezTo>
                  <a:lnTo>
                    <a:pt x="35145" y="25050"/>
                  </a:lnTo>
                  <a:cubicBezTo>
                    <a:pt x="35145" y="18666"/>
                    <a:pt x="33266" y="13292"/>
                    <a:pt x="29551" y="9252"/>
                  </a:cubicBezTo>
                  <a:cubicBezTo>
                    <a:pt x="26647" y="6060"/>
                    <a:pt x="22761" y="3717"/>
                    <a:pt x="17978" y="2303"/>
                  </a:cubicBezTo>
                  <a:cubicBezTo>
                    <a:pt x="16654" y="1898"/>
                    <a:pt x="15288" y="1696"/>
                    <a:pt x="13921" y="1696"/>
                  </a:cubicBezTo>
                  <a:cubicBezTo>
                    <a:pt x="10249" y="1696"/>
                    <a:pt x="6832" y="3070"/>
                    <a:pt x="4142" y="5535"/>
                  </a:cubicBezTo>
                  <a:cubicBezTo>
                    <a:pt x="1494" y="8080"/>
                    <a:pt x="0" y="11353"/>
                    <a:pt x="0" y="14949"/>
                  </a:cubicBezTo>
                  <a:lnTo>
                    <a:pt x="0" y="106747"/>
                  </a:lnTo>
                  <a:cubicBezTo>
                    <a:pt x="0" y="114060"/>
                    <a:pt x="6277" y="119959"/>
                    <a:pt x="13921" y="119959"/>
                  </a:cubicBezTo>
                  <a:lnTo>
                    <a:pt x="69138" y="119959"/>
                  </a:lnTo>
                  <a:cubicBezTo>
                    <a:pt x="74434" y="119959"/>
                    <a:pt x="79473" y="118020"/>
                    <a:pt x="83231" y="114545"/>
                  </a:cubicBezTo>
                  <a:cubicBezTo>
                    <a:pt x="92626" y="105898"/>
                    <a:pt x="109494" y="89979"/>
                    <a:pt x="116839" y="80404"/>
                  </a:cubicBezTo>
                  <a:lnTo>
                    <a:pt x="118633" y="77252"/>
                  </a:lnTo>
                  <a:lnTo>
                    <a:pt x="119402" y="75030"/>
                  </a:lnTo>
                  <a:cubicBezTo>
                    <a:pt x="119701" y="73898"/>
                    <a:pt x="119829" y="72727"/>
                    <a:pt x="119829" y="71555"/>
                  </a:cubicBezTo>
                  <a:cubicBezTo>
                    <a:pt x="119829" y="68000"/>
                    <a:pt x="118505" y="64727"/>
                    <a:pt x="116412" y="62141"/>
                  </a:cubicBezTo>
                  <a:cubicBezTo>
                    <a:pt x="118590" y="59555"/>
                    <a:pt x="119829" y="56282"/>
                    <a:pt x="119829" y="52767"/>
                  </a:cubicBezTo>
                  <a:cubicBezTo>
                    <a:pt x="119829" y="49252"/>
                    <a:pt x="118505" y="45939"/>
                    <a:pt x="116412" y="43353"/>
                  </a:cubicBezTo>
                  <a:cubicBezTo>
                    <a:pt x="118590" y="40767"/>
                    <a:pt x="119829" y="37494"/>
                    <a:pt x="119829" y="33979"/>
                  </a:cubicBezTo>
                  <a:cubicBezTo>
                    <a:pt x="119829" y="30464"/>
                    <a:pt x="118505" y="27151"/>
                    <a:pt x="116412" y="24606"/>
                  </a:cubicBezTo>
                  <a:cubicBezTo>
                    <a:pt x="118761" y="21777"/>
                    <a:pt x="119957" y="18303"/>
                    <a:pt x="119829" y="14666"/>
                  </a:cubicBezTo>
                  <a:cubicBezTo>
                    <a:pt x="119701" y="10666"/>
                    <a:pt x="117907" y="6949"/>
                    <a:pt x="114704" y="4202"/>
                  </a:cubicBezTo>
                  <a:cubicBezTo>
                    <a:pt x="111800" y="1494"/>
                    <a:pt x="107829" y="0"/>
                    <a:pt x="103644" y="0"/>
                  </a:cubicBezTo>
                </a:path>
              </a:pathLst>
            </a:custGeom>
            <a:solidFill>
              <a:srgbClr val="999999"/>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28" name="Google Shape;1028;p143"/>
            <p:cNvSpPr/>
            <p:nvPr/>
          </p:nvSpPr>
          <p:spPr>
            <a:xfrm>
              <a:off x="-737302" y="684156"/>
              <a:ext cx="909600" cy="962100"/>
            </a:xfrm>
            <a:custGeom>
              <a:rect b="b" l="l" r="r" t="t"/>
              <a:pathLst>
                <a:path extrusionOk="0" h="120000" w="120000">
                  <a:moveTo>
                    <a:pt x="119715" y="31189"/>
                  </a:moveTo>
                  <a:cubicBezTo>
                    <a:pt x="119715" y="25445"/>
                    <a:pt x="114825" y="20777"/>
                    <a:pt x="108655" y="20777"/>
                  </a:cubicBezTo>
                  <a:cubicBezTo>
                    <a:pt x="114873" y="20777"/>
                    <a:pt x="119952" y="15931"/>
                    <a:pt x="119715" y="10007"/>
                  </a:cubicBezTo>
                  <a:cubicBezTo>
                    <a:pt x="119525" y="4353"/>
                    <a:pt x="114398" y="0"/>
                    <a:pt x="108465" y="0"/>
                  </a:cubicBezTo>
                  <a:lnTo>
                    <a:pt x="86582" y="0"/>
                  </a:lnTo>
                  <a:cubicBezTo>
                    <a:pt x="54968" y="1032"/>
                    <a:pt x="25490" y="38369"/>
                    <a:pt x="25490" y="38369"/>
                  </a:cubicBezTo>
                  <a:lnTo>
                    <a:pt x="25490" y="21316"/>
                  </a:lnTo>
                  <a:cubicBezTo>
                    <a:pt x="25490" y="9199"/>
                    <a:pt x="17990" y="4218"/>
                    <a:pt x="11155" y="2288"/>
                  </a:cubicBezTo>
                  <a:cubicBezTo>
                    <a:pt x="5601" y="718"/>
                    <a:pt x="0" y="4712"/>
                    <a:pt x="0" y="10186"/>
                  </a:cubicBezTo>
                  <a:lnTo>
                    <a:pt x="0" y="111697"/>
                  </a:lnTo>
                  <a:cubicBezTo>
                    <a:pt x="0" y="116230"/>
                    <a:pt x="3892" y="119955"/>
                    <a:pt x="8734" y="119955"/>
                  </a:cubicBezTo>
                  <a:lnTo>
                    <a:pt x="70158" y="119955"/>
                  </a:lnTo>
                  <a:cubicBezTo>
                    <a:pt x="74240" y="119955"/>
                    <a:pt x="78180" y="118429"/>
                    <a:pt x="81170" y="115736"/>
                  </a:cubicBezTo>
                  <a:cubicBezTo>
                    <a:pt x="90094" y="107569"/>
                    <a:pt x="109699" y="89349"/>
                    <a:pt x="117721" y="78803"/>
                  </a:cubicBezTo>
                  <a:cubicBezTo>
                    <a:pt x="119050" y="77097"/>
                    <a:pt x="119810" y="74988"/>
                    <a:pt x="119810" y="72700"/>
                  </a:cubicBezTo>
                  <a:cubicBezTo>
                    <a:pt x="119810" y="66955"/>
                    <a:pt x="114873" y="62333"/>
                    <a:pt x="108702" y="62333"/>
                  </a:cubicBezTo>
                  <a:cubicBezTo>
                    <a:pt x="114825" y="62333"/>
                    <a:pt x="119810" y="57666"/>
                    <a:pt x="119810" y="51922"/>
                  </a:cubicBezTo>
                  <a:cubicBezTo>
                    <a:pt x="119810" y="46178"/>
                    <a:pt x="114873" y="41510"/>
                    <a:pt x="108702" y="41510"/>
                  </a:cubicBezTo>
                  <a:cubicBezTo>
                    <a:pt x="114731" y="41600"/>
                    <a:pt x="119715" y="36933"/>
                    <a:pt x="119715" y="31189"/>
                  </a:cubicBezTo>
                </a:path>
              </a:pathLst>
            </a:custGeom>
            <a:solidFill>
              <a:srgbClr val="F3F3F3"/>
            </a:solidFill>
            <a:ln cap="flat" cmpd="sng" w="9525">
              <a:solidFill>
                <a:srgbClr val="F3F3F3">
                  <a:alpha val="0"/>
                </a:srgb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Google Shape;1033;p144"/>
          <p:cNvSpPr txBox="1"/>
          <p:nvPr>
            <p:ph type="title"/>
          </p:nvPr>
        </p:nvSpPr>
        <p:spPr>
          <a:xfrm>
            <a:off x="459388" y="218142"/>
            <a:ext cx="8225100" cy="52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t>
            </a:r>
            <a:r>
              <a:rPr lang="en"/>
              <a:t> letting you adapt faster</a:t>
            </a:r>
            <a:endParaRPr/>
          </a:p>
        </p:txBody>
      </p:sp>
      <p:grpSp>
        <p:nvGrpSpPr>
          <p:cNvPr id="1034" name="Google Shape;1034;p144"/>
          <p:cNvGrpSpPr/>
          <p:nvPr/>
        </p:nvGrpSpPr>
        <p:grpSpPr>
          <a:xfrm>
            <a:off x="7592462" y="2139868"/>
            <a:ext cx="727035" cy="725461"/>
            <a:chOff x="19623912" y="4658613"/>
            <a:chExt cx="1457861" cy="1457334"/>
          </a:xfrm>
        </p:grpSpPr>
        <p:grpSp>
          <p:nvGrpSpPr>
            <p:cNvPr id="1035" name="Google Shape;1035;p144"/>
            <p:cNvGrpSpPr/>
            <p:nvPr/>
          </p:nvGrpSpPr>
          <p:grpSpPr>
            <a:xfrm>
              <a:off x="19623912" y="4658613"/>
              <a:ext cx="863149" cy="863124"/>
              <a:chOff x="15531206" y="10482832"/>
              <a:chExt cx="1472700" cy="1472657"/>
            </a:xfrm>
          </p:grpSpPr>
          <p:sp>
            <p:nvSpPr>
              <p:cNvPr id="1036" name="Google Shape;1036;p144"/>
              <p:cNvSpPr/>
              <p:nvPr/>
            </p:nvSpPr>
            <p:spPr>
              <a:xfrm>
                <a:off x="15531206" y="10777365"/>
                <a:ext cx="1472700" cy="343500"/>
              </a:xfrm>
              <a:custGeom>
                <a:rect b="b" l="l" r="r" t="t"/>
                <a:pathLst>
                  <a:path extrusionOk="0" h="120000" w="120000">
                    <a:moveTo>
                      <a:pt x="102000" y="85716"/>
                    </a:moveTo>
                    <a:cubicBezTo>
                      <a:pt x="98688" y="85716"/>
                      <a:pt x="96000" y="74177"/>
                      <a:pt x="96000" y="60000"/>
                    </a:cubicBezTo>
                    <a:cubicBezTo>
                      <a:pt x="96000" y="45822"/>
                      <a:pt x="98688" y="34283"/>
                      <a:pt x="102000" y="34283"/>
                    </a:cubicBezTo>
                    <a:cubicBezTo>
                      <a:pt x="105311" y="34283"/>
                      <a:pt x="108000" y="45822"/>
                      <a:pt x="108000" y="60000"/>
                    </a:cubicBezTo>
                    <a:cubicBezTo>
                      <a:pt x="108000" y="74177"/>
                      <a:pt x="105311" y="85716"/>
                      <a:pt x="102000" y="85716"/>
                    </a:cubicBezTo>
                    <a:close/>
                    <a:moveTo>
                      <a:pt x="86000" y="85716"/>
                    </a:moveTo>
                    <a:cubicBezTo>
                      <a:pt x="82688" y="85716"/>
                      <a:pt x="80000" y="74177"/>
                      <a:pt x="80000" y="60000"/>
                    </a:cubicBezTo>
                    <a:cubicBezTo>
                      <a:pt x="80000" y="45822"/>
                      <a:pt x="82688" y="34283"/>
                      <a:pt x="86000" y="34283"/>
                    </a:cubicBezTo>
                    <a:cubicBezTo>
                      <a:pt x="89311" y="34283"/>
                      <a:pt x="92000" y="45822"/>
                      <a:pt x="92000" y="60000"/>
                    </a:cubicBezTo>
                    <a:cubicBezTo>
                      <a:pt x="92000" y="74177"/>
                      <a:pt x="89311" y="85716"/>
                      <a:pt x="86000" y="85716"/>
                    </a:cubicBezTo>
                    <a:close/>
                    <a:moveTo>
                      <a:pt x="70000" y="85716"/>
                    </a:moveTo>
                    <a:cubicBezTo>
                      <a:pt x="66688" y="85716"/>
                      <a:pt x="64000" y="74177"/>
                      <a:pt x="64000" y="60000"/>
                    </a:cubicBezTo>
                    <a:cubicBezTo>
                      <a:pt x="64000" y="45822"/>
                      <a:pt x="66688" y="34283"/>
                      <a:pt x="70000" y="34283"/>
                    </a:cubicBezTo>
                    <a:cubicBezTo>
                      <a:pt x="73311" y="34283"/>
                      <a:pt x="76000" y="45822"/>
                      <a:pt x="76000" y="60000"/>
                    </a:cubicBezTo>
                    <a:cubicBezTo>
                      <a:pt x="76000" y="74177"/>
                      <a:pt x="73311" y="85716"/>
                      <a:pt x="70000" y="85716"/>
                    </a:cubicBezTo>
                    <a:close/>
                    <a:moveTo>
                      <a:pt x="18000" y="94283"/>
                    </a:moveTo>
                    <a:cubicBezTo>
                      <a:pt x="13583" y="94283"/>
                      <a:pt x="10000" y="78944"/>
                      <a:pt x="10000" y="60000"/>
                    </a:cubicBezTo>
                    <a:cubicBezTo>
                      <a:pt x="10000" y="41066"/>
                      <a:pt x="13583" y="25716"/>
                      <a:pt x="18000" y="25716"/>
                    </a:cubicBezTo>
                    <a:cubicBezTo>
                      <a:pt x="22416" y="25716"/>
                      <a:pt x="26000" y="41066"/>
                      <a:pt x="26000" y="60000"/>
                    </a:cubicBezTo>
                    <a:cubicBezTo>
                      <a:pt x="26000" y="78944"/>
                      <a:pt x="22416" y="94283"/>
                      <a:pt x="18000" y="94283"/>
                    </a:cubicBezTo>
                    <a:close/>
                    <a:moveTo>
                      <a:pt x="0" y="0"/>
                    </a:moveTo>
                    <a:lnTo>
                      <a:pt x="0" y="120000"/>
                    </a:lnTo>
                    <a:lnTo>
                      <a:pt x="120000" y="120000"/>
                    </a:lnTo>
                    <a:lnTo>
                      <a:pt x="120000" y="0"/>
                    </a:lnTo>
                    <a:cubicBezTo>
                      <a:pt x="120000" y="0"/>
                      <a:pt x="0" y="0"/>
                      <a:pt x="0" y="0"/>
                    </a:cubicBezTo>
                    <a:close/>
                  </a:path>
                </a:pathLst>
              </a:custGeom>
              <a:solidFill>
                <a:srgbClr val="66666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37" name="Google Shape;1037;p144"/>
              <p:cNvSpPr/>
              <p:nvPr/>
            </p:nvSpPr>
            <p:spPr>
              <a:xfrm>
                <a:off x="15555752" y="10482832"/>
                <a:ext cx="1443900" cy="245400"/>
              </a:xfrm>
              <a:custGeom>
                <a:rect b="b" l="l" r="r" t="t"/>
                <a:pathLst>
                  <a:path extrusionOk="0" h="120000" w="120000">
                    <a:moveTo>
                      <a:pt x="100200" y="3516"/>
                    </a:moveTo>
                    <a:cubicBezTo>
                      <a:pt x="99816" y="1266"/>
                      <a:pt x="99300" y="0"/>
                      <a:pt x="98755" y="0"/>
                    </a:cubicBezTo>
                    <a:lnTo>
                      <a:pt x="21244" y="0"/>
                    </a:lnTo>
                    <a:cubicBezTo>
                      <a:pt x="20700" y="0"/>
                      <a:pt x="20183" y="1266"/>
                      <a:pt x="19800" y="3516"/>
                    </a:cubicBezTo>
                    <a:lnTo>
                      <a:pt x="0" y="120000"/>
                    </a:lnTo>
                    <a:lnTo>
                      <a:pt x="120000" y="120000"/>
                    </a:lnTo>
                    <a:cubicBezTo>
                      <a:pt x="120000" y="120000"/>
                      <a:pt x="100200" y="3516"/>
                      <a:pt x="100200" y="3516"/>
                    </a:cubicBezTo>
                    <a:close/>
                  </a:path>
                </a:pathLst>
              </a:custGeom>
              <a:solidFill>
                <a:srgbClr val="66666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38" name="Google Shape;1038;p144"/>
              <p:cNvSpPr/>
              <p:nvPr/>
            </p:nvSpPr>
            <p:spPr>
              <a:xfrm>
                <a:off x="15531206" y="11562789"/>
                <a:ext cx="1472700" cy="392700"/>
              </a:xfrm>
              <a:custGeom>
                <a:rect b="b" l="l" r="r" t="t"/>
                <a:pathLst>
                  <a:path extrusionOk="0" h="120000" w="120000">
                    <a:moveTo>
                      <a:pt x="18000" y="22500"/>
                    </a:moveTo>
                    <a:cubicBezTo>
                      <a:pt x="22416" y="22500"/>
                      <a:pt x="26000" y="35933"/>
                      <a:pt x="26000" y="52500"/>
                    </a:cubicBezTo>
                    <a:cubicBezTo>
                      <a:pt x="26000" y="69077"/>
                      <a:pt x="22416" y="82500"/>
                      <a:pt x="18000" y="82500"/>
                    </a:cubicBezTo>
                    <a:cubicBezTo>
                      <a:pt x="13583" y="82500"/>
                      <a:pt x="10000" y="69077"/>
                      <a:pt x="10000" y="52500"/>
                    </a:cubicBezTo>
                    <a:cubicBezTo>
                      <a:pt x="10000" y="35933"/>
                      <a:pt x="13583" y="22500"/>
                      <a:pt x="18000" y="22500"/>
                    </a:cubicBezTo>
                    <a:close/>
                    <a:moveTo>
                      <a:pt x="70000" y="30000"/>
                    </a:moveTo>
                    <a:cubicBezTo>
                      <a:pt x="73311" y="30000"/>
                      <a:pt x="76000" y="40094"/>
                      <a:pt x="76000" y="52500"/>
                    </a:cubicBezTo>
                    <a:cubicBezTo>
                      <a:pt x="76000" y="64905"/>
                      <a:pt x="73311" y="75000"/>
                      <a:pt x="70000" y="75000"/>
                    </a:cubicBezTo>
                    <a:cubicBezTo>
                      <a:pt x="66688" y="75000"/>
                      <a:pt x="64000" y="64905"/>
                      <a:pt x="64000" y="52500"/>
                    </a:cubicBezTo>
                    <a:cubicBezTo>
                      <a:pt x="64000" y="40094"/>
                      <a:pt x="66688" y="30000"/>
                      <a:pt x="70000" y="30000"/>
                    </a:cubicBezTo>
                    <a:close/>
                    <a:moveTo>
                      <a:pt x="86000" y="30000"/>
                    </a:moveTo>
                    <a:cubicBezTo>
                      <a:pt x="89311" y="30000"/>
                      <a:pt x="92000" y="40094"/>
                      <a:pt x="92000" y="52500"/>
                    </a:cubicBezTo>
                    <a:cubicBezTo>
                      <a:pt x="92000" y="64905"/>
                      <a:pt x="89311" y="75000"/>
                      <a:pt x="86000" y="75000"/>
                    </a:cubicBezTo>
                    <a:cubicBezTo>
                      <a:pt x="82688" y="75000"/>
                      <a:pt x="80000" y="64905"/>
                      <a:pt x="80000" y="52500"/>
                    </a:cubicBezTo>
                    <a:cubicBezTo>
                      <a:pt x="80000" y="40094"/>
                      <a:pt x="82688" y="30000"/>
                      <a:pt x="86000" y="30000"/>
                    </a:cubicBezTo>
                    <a:close/>
                    <a:moveTo>
                      <a:pt x="102000" y="30000"/>
                    </a:moveTo>
                    <a:cubicBezTo>
                      <a:pt x="105311" y="30000"/>
                      <a:pt x="108000" y="40094"/>
                      <a:pt x="108000" y="52500"/>
                    </a:cubicBezTo>
                    <a:cubicBezTo>
                      <a:pt x="108000" y="64905"/>
                      <a:pt x="105311" y="75000"/>
                      <a:pt x="102000" y="75000"/>
                    </a:cubicBezTo>
                    <a:cubicBezTo>
                      <a:pt x="98688" y="75000"/>
                      <a:pt x="96000" y="64905"/>
                      <a:pt x="96000" y="52500"/>
                    </a:cubicBezTo>
                    <a:cubicBezTo>
                      <a:pt x="96000" y="40094"/>
                      <a:pt x="98688" y="30000"/>
                      <a:pt x="102000" y="30000"/>
                    </a:cubicBezTo>
                    <a:close/>
                    <a:moveTo>
                      <a:pt x="0" y="75000"/>
                    </a:moveTo>
                    <a:cubicBezTo>
                      <a:pt x="0" y="99816"/>
                      <a:pt x="5383" y="120000"/>
                      <a:pt x="12000" y="120000"/>
                    </a:cubicBezTo>
                    <a:lnTo>
                      <a:pt x="108000" y="120000"/>
                    </a:lnTo>
                    <a:cubicBezTo>
                      <a:pt x="114616" y="120000"/>
                      <a:pt x="120000" y="99816"/>
                      <a:pt x="120000" y="75000"/>
                    </a:cubicBezTo>
                    <a:lnTo>
                      <a:pt x="120000" y="0"/>
                    </a:lnTo>
                    <a:lnTo>
                      <a:pt x="0" y="0"/>
                    </a:lnTo>
                    <a:cubicBezTo>
                      <a:pt x="0" y="0"/>
                      <a:pt x="0" y="75000"/>
                      <a:pt x="0" y="75000"/>
                    </a:cubicBezTo>
                    <a:close/>
                  </a:path>
                </a:pathLst>
              </a:custGeom>
              <a:solidFill>
                <a:srgbClr val="66666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39" name="Google Shape;1039;p144"/>
              <p:cNvSpPr/>
              <p:nvPr/>
            </p:nvSpPr>
            <p:spPr>
              <a:xfrm>
                <a:off x="15531206" y="11170078"/>
                <a:ext cx="1472700" cy="343500"/>
              </a:xfrm>
              <a:custGeom>
                <a:rect b="b" l="l" r="r" t="t"/>
                <a:pathLst>
                  <a:path extrusionOk="0" h="120000" w="120000">
                    <a:moveTo>
                      <a:pt x="18000" y="25716"/>
                    </a:moveTo>
                    <a:cubicBezTo>
                      <a:pt x="22416" y="25716"/>
                      <a:pt x="26000" y="41066"/>
                      <a:pt x="26000" y="60000"/>
                    </a:cubicBezTo>
                    <a:cubicBezTo>
                      <a:pt x="26000" y="78944"/>
                      <a:pt x="22416" y="94283"/>
                      <a:pt x="18000" y="94283"/>
                    </a:cubicBezTo>
                    <a:cubicBezTo>
                      <a:pt x="13583" y="94283"/>
                      <a:pt x="10000" y="78944"/>
                      <a:pt x="10000" y="60000"/>
                    </a:cubicBezTo>
                    <a:cubicBezTo>
                      <a:pt x="10000" y="41066"/>
                      <a:pt x="13583" y="25716"/>
                      <a:pt x="18000" y="25716"/>
                    </a:cubicBezTo>
                    <a:close/>
                    <a:moveTo>
                      <a:pt x="70000" y="34283"/>
                    </a:moveTo>
                    <a:cubicBezTo>
                      <a:pt x="73311" y="34283"/>
                      <a:pt x="76000" y="45822"/>
                      <a:pt x="76000" y="60000"/>
                    </a:cubicBezTo>
                    <a:cubicBezTo>
                      <a:pt x="76000" y="74177"/>
                      <a:pt x="73311" y="85716"/>
                      <a:pt x="70000" y="85716"/>
                    </a:cubicBezTo>
                    <a:cubicBezTo>
                      <a:pt x="66688" y="85716"/>
                      <a:pt x="64000" y="74177"/>
                      <a:pt x="64000" y="60000"/>
                    </a:cubicBezTo>
                    <a:cubicBezTo>
                      <a:pt x="64000" y="45822"/>
                      <a:pt x="66688" y="34283"/>
                      <a:pt x="70000" y="34283"/>
                    </a:cubicBezTo>
                    <a:close/>
                    <a:moveTo>
                      <a:pt x="86000" y="34283"/>
                    </a:moveTo>
                    <a:cubicBezTo>
                      <a:pt x="89311" y="34283"/>
                      <a:pt x="92000" y="45822"/>
                      <a:pt x="92000" y="60000"/>
                    </a:cubicBezTo>
                    <a:cubicBezTo>
                      <a:pt x="92000" y="74177"/>
                      <a:pt x="89311" y="85716"/>
                      <a:pt x="86000" y="85716"/>
                    </a:cubicBezTo>
                    <a:cubicBezTo>
                      <a:pt x="82688" y="85716"/>
                      <a:pt x="80000" y="74177"/>
                      <a:pt x="80000" y="60000"/>
                    </a:cubicBezTo>
                    <a:cubicBezTo>
                      <a:pt x="80000" y="45822"/>
                      <a:pt x="82688" y="34283"/>
                      <a:pt x="86000" y="34283"/>
                    </a:cubicBezTo>
                    <a:close/>
                    <a:moveTo>
                      <a:pt x="102000" y="34283"/>
                    </a:moveTo>
                    <a:cubicBezTo>
                      <a:pt x="105311" y="34283"/>
                      <a:pt x="108000" y="45822"/>
                      <a:pt x="108000" y="60000"/>
                    </a:cubicBezTo>
                    <a:cubicBezTo>
                      <a:pt x="108000" y="74177"/>
                      <a:pt x="105311" y="85716"/>
                      <a:pt x="102000" y="85716"/>
                    </a:cubicBezTo>
                    <a:cubicBezTo>
                      <a:pt x="98688" y="85716"/>
                      <a:pt x="96000" y="74177"/>
                      <a:pt x="96000" y="60000"/>
                    </a:cubicBezTo>
                    <a:cubicBezTo>
                      <a:pt x="96000" y="45822"/>
                      <a:pt x="98688" y="34283"/>
                      <a:pt x="102000" y="34283"/>
                    </a:cubicBezTo>
                    <a:close/>
                    <a:moveTo>
                      <a:pt x="0" y="120000"/>
                    </a:moveTo>
                    <a:lnTo>
                      <a:pt x="120000" y="120000"/>
                    </a:lnTo>
                    <a:lnTo>
                      <a:pt x="120000" y="0"/>
                    </a:lnTo>
                    <a:lnTo>
                      <a:pt x="0" y="0"/>
                    </a:lnTo>
                    <a:cubicBezTo>
                      <a:pt x="0" y="0"/>
                      <a:pt x="0" y="120000"/>
                      <a:pt x="0" y="120000"/>
                    </a:cubicBezTo>
                    <a:close/>
                  </a:path>
                </a:pathLst>
              </a:custGeom>
              <a:solidFill>
                <a:srgbClr val="666666"/>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1040" name="Google Shape;1040;p144"/>
            <p:cNvGrpSpPr/>
            <p:nvPr/>
          </p:nvGrpSpPr>
          <p:grpSpPr>
            <a:xfrm>
              <a:off x="20276406" y="5278902"/>
              <a:ext cx="805367" cy="837046"/>
              <a:chOff x="6194425" y="3667125"/>
              <a:chExt cx="568200" cy="590550"/>
            </a:xfrm>
          </p:grpSpPr>
          <p:sp>
            <p:nvSpPr>
              <p:cNvPr id="1041" name="Google Shape;1041;p144"/>
              <p:cNvSpPr/>
              <p:nvPr/>
            </p:nvSpPr>
            <p:spPr>
              <a:xfrm>
                <a:off x="6194425" y="3952875"/>
                <a:ext cx="568200" cy="168300"/>
              </a:xfrm>
              <a:custGeom>
                <a:rect b="b" l="l" r="r" t="t"/>
                <a:pathLst>
                  <a:path extrusionOk="0" h="120000" w="120000">
                    <a:moveTo>
                      <a:pt x="0" y="0"/>
                    </a:moveTo>
                    <a:cubicBezTo>
                      <a:pt x="9575" y="32376"/>
                      <a:pt x="32526" y="54989"/>
                      <a:pt x="59962" y="54989"/>
                    </a:cubicBezTo>
                    <a:cubicBezTo>
                      <a:pt x="87397" y="54989"/>
                      <a:pt x="110348" y="32376"/>
                      <a:pt x="119924" y="0"/>
                    </a:cubicBezTo>
                    <a:lnTo>
                      <a:pt x="119924" y="46766"/>
                    </a:lnTo>
                    <a:cubicBezTo>
                      <a:pt x="119924" y="81970"/>
                      <a:pt x="95832" y="119743"/>
                      <a:pt x="59962" y="119743"/>
                    </a:cubicBezTo>
                    <a:cubicBezTo>
                      <a:pt x="24091" y="119743"/>
                      <a:pt x="0" y="81970"/>
                      <a:pt x="0" y="46766"/>
                    </a:cubicBezTo>
                    <a:lnTo>
                      <a:pt x="0" y="0"/>
                    </a:lnTo>
                  </a:path>
                </a:pathLst>
              </a:custGeom>
              <a:solidFill>
                <a:srgbClr val="666666"/>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42" name="Google Shape;1042;p144"/>
              <p:cNvSpPr/>
              <p:nvPr/>
            </p:nvSpPr>
            <p:spPr>
              <a:xfrm>
                <a:off x="6194425" y="4067175"/>
                <a:ext cx="568200" cy="190500"/>
              </a:xfrm>
              <a:custGeom>
                <a:rect b="b" l="l" r="r" t="t"/>
                <a:pathLst>
                  <a:path extrusionOk="0" h="120000" w="120000">
                    <a:moveTo>
                      <a:pt x="0" y="0"/>
                    </a:moveTo>
                    <a:cubicBezTo>
                      <a:pt x="9575" y="28700"/>
                      <a:pt x="32526" y="48361"/>
                      <a:pt x="59962" y="48361"/>
                    </a:cubicBezTo>
                    <a:cubicBezTo>
                      <a:pt x="87397" y="48361"/>
                      <a:pt x="110348" y="28700"/>
                      <a:pt x="119924" y="0"/>
                    </a:cubicBezTo>
                    <a:lnTo>
                      <a:pt x="119924" y="41355"/>
                    </a:lnTo>
                    <a:cubicBezTo>
                      <a:pt x="119924" y="85197"/>
                      <a:pt x="93552" y="119774"/>
                      <a:pt x="59962" y="119774"/>
                    </a:cubicBezTo>
                    <a:cubicBezTo>
                      <a:pt x="26371" y="119774"/>
                      <a:pt x="0" y="85197"/>
                      <a:pt x="0" y="41355"/>
                    </a:cubicBezTo>
                    <a:lnTo>
                      <a:pt x="0" y="0"/>
                    </a:lnTo>
                  </a:path>
                </a:pathLst>
              </a:custGeom>
              <a:solidFill>
                <a:srgbClr val="666666"/>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43" name="Google Shape;1043;p144"/>
              <p:cNvSpPr/>
              <p:nvPr/>
            </p:nvSpPr>
            <p:spPr>
              <a:xfrm>
                <a:off x="6194425" y="3840162"/>
                <a:ext cx="568200" cy="168300"/>
              </a:xfrm>
              <a:custGeom>
                <a:rect b="b" l="l" r="r" t="t"/>
                <a:pathLst>
                  <a:path extrusionOk="0" h="120000" w="120000">
                    <a:moveTo>
                      <a:pt x="0" y="0"/>
                    </a:moveTo>
                    <a:cubicBezTo>
                      <a:pt x="9575" y="32633"/>
                      <a:pt x="32526" y="54989"/>
                      <a:pt x="59962" y="54989"/>
                    </a:cubicBezTo>
                    <a:cubicBezTo>
                      <a:pt x="87397" y="54989"/>
                      <a:pt x="110348" y="32633"/>
                      <a:pt x="119924" y="0"/>
                    </a:cubicBezTo>
                    <a:lnTo>
                      <a:pt x="119924" y="47023"/>
                    </a:lnTo>
                    <a:cubicBezTo>
                      <a:pt x="119924" y="82226"/>
                      <a:pt x="95832" y="119743"/>
                      <a:pt x="59962" y="119743"/>
                    </a:cubicBezTo>
                    <a:cubicBezTo>
                      <a:pt x="24091" y="119743"/>
                      <a:pt x="0" y="82226"/>
                      <a:pt x="0" y="47023"/>
                    </a:cubicBezTo>
                    <a:lnTo>
                      <a:pt x="0" y="0"/>
                    </a:lnTo>
                  </a:path>
                </a:pathLst>
              </a:custGeom>
              <a:solidFill>
                <a:srgbClr val="666666"/>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44" name="Google Shape;1044;p144"/>
              <p:cNvSpPr/>
              <p:nvPr/>
            </p:nvSpPr>
            <p:spPr>
              <a:xfrm>
                <a:off x="6194425" y="3667125"/>
                <a:ext cx="568200" cy="227100"/>
              </a:xfrm>
              <a:custGeom>
                <a:rect b="b" l="l" r="r" t="t"/>
                <a:pathLst>
                  <a:path extrusionOk="0" h="120000" w="120000">
                    <a:moveTo>
                      <a:pt x="59962" y="119809"/>
                    </a:moveTo>
                    <a:cubicBezTo>
                      <a:pt x="24091" y="119809"/>
                      <a:pt x="0" y="91854"/>
                      <a:pt x="0" y="65990"/>
                    </a:cubicBezTo>
                    <a:cubicBezTo>
                      <a:pt x="0" y="28906"/>
                      <a:pt x="26371" y="0"/>
                      <a:pt x="59962" y="0"/>
                    </a:cubicBezTo>
                    <a:cubicBezTo>
                      <a:pt x="93552" y="0"/>
                      <a:pt x="119924" y="28906"/>
                      <a:pt x="119924" y="65990"/>
                    </a:cubicBezTo>
                    <a:cubicBezTo>
                      <a:pt x="119924" y="91854"/>
                      <a:pt x="95832" y="119809"/>
                      <a:pt x="59962" y="119809"/>
                    </a:cubicBezTo>
                  </a:path>
                </a:pathLst>
              </a:custGeom>
              <a:solidFill>
                <a:srgbClr val="666666"/>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sp>
        <p:nvSpPr>
          <p:cNvPr id="1045" name="Google Shape;1045;p144"/>
          <p:cNvSpPr/>
          <p:nvPr/>
        </p:nvSpPr>
        <p:spPr>
          <a:xfrm>
            <a:off x="1774825" y="2327276"/>
            <a:ext cx="5600700" cy="360300"/>
          </a:xfrm>
          <a:prstGeom prst="leftRightArrow">
            <a:avLst>
              <a:gd fmla="val 50000" name="adj1"/>
              <a:gd fmla="val 50007" name="adj2"/>
            </a:avLst>
          </a:prstGeom>
          <a:solidFill>
            <a:srgbClr val="C9DAF8"/>
          </a:solidFill>
          <a:ln>
            <a:noFill/>
          </a:ln>
        </p:spPr>
        <p:txBody>
          <a:bodyPr anchorCtr="0" anchor="ctr" bIns="17100" lIns="34250" spcFirstLastPara="1" rIns="34250" wrap="square" tIns="17100">
            <a:noAutofit/>
          </a:bodyPr>
          <a:lstStyle/>
          <a:p>
            <a:pPr indent="0" lvl="0" marL="0" marR="0" rtl="0" algn="ctr">
              <a:spcBef>
                <a:spcPts val="0"/>
              </a:spcBef>
              <a:spcAft>
                <a:spcPts val="0"/>
              </a:spcAft>
              <a:buNone/>
            </a:pPr>
            <a:r>
              <a:t/>
            </a:r>
            <a:endParaRPr sz="500">
              <a:solidFill>
                <a:srgbClr val="5A5A5A"/>
              </a:solidFill>
              <a:latin typeface="Helvetica Neue"/>
              <a:ea typeface="Helvetica Neue"/>
              <a:cs typeface="Helvetica Neue"/>
              <a:sym typeface="Helvetica Neue"/>
            </a:endParaRPr>
          </a:p>
        </p:txBody>
      </p:sp>
      <p:grpSp>
        <p:nvGrpSpPr>
          <p:cNvPr id="1046" name="Google Shape;1046;p144"/>
          <p:cNvGrpSpPr/>
          <p:nvPr/>
        </p:nvGrpSpPr>
        <p:grpSpPr>
          <a:xfrm>
            <a:off x="3679825" y="2146300"/>
            <a:ext cx="695441" cy="700125"/>
            <a:chOff x="0" y="0"/>
            <a:chExt cx="2499788" cy="2523883"/>
          </a:xfrm>
        </p:grpSpPr>
        <p:sp>
          <p:nvSpPr>
            <p:cNvPr id="1047" name="Google Shape;1047;p144"/>
            <p:cNvSpPr/>
            <p:nvPr/>
          </p:nvSpPr>
          <p:spPr>
            <a:xfrm>
              <a:off x="492916" y="0"/>
              <a:ext cx="1143000" cy="597900"/>
            </a:xfrm>
            <a:custGeom>
              <a:rect b="b" l="l" r="r" t="t"/>
              <a:pathLst>
                <a:path extrusionOk="0" h="120000" w="12000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99999"/>
            </a:solidFill>
            <a:ln cap="flat" cmpd="sng" w="9525">
              <a:solidFill>
                <a:srgbClr val="FFFFFF">
                  <a:alpha val="0"/>
                </a:srgbClr>
              </a:solidFill>
              <a:prstDash val="solid"/>
              <a:round/>
              <a:headEnd len="sm" w="sm" type="none"/>
              <a:tailEnd len="sm" w="sm" type="none"/>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48" name="Google Shape;1048;p144"/>
            <p:cNvSpPr/>
            <p:nvPr/>
          </p:nvSpPr>
          <p:spPr>
            <a:xfrm>
              <a:off x="1792988" y="1601983"/>
              <a:ext cx="706800" cy="921900"/>
            </a:xfrm>
            <a:custGeom>
              <a:rect b="b" l="l" r="r" t="t"/>
              <a:pathLst>
                <a:path extrusionOk="0" h="120000" w="12000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99999"/>
            </a:solidFill>
            <a:ln cap="flat" cmpd="sng" w="9525">
              <a:solidFill>
                <a:srgbClr val="FFFFFF">
                  <a:alpha val="0"/>
                </a:srgbClr>
              </a:solidFill>
              <a:prstDash val="solid"/>
              <a:round/>
              <a:headEnd len="sm" w="sm" type="none"/>
              <a:tailEnd len="sm" w="sm" type="none"/>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49" name="Google Shape;1049;p144"/>
            <p:cNvSpPr/>
            <p:nvPr/>
          </p:nvSpPr>
          <p:spPr>
            <a:xfrm>
              <a:off x="1977832" y="1817633"/>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cap="flat" cmpd="sng" w="9525">
              <a:solidFill>
                <a:srgbClr val="FFFFFF">
                  <a:alpha val="0"/>
                </a:srgbClr>
              </a:solidFill>
              <a:prstDash val="solid"/>
              <a:round/>
              <a:headEnd len="sm" w="sm" type="none"/>
              <a:tailEnd len="sm" w="sm" type="none"/>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50" name="Google Shape;1050;p144"/>
            <p:cNvSpPr/>
            <p:nvPr/>
          </p:nvSpPr>
          <p:spPr>
            <a:xfrm>
              <a:off x="2101061" y="1817633"/>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cap="flat" cmpd="sng" w="9525">
              <a:solidFill>
                <a:srgbClr val="FFFFFF">
                  <a:alpha val="0"/>
                </a:srgbClr>
              </a:solidFill>
              <a:prstDash val="solid"/>
              <a:round/>
              <a:headEnd len="sm" w="sm" type="none"/>
              <a:tailEnd len="sm" w="sm" type="none"/>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51" name="Google Shape;1051;p144"/>
            <p:cNvSpPr/>
            <p:nvPr/>
          </p:nvSpPr>
          <p:spPr>
            <a:xfrm>
              <a:off x="2224291" y="1817633"/>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cap="flat" cmpd="sng" w="9525">
              <a:solidFill>
                <a:srgbClr val="FFFFFF">
                  <a:alpha val="0"/>
                </a:srgbClr>
              </a:solidFill>
              <a:prstDash val="solid"/>
              <a:round/>
              <a:headEnd len="sm" w="sm" type="none"/>
              <a:tailEnd len="sm" w="sm" type="none"/>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52" name="Google Shape;1052;p144"/>
            <p:cNvSpPr/>
            <p:nvPr/>
          </p:nvSpPr>
          <p:spPr>
            <a:xfrm>
              <a:off x="1977832" y="1940864"/>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cap="flat" cmpd="sng" w="9525">
              <a:solidFill>
                <a:srgbClr val="FFFFFF">
                  <a:alpha val="0"/>
                </a:srgbClr>
              </a:solidFill>
              <a:prstDash val="solid"/>
              <a:round/>
              <a:headEnd len="sm" w="sm" type="none"/>
              <a:tailEnd len="sm" w="sm" type="none"/>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53" name="Google Shape;1053;p144"/>
            <p:cNvSpPr/>
            <p:nvPr/>
          </p:nvSpPr>
          <p:spPr>
            <a:xfrm>
              <a:off x="2101061" y="1940864"/>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cap="flat" cmpd="sng" w="9525">
              <a:solidFill>
                <a:srgbClr val="FFFFFF">
                  <a:alpha val="0"/>
                </a:srgbClr>
              </a:solidFill>
              <a:prstDash val="solid"/>
              <a:round/>
              <a:headEnd len="sm" w="sm" type="none"/>
              <a:tailEnd len="sm" w="sm" type="none"/>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54" name="Google Shape;1054;p144"/>
            <p:cNvSpPr/>
            <p:nvPr/>
          </p:nvSpPr>
          <p:spPr>
            <a:xfrm>
              <a:off x="2224291" y="1940864"/>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cap="flat" cmpd="sng" w="9525">
              <a:solidFill>
                <a:srgbClr val="FFFFFF">
                  <a:alpha val="0"/>
                </a:srgbClr>
              </a:solidFill>
              <a:prstDash val="solid"/>
              <a:round/>
              <a:headEnd len="sm" w="sm" type="none"/>
              <a:tailEnd len="sm" w="sm" type="none"/>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55" name="Google Shape;1055;p144"/>
            <p:cNvSpPr/>
            <p:nvPr/>
          </p:nvSpPr>
          <p:spPr>
            <a:xfrm>
              <a:off x="1977832" y="2064092"/>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cap="flat" cmpd="sng" w="9525">
              <a:solidFill>
                <a:srgbClr val="FFFFFF">
                  <a:alpha val="0"/>
                </a:srgbClr>
              </a:solidFill>
              <a:prstDash val="solid"/>
              <a:round/>
              <a:headEnd len="sm" w="sm" type="none"/>
              <a:tailEnd len="sm" w="sm" type="none"/>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56" name="Google Shape;1056;p144"/>
            <p:cNvSpPr/>
            <p:nvPr/>
          </p:nvSpPr>
          <p:spPr>
            <a:xfrm>
              <a:off x="2101061" y="2064092"/>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999999"/>
            </a:solidFill>
            <a:ln cap="flat" cmpd="sng" w="9525">
              <a:solidFill>
                <a:srgbClr val="FFFFFF">
                  <a:alpha val="0"/>
                </a:srgbClr>
              </a:solidFill>
              <a:prstDash val="solid"/>
              <a:round/>
              <a:headEnd len="sm" w="sm" type="none"/>
              <a:tailEnd len="sm" w="sm" type="none"/>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57" name="Google Shape;1057;p144"/>
            <p:cNvSpPr/>
            <p:nvPr/>
          </p:nvSpPr>
          <p:spPr>
            <a:xfrm>
              <a:off x="0" y="505239"/>
              <a:ext cx="1748400" cy="1768500"/>
            </a:xfrm>
            <a:custGeom>
              <a:rect b="b" l="l" r="r" t="t"/>
              <a:pathLst>
                <a:path extrusionOk="0" h="120000" w="12000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B7B7B7"/>
            </a:solidFill>
            <a:ln cap="flat" cmpd="sng" w="9525">
              <a:solidFill>
                <a:srgbClr val="FFFFFF">
                  <a:alpha val="0"/>
                </a:srgbClr>
              </a:solidFill>
              <a:prstDash val="solid"/>
              <a:round/>
              <a:headEnd len="sm" w="sm" type="none"/>
              <a:tailEnd len="sm" w="sm" type="none"/>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1058" name="Google Shape;1058;p144"/>
          <p:cNvGrpSpPr/>
          <p:nvPr/>
        </p:nvGrpSpPr>
        <p:grpSpPr>
          <a:xfrm>
            <a:off x="5937165" y="2049263"/>
            <a:ext cx="1154107" cy="639742"/>
            <a:chOff x="8135668" y="4046601"/>
            <a:chExt cx="784306" cy="435940"/>
          </a:xfrm>
        </p:grpSpPr>
        <p:sp>
          <p:nvSpPr>
            <p:cNvPr id="1059" name="Google Shape;1059;p144"/>
            <p:cNvSpPr/>
            <p:nvPr/>
          </p:nvSpPr>
          <p:spPr>
            <a:xfrm>
              <a:off x="8333457" y="4159741"/>
              <a:ext cx="388500" cy="322800"/>
            </a:xfrm>
            <a:custGeom>
              <a:rect b="b" l="l" r="r" t="t"/>
              <a:pathLst>
                <a:path extrusionOk="0" h="120000" w="120000">
                  <a:moveTo>
                    <a:pt x="106172" y="81727"/>
                  </a:moveTo>
                  <a:lnTo>
                    <a:pt x="76707" y="68372"/>
                  </a:lnTo>
                  <a:lnTo>
                    <a:pt x="76707" y="52026"/>
                  </a:lnTo>
                  <a:cubicBezTo>
                    <a:pt x="85761" y="43654"/>
                    <a:pt x="91687" y="29102"/>
                    <a:pt x="91687" y="12757"/>
                  </a:cubicBezTo>
                  <a:cubicBezTo>
                    <a:pt x="91687" y="12358"/>
                    <a:pt x="91687" y="11960"/>
                    <a:pt x="91687" y="11561"/>
                  </a:cubicBezTo>
                  <a:cubicBezTo>
                    <a:pt x="89547" y="11760"/>
                    <a:pt x="87242" y="12159"/>
                    <a:pt x="84773" y="12159"/>
                  </a:cubicBezTo>
                  <a:cubicBezTo>
                    <a:pt x="77530" y="12159"/>
                    <a:pt x="69629" y="9966"/>
                    <a:pt x="63539" y="0"/>
                  </a:cubicBezTo>
                  <a:cubicBezTo>
                    <a:pt x="58765" y="6777"/>
                    <a:pt x="49382" y="11960"/>
                    <a:pt x="40987" y="11960"/>
                  </a:cubicBezTo>
                  <a:cubicBezTo>
                    <a:pt x="37037" y="11960"/>
                    <a:pt x="30946" y="9568"/>
                    <a:pt x="26666" y="7176"/>
                  </a:cubicBezTo>
                  <a:cubicBezTo>
                    <a:pt x="26502" y="8970"/>
                    <a:pt x="26337" y="10764"/>
                    <a:pt x="26337" y="12757"/>
                  </a:cubicBezTo>
                  <a:cubicBezTo>
                    <a:pt x="26337" y="30299"/>
                    <a:pt x="33086" y="45448"/>
                    <a:pt x="43127" y="53621"/>
                  </a:cubicBezTo>
                  <a:lnTo>
                    <a:pt x="43127" y="68372"/>
                  </a:lnTo>
                  <a:lnTo>
                    <a:pt x="13497" y="81727"/>
                  </a:lnTo>
                  <a:cubicBezTo>
                    <a:pt x="5432" y="85116"/>
                    <a:pt x="0" y="94684"/>
                    <a:pt x="0" y="105249"/>
                  </a:cubicBezTo>
                  <a:lnTo>
                    <a:pt x="0" y="119800"/>
                  </a:lnTo>
                  <a:lnTo>
                    <a:pt x="119835" y="119800"/>
                  </a:lnTo>
                  <a:lnTo>
                    <a:pt x="119835" y="105249"/>
                  </a:lnTo>
                  <a:cubicBezTo>
                    <a:pt x="119835" y="94684"/>
                    <a:pt x="114403" y="85315"/>
                    <a:pt x="106172" y="81727"/>
                  </a:cubicBezTo>
                </a:path>
              </a:pathLst>
            </a:custGeom>
            <a:solidFill>
              <a:srgbClr val="999999"/>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60" name="Google Shape;1060;p144"/>
            <p:cNvSpPr/>
            <p:nvPr/>
          </p:nvSpPr>
          <p:spPr>
            <a:xfrm>
              <a:off x="8420578" y="4067816"/>
              <a:ext cx="207300" cy="113100"/>
            </a:xfrm>
            <a:custGeom>
              <a:rect b="b" l="l" r="r" t="t"/>
              <a:pathLst>
                <a:path extrusionOk="0" h="120000" w="120000">
                  <a:moveTo>
                    <a:pt x="63856" y="80000"/>
                  </a:moveTo>
                  <a:lnTo>
                    <a:pt x="67557" y="66285"/>
                  </a:lnTo>
                  <a:lnTo>
                    <a:pt x="71876" y="79428"/>
                  </a:lnTo>
                  <a:cubicBezTo>
                    <a:pt x="84215" y="119428"/>
                    <a:pt x="102724" y="118285"/>
                    <a:pt x="119691" y="114857"/>
                  </a:cubicBezTo>
                  <a:cubicBezTo>
                    <a:pt x="115064" y="50285"/>
                    <a:pt x="89768" y="0"/>
                    <a:pt x="59228" y="0"/>
                  </a:cubicBezTo>
                  <a:cubicBezTo>
                    <a:pt x="30539" y="0"/>
                    <a:pt x="6478" y="43428"/>
                    <a:pt x="0" y="102285"/>
                  </a:cubicBezTo>
                  <a:cubicBezTo>
                    <a:pt x="7095" y="108571"/>
                    <a:pt x="18817" y="116000"/>
                    <a:pt x="25295" y="116000"/>
                  </a:cubicBezTo>
                  <a:cubicBezTo>
                    <a:pt x="40411" y="116000"/>
                    <a:pt x="58611" y="98857"/>
                    <a:pt x="63856" y="80000"/>
                  </a:cubicBezTo>
                </a:path>
              </a:pathLst>
            </a:custGeom>
            <a:solidFill>
              <a:srgbClr val="999999"/>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61" name="Google Shape;1061;p144"/>
            <p:cNvSpPr/>
            <p:nvPr/>
          </p:nvSpPr>
          <p:spPr>
            <a:xfrm>
              <a:off x="8639774" y="4112600"/>
              <a:ext cx="280200" cy="231000"/>
            </a:xfrm>
            <a:custGeom>
              <a:rect b="b" l="l" r="r" t="t"/>
              <a:pathLst>
                <a:path extrusionOk="0" h="120000" w="120000">
                  <a:moveTo>
                    <a:pt x="106003" y="81577"/>
                  </a:moveTo>
                  <a:lnTo>
                    <a:pt x="76634" y="68213"/>
                  </a:lnTo>
                  <a:lnTo>
                    <a:pt x="76634" y="52064"/>
                  </a:lnTo>
                  <a:cubicBezTo>
                    <a:pt x="85583" y="43712"/>
                    <a:pt x="91548" y="29234"/>
                    <a:pt x="91548" y="12529"/>
                  </a:cubicBezTo>
                  <a:cubicBezTo>
                    <a:pt x="91548" y="12250"/>
                    <a:pt x="91548" y="11972"/>
                    <a:pt x="91548" y="11415"/>
                  </a:cubicBezTo>
                  <a:cubicBezTo>
                    <a:pt x="89483" y="11693"/>
                    <a:pt x="86959" y="11972"/>
                    <a:pt x="84665" y="11972"/>
                  </a:cubicBezTo>
                  <a:cubicBezTo>
                    <a:pt x="77552" y="11972"/>
                    <a:pt x="69521" y="9744"/>
                    <a:pt x="63556" y="0"/>
                  </a:cubicBezTo>
                  <a:cubicBezTo>
                    <a:pt x="58738" y="6682"/>
                    <a:pt x="49330" y="11972"/>
                    <a:pt x="40841" y="11972"/>
                  </a:cubicBezTo>
                  <a:cubicBezTo>
                    <a:pt x="36940" y="11972"/>
                    <a:pt x="30975" y="9466"/>
                    <a:pt x="26615" y="7238"/>
                  </a:cubicBezTo>
                  <a:cubicBezTo>
                    <a:pt x="26615" y="8909"/>
                    <a:pt x="26386" y="10858"/>
                    <a:pt x="26386" y="12529"/>
                  </a:cubicBezTo>
                  <a:cubicBezTo>
                    <a:pt x="26386" y="30069"/>
                    <a:pt x="33040" y="45382"/>
                    <a:pt x="43135" y="53457"/>
                  </a:cubicBezTo>
                  <a:lnTo>
                    <a:pt x="43135" y="68213"/>
                  </a:lnTo>
                  <a:lnTo>
                    <a:pt x="13537" y="81577"/>
                  </a:lnTo>
                  <a:cubicBezTo>
                    <a:pt x="5506" y="85197"/>
                    <a:pt x="0" y="94663"/>
                    <a:pt x="0" y="105243"/>
                  </a:cubicBezTo>
                  <a:lnTo>
                    <a:pt x="0" y="119721"/>
                  </a:lnTo>
                  <a:lnTo>
                    <a:pt x="119770" y="119721"/>
                  </a:lnTo>
                  <a:lnTo>
                    <a:pt x="119770" y="105243"/>
                  </a:lnTo>
                  <a:cubicBezTo>
                    <a:pt x="119770" y="94663"/>
                    <a:pt x="114034" y="85197"/>
                    <a:pt x="106003" y="81577"/>
                  </a:cubicBezTo>
                </a:path>
              </a:pathLst>
            </a:custGeom>
            <a:solidFill>
              <a:srgbClr val="999999"/>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62" name="Google Shape;1062;p144"/>
            <p:cNvSpPr/>
            <p:nvPr/>
          </p:nvSpPr>
          <p:spPr>
            <a:xfrm>
              <a:off x="8703350" y="4046601"/>
              <a:ext cx="148200" cy="80100"/>
            </a:xfrm>
            <a:custGeom>
              <a:rect b="b" l="l" r="r" t="t"/>
              <a:pathLst>
                <a:path extrusionOk="0" h="120000" w="120000">
                  <a:moveTo>
                    <a:pt x="64086" y="80000"/>
                  </a:moveTo>
                  <a:lnTo>
                    <a:pt x="67956" y="66400"/>
                  </a:lnTo>
                  <a:lnTo>
                    <a:pt x="71827" y="79200"/>
                  </a:lnTo>
                  <a:cubicBezTo>
                    <a:pt x="84301" y="119200"/>
                    <a:pt x="102795" y="118400"/>
                    <a:pt x="119569" y="114400"/>
                  </a:cubicBezTo>
                  <a:cubicBezTo>
                    <a:pt x="115268" y="49600"/>
                    <a:pt x="89892" y="0"/>
                    <a:pt x="59354" y="0"/>
                  </a:cubicBezTo>
                  <a:cubicBezTo>
                    <a:pt x="30967" y="0"/>
                    <a:pt x="6881" y="43200"/>
                    <a:pt x="0" y="102400"/>
                  </a:cubicBezTo>
                  <a:cubicBezTo>
                    <a:pt x="7311" y="108000"/>
                    <a:pt x="18924" y="116000"/>
                    <a:pt x="25376" y="116000"/>
                  </a:cubicBezTo>
                  <a:cubicBezTo>
                    <a:pt x="40430" y="116000"/>
                    <a:pt x="58494" y="99200"/>
                    <a:pt x="64086" y="80000"/>
                  </a:cubicBezTo>
                </a:path>
              </a:pathLst>
            </a:custGeom>
            <a:solidFill>
              <a:srgbClr val="999999"/>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63" name="Google Shape;1063;p144"/>
            <p:cNvSpPr/>
            <p:nvPr/>
          </p:nvSpPr>
          <p:spPr>
            <a:xfrm>
              <a:off x="8135668" y="4112600"/>
              <a:ext cx="280200" cy="231000"/>
            </a:xfrm>
            <a:custGeom>
              <a:rect b="b" l="l" r="r" t="t"/>
              <a:pathLst>
                <a:path extrusionOk="0" h="120000" w="120000">
                  <a:moveTo>
                    <a:pt x="106003" y="81577"/>
                  </a:moveTo>
                  <a:lnTo>
                    <a:pt x="76634" y="68213"/>
                  </a:lnTo>
                  <a:lnTo>
                    <a:pt x="76634" y="52064"/>
                  </a:lnTo>
                  <a:cubicBezTo>
                    <a:pt x="85583" y="43712"/>
                    <a:pt x="91548" y="29234"/>
                    <a:pt x="91548" y="12529"/>
                  </a:cubicBezTo>
                  <a:cubicBezTo>
                    <a:pt x="91548" y="12250"/>
                    <a:pt x="91548" y="11972"/>
                    <a:pt x="91548" y="11415"/>
                  </a:cubicBezTo>
                  <a:cubicBezTo>
                    <a:pt x="89483" y="11693"/>
                    <a:pt x="87189" y="11972"/>
                    <a:pt x="84665" y="11972"/>
                  </a:cubicBezTo>
                  <a:cubicBezTo>
                    <a:pt x="77552" y="11972"/>
                    <a:pt x="69521" y="9744"/>
                    <a:pt x="63556" y="0"/>
                  </a:cubicBezTo>
                  <a:cubicBezTo>
                    <a:pt x="58738" y="6682"/>
                    <a:pt x="49330" y="11972"/>
                    <a:pt x="40841" y="11972"/>
                  </a:cubicBezTo>
                  <a:cubicBezTo>
                    <a:pt x="37170" y="11972"/>
                    <a:pt x="30975" y="9466"/>
                    <a:pt x="26615" y="7238"/>
                  </a:cubicBezTo>
                  <a:cubicBezTo>
                    <a:pt x="26615" y="8909"/>
                    <a:pt x="26386" y="10858"/>
                    <a:pt x="26386" y="12529"/>
                  </a:cubicBezTo>
                  <a:cubicBezTo>
                    <a:pt x="26386" y="30069"/>
                    <a:pt x="33269" y="45382"/>
                    <a:pt x="43135" y="53457"/>
                  </a:cubicBezTo>
                  <a:lnTo>
                    <a:pt x="43135" y="68213"/>
                  </a:lnTo>
                  <a:lnTo>
                    <a:pt x="13766" y="81577"/>
                  </a:lnTo>
                  <a:cubicBezTo>
                    <a:pt x="5506" y="85197"/>
                    <a:pt x="0" y="94663"/>
                    <a:pt x="0" y="105243"/>
                  </a:cubicBezTo>
                  <a:lnTo>
                    <a:pt x="0" y="119721"/>
                  </a:lnTo>
                  <a:lnTo>
                    <a:pt x="119770" y="119721"/>
                  </a:lnTo>
                  <a:lnTo>
                    <a:pt x="119770" y="105243"/>
                  </a:lnTo>
                  <a:cubicBezTo>
                    <a:pt x="119770" y="94663"/>
                    <a:pt x="114263" y="85197"/>
                    <a:pt x="106003" y="81577"/>
                  </a:cubicBezTo>
                </a:path>
              </a:pathLst>
            </a:custGeom>
            <a:solidFill>
              <a:srgbClr val="999999"/>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64" name="Google Shape;1064;p144"/>
            <p:cNvSpPr/>
            <p:nvPr/>
          </p:nvSpPr>
          <p:spPr>
            <a:xfrm>
              <a:off x="8199243" y="4046601"/>
              <a:ext cx="148200" cy="80100"/>
            </a:xfrm>
            <a:custGeom>
              <a:rect b="b" l="l" r="r" t="t"/>
              <a:pathLst>
                <a:path extrusionOk="0" h="120000" w="120000">
                  <a:moveTo>
                    <a:pt x="63655" y="80000"/>
                  </a:moveTo>
                  <a:lnTo>
                    <a:pt x="67526" y="66400"/>
                  </a:lnTo>
                  <a:lnTo>
                    <a:pt x="71827" y="79200"/>
                  </a:lnTo>
                  <a:cubicBezTo>
                    <a:pt x="83870" y="119200"/>
                    <a:pt x="102365" y="118400"/>
                    <a:pt x="119569" y="114400"/>
                  </a:cubicBezTo>
                  <a:cubicBezTo>
                    <a:pt x="114838" y="49600"/>
                    <a:pt x="89462" y="0"/>
                    <a:pt x="58924" y="0"/>
                  </a:cubicBezTo>
                  <a:cubicBezTo>
                    <a:pt x="30537" y="0"/>
                    <a:pt x="6451" y="43200"/>
                    <a:pt x="0" y="102400"/>
                  </a:cubicBezTo>
                  <a:cubicBezTo>
                    <a:pt x="6881" y="108000"/>
                    <a:pt x="18924" y="116000"/>
                    <a:pt x="24946" y="116000"/>
                  </a:cubicBezTo>
                  <a:cubicBezTo>
                    <a:pt x="40430" y="116000"/>
                    <a:pt x="58494" y="99200"/>
                    <a:pt x="63655" y="80000"/>
                  </a:cubicBezTo>
                </a:path>
              </a:pathLst>
            </a:custGeom>
            <a:solidFill>
              <a:srgbClr val="999999"/>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1065" name="Google Shape;1065;p144"/>
          <p:cNvGrpSpPr/>
          <p:nvPr/>
        </p:nvGrpSpPr>
        <p:grpSpPr>
          <a:xfrm rot="1887786">
            <a:off x="6299181" y="2477927"/>
            <a:ext cx="500051" cy="509662"/>
            <a:chOff x="5324475" y="1507245"/>
            <a:chExt cx="1187450" cy="1210518"/>
          </a:xfrm>
        </p:grpSpPr>
        <p:sp>
          <p:nvSpPr>
            <p:cNvPr id="1066" name="Google Shape;1066;p144"/>
            <p:cNvSpPr/>
            <p:nvPr/>
          </p:nvSpPr>
          <p:spPr>
            <a:xfrm>
              <a:off x="5324475" y="1922463"/>
              <a:ext cx="795300" cy="795300"/>
            </a:xfrm>
            <a:custGeom>
              <a:rect b="b" l="l" r="r" t="t"/>
              <a:pathLst>
                <a:path extrusionOk="0" h="120000" w="120000">
                  <a:moveTo>
                    <a:pt x="119993" y="70826"/>
                  </a:moveTo>
                  <a:lnTo>
                    <a:pt x="119993" y="70826"/>
                  </a:lnTo>
                  <a:cubicBezTo>
                    <a:pt x="119993" y="49166"/>
                    <a:pt x="119993" y="49166"/>
                    <a:pt x="119993" y="49166"/>
                  </a:cubicBezTo>
                  <a:cubicBezTo>
                    <a:pt x="104993" y="49166"/>
                    <a:pt x="104993" y="49166"/>
                    <a:pt x="104993" y="49166"/>
                  </a:cubicBezTo>
                  <a:cubicBezTo>
                    <a:pt x="103953" y="44580"/>
                    <a:pt x="102080" y="40000"/>
                    <a:pt x="99580" y="35833"/>
                  </a:cubicBezTo>
                  <a:cubicBezTo>
                    <a:pt x="110206" y="25206"/>
                    <a:pt x="110206" y="25206"/>
                    <a:pt x="110206" y="25206"/>
                  </a:cubicBezTo>
                  <a:cubicBezTo>
                    <a:pt x="94786" y="9793"/>
                    <a:pt x="94786" y="9793"/>
                    <a:pt x="94786" y="9793"/>
                  </a:cubicBezTo>
                  <a:cubicBezTo>
                    <a:pt x="84160" y="20413"/>
                    <a:pt x="84160" y="20413"/>
                    <a:pt x="84160" y="20413"/>
                  </a:cubicBezTo>
                  <a:cubicBezTo>
                    <a:pt x="79993" y="17913"/>
                    <a:pt x="75620" y="16040"/>
                    <a:pt x="71040" y="15000"/>
                  </a:cubicBezTo>
                  <a:cubicBezTo>
                    <a:pt x="71040" y="0"/>
                    <a:pt x="71040" y="0"/>
                    <a:pt x="71040" y="0"/>
                  </a:cubicBezTo>
                  <a:cubicBezTo>
                    <a:pt x="49166" y="0"/>
                    <a:pt x="49166" y="0"/>
                    <a:pt x="49166" y="0"/>
                  </a:cubicBezTo>
                  <a:cubicBezTo>
                    <a:pt x="49166" y="15000"/>
                    <a:pt x="49166" y="15000"/>
                    <a:pt x="49166" y="15000"/>
                  </a:cubicBezTo>
                  <a:cubicBezTo>
                    <a:pt x="44586" y="16040"/>
                    <a:pt x="40213" y="17913"/>
                    <a:pt x="36046" y="20413"/>
                  </a:cubicBezTo>
                  <a:cubicBezTo>
                    <a:pt x="25420" y="9793"/>
                    <a:pt x="25420" y="9793"/>
                    <a:pt x="25420" y="9793"/>
                  </a:cubicBezTo>
                  <a:cubicBezTo>
                    <a:pt x="10000" y="25206"/>
                    <a:pt x="10000" y="25206"/>
                    <a:pt x="10000" y="25206"/>
                  </a:cubicBezTo>
                  <a:cubicBezTo>
                    <a:pt x="20626" y="35833"/>
                    <a:pt x="20626" y="35833"/>
                    <a:pt x="20626" y="35833"/>
                  </a:cubicBezTo>
                  <a:cubicBezTo>
                    <a:pt x="17920" y="40000"/>
                    <a:pt x="16253" y="44580"/>
                    <a:pt x="15000" y="49166"/>
                  </a:cubicBezTo>
                  <a:cubicBezTo>
                    <a:pt x="0" y="49166"/>
                    <a:pt x="0" y="49166"/>
                    <a:pt x="0" y="49166"/>
                  </a:cubicBezTo>
                  <a:cubicBezTo>
                    <a:pt x="0" y="70826"/>
                    <a:pt x="0" y="70826"/>
                    <a:pt x="0" y="70826"/>
                  </a:cubicBezTo>
                  <a:cubicBezTo>
                    <a:pt x="15000" y="70826"/>
                    <a:pt x="15000" y="70826"/>
                    <a:pt x="15000" y="70826"/>
                  </a:cubicBezTo>
                  <a:cubicBezTo>
                    <a:pt x="16253" y="75406"/>
                    <a:pt x="17920" y="79993"/>
                    <a:pt x="20626" y="84160"/>
                  </a:cubicBezTo>
                  <a:cubicBezTo>
                    <a:pt x="10000" y="94786"/>
                    <a:pt x="10000" y="94786"/>
                    <a:pt x="10000" y="94786"/>
                  </a:cubicBezTo>
                  <a:cubicBezTo>
                    <a:pt x="25420" y="110200"/>
                    <a:pt x="25420" y="110200"/>
                    <a:pt x="25420" y="110200"/>
                  </a:cubicBezTo>
                  <a:cubicBezTo>
                    <a:pt x="36046" y="99573"/>
                    <a:pt x="36046" y="99573"/>
                    <a:pt x="36046" y="99573"/>
                  </a:cubicBezTo>
                  <a:cubicBezTo>
                    <a:pt x="40213" y="102073"/>
                    <a:pt x="44586" y="103953"/>
                    <a:pt x="49166" y="104993"/>
                  </a:cubicBezTo>
                  <a:cubicBezTo>
                    <a:pt x="49166" y="119993"/>
                    <a:pt x="49166" y="119993"/>
                    <a:pt x="49166" y="119993"/>
                  </a:cubicBezTo>
                  <a:cubicBezTo>
                    <a:pt x="71040" y="119993"/>
                    <a:pt x="71040" y="119993"/>
                    <a:pt x="71040" y="119993"/>
                  </a:cubicBezTo>
                  <a:cubicBezTo>
                    <a:pt x="71040" y="104993"/>
                    <a:pt x="71040" y="104993"/>
                    <a:pt x="71040" y="104993"/>
                  </a:cubicBezTo>
                  <a:cubicBezTo>
                    <a:pt x="75620" y="103953"/>
                    <a:pt x="79993" y="102073"/>
                    <a:pt x="84160" y="99573"/>
                  </a:cubicBezTo>
                  <a:cubicBezTo>
                    <a:pt x="94786" y="110200"/>
                    <a:pt x="94786" y="110200"/>
                    <a:pt x="94786" y="110200"/>
                  </a:cubicBezTo>
                  <a:cubicBezTo>
                    <a:pt x="110206" y="94786"/>
                    <a:pt x="110206" y="94786"/>
                    <a:pt x="110206" y="94786"/>
                  </a:cubicBezTo>
                  <a:cubicBezTo>
                    <a:pt x="99580" y="84160"/>
                    <a:pt x="99580" y="84160"/>
                    <a:pt x="99580" y="84160"/>
                  </a:cubicBezTo>
                  <a:cubicBezTo>
                    <a:pt x="102080" y="79993"/>
                    <a:pt x="103953" y="75406"/>
                    <a:pt x="104993" y="70826"/>
                  </a:cubicBezTo>
                  <a:lnTo>
                    <a:pt x="119993" y="70826"/>
                  </a:lnTo>
                  <a:close/>
                  <a:moveTo>
                    <a:pt x="83953" y="83953"/>
                  </a:moveTo>
                  <a:lnTo>
                    <a:pt x="83953" y="83953"/>
                  </a:lnTo>
                  <a:cubicBezTo>
                    <a:pt x="70826" y="97073"/>
                    <a:pt x="49380" y="97073"/>
                    <a:pt x="36253" y="83953"/>
                  </a:cubicBezTo>
                  <a:cubicBezTo>
                    <a:pt x="23126" y="70620"/>
                    <a:pt x="23126" y="49373"/>
                    <a:pt x="36253" y="36040"/>
                  </a:cubicBezTo>
                  <a:cubicBezTo>
                    <a:pt x="49380" y="22913"/>
                    <a:pt x="70826" y="22913"/>
                    <a:pt x="83953" y="36040"/>
                  </a:cubicBezTo>
                  <a:cubicBezTo>
                    <a:pt x="97080" y="49373"/>
                    <a:pt x="97080" y="70620"/>
                    <a:pt x="83953" y="83953"/>
                  </a:cubicBezTo>
                  <a:close/>
                </a:path>
              </a:pathLst>
            </a:custGeom>
            <a:solidFill>
              <a:srgbClr val="666666"/>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67" name="Google Shape;1067;p144"/>
            <p:cNvSpPr/>
            <p:nvPr/>
          </p:nvSpPr>
          <p:spPr>
            <a:xfrm>
              <a:off x="6016625" y="1749425"/>
              <a:ext cx="495300" cy="495300"/>
            </a:xfrm>
            <a:custGeom>
              <a:rect b="b" l="l" r="r" t="t"/>
              <a:pathLst>
                <a:path extrusionOk="0" h="120000" w="120000">
                  <a:moveTo>
                    <a:pt x="119993" y="70826"/>
                  </a:moveTo>
                  <a:lnTo>
                    <a:pt x="119993" y="70826"/>
                  </a:lnTo>
                  <a:cubicBezTo>
                    <a:pt x="119993" y="49166"/>
                    <a:pt x="119993" y="49166"/>
                    <a:pt x="119993" y="49166"/>
                  </a:cubicBezTo>
                  <a:cubicBezTo>
                    <a:pt x="104993" y="49166"/>
                    <a:pt x="104993" y="49166"/>
                    <a:pt x="104993" y="49166"/>
                  </a:cubicBezTo>
                  <a:cubicBezTo>
                    <a:pt x="103953" y="44580"/>
                    <a:pt x="102080" y="40000"/>
                    <a:pt x="99580" y="35833"/>
                  </a:cubicBezTo>
                  <a:cubicBezTo>
                    <a:pt x="110206" y="25206"/>
                    <a:pt x="110206" y="25206"/>
                    <a:pt x="110206" y="25206"/>
                  </a:cubicBezTo>
                  <a:cubicBezTo>
                    <a:pt x="94786" y="9793"/>
                    <a:pt x="94786" y="9793"/>
                    <a:pt x="94786" y="9793"/>
                  </a:cubicBezTo>
                  <a:cubicBezTo>
                    <a:pt x="84160" y="20413"/>
                    <a:pt x="84160" y="20413"/>
                    <a:pt x="84160" y="20413"/>
                  </a:cubicBezTo>
                  <a:cubicBezTo>
                    <a:pt x="79993" y="17913"/>
                    <a:pt x="75620" y="16040"/>
                    <a:pt x="71040" y="15000"/>
                  </a:cubicBezTo>
                  <a:cubicBezTo>
                    <a:pt x="71040" y="0"/>
                    <a:pt x="71040" y="0"/>
                    <a:pt x="71040" y="0"/>
                  </a:cubicBezTo>
                  <a:cubicBezTo>
                    <a:pt x="49166" y="0"/>
                    <a:pt x="49166" y="0"/>
                    <a:pt x="49166" y="0"/>
                  </a:cubicBezTo>
                  <a:cubicBezTo>
                    <a:pt x="49166" y="15000"/>
                    <a:pt x="49166" y="15000"/>
                    <a:pt x="49166" y="15000"/>
                  </a:cubicBezTo>
                  <a:cubicBezTo>
                    <a:pt x="44586" y="16040"/>
                    <a:pt x="40213" y="17913"/>
                    <a:pt x="36046" y="20413"/>
                  </a:cubicBezTo>
                  <a:cubicBezTo>
                    <a:pt x="25420" y="9793"/>
                    <a:pt x="25420" y="9793"/>
                    <a:pt x="25420" y="9793"/>
                  </a:cubicBezTo>
                  <a:cubicBezTo>
                    <a:pt x="10000" y="25206"/>
                    <a:pt x="10000" y="25206"/>
                    <a:pt x="10000" y="25206"/>
                  </a:cubicBezTo>
                  <a:cubicBezTo>
                    <a:pt x="20626" y="35833"/>
                    <a:pt x="20626" y="35833"/>
                    <a:pt x="20626" y="35833"/>
                  </a:cubicBezTo>
                  <a:cubicBezTo>
                    <a:pt x="17920" y="40000"/>
                    <a:pt x="16253" y="44580"/>
                    <a:pt x="15000" y="49166"/>
                  </a:cubicBezTo>
                  <a:cubicBezTo>
                    <a:pt x="0" y="49166"/>
                    <a:pt x="0" y="49166"/>
                    <a:pt x="0" y="49166"/>
                  </a:cubicBezTo>
                  <a:cubicBezTo>
                    <a:pt x="0" y="70826"/>
                    <a:pt x="0" y="70826"/>
                    <a:pt x="0" y="70826"/>
                  </a:cubicBezTo>
                  <a:cubicBezTo>
                    <a:pt x="15000" y="70826"/>
                    <a:pt x="15000" y="70826"/>
                    <a:pt x="15000" y="70826"/>
                  </a:cubicBezTo>
                  <a:cubicBezTo>
                    <a:pt x="16253" y="75406"/>
                    <a:pt x="17920" y="79993"/>
                    <a:pt x="20626" y="84160"/>
                  </a:cubicBezTo>
                  <a:cubicBezTo>
                    <a:pt x="10000" y="94786"/>
                    <a:pt x="10000" y="94786"/>
                    <a:pt x="10000" y="94786"/>
                  </a:cubicBezTo>
                  <a:cubicBezTo>
                    <a:pt x="25420" y="110200"/>
                    <a:pt x="25420" y="110200"/>
                    <a:pt x="25420" y="110200"/>
                  </a:cubicBezTo>
                  <a:cubicBezTo>
                    <a:pt x="36046" y="99573"/>
                    <a:pt x="36046" y="99573"/>
                    <a:pt x="36046" y="99573"/>
                  </a:cubicBezTo>
                  <a:cubicBezTo>
                    <a:pt x="40213" y="102073"/>
                    <a:pt x="44586" y="103953"/>
                    <a:pt x="49166" y="104993"/>
                  </a:cubicBezTo>
                  <a:cubicBezTo>
                    <a:pt x="49166" y="119993"/>
                    <a:pt x="49166" y="119993"/>
                    <a:pt x="49166" y="119993"/>
                  </a:cubicBezTo>
                  <a:cubicBezTo>
                    <a:pt x="71040" y="119993"/>
                    <a:pt x="71040" y="119993"/>
                    <a:pt x="71040" y="119993"/>
                  </a:cubicBezTo>
                  <a:cubicBezTo>
                    <a:pt x="71040" y="104993"/>
                    <a:pt x="71040" y="104993"/>
                    <a:pt x="71040" y="104993"/>
                  </a:cubicBezTo>
                  <a:cubicBezTo>
                    <a:pt x="75620" y="103953"/>
                    <a:pt x="79993" y="102073"/>
                    <a:pt x="84160" y="99573"/>
                  </a:cubicBezTo>
                  <a:cubicBezTo>
                    <a:pt x="94786" y="110200"/>
                    <a:pt x="94786" y="110200"/>
                    <a:pt x="94786" y="110200"/>
                  </a:cubicBezTo>
                  <a:cubicBezTo>
                    <a:pt x="110206" y="94786"/>
                    <a:pt x="110206" y="94786"/>
                    <a:pt x="110206" y="94786"/>
                  </a:cubicBezTo>
                  <a:cubicBezTo>
                    <a:pt x="99580" y="84160"/>
                    <a:pt x="99580" y="84160"/>
                    <a:pt x="99580" y="84160"/>
                  </a:cubicBezTo>
                  <a:cubicBezTo>
                    <a:pt x="102080" y="79993"/>
                    <a:pt x="103953" y="75406"/>
                    <a:pt x="104993" y="70826"/>
                  </a:cubicBezTo>
                  <a:lnTo>
                    <a:pt x="119993" y="70826"/>
                  </a:lnTo>
                  <a:close/>
                  <a:moveTo>
                    <a:pt x="83953" y="83953"/>
                  </a:moveTo>
                  <a:lnTo>
                    <a:pt x="83953" y="83953"/>
                  </a:lnTo>
                  <a:cubicBezTo>
                    <a:pt x="70826" y="97073"/>
                    <a:pt x="49380" y="97073"/>
                    <a:pt x="36253" y="83953"/>
                  </a:cubicBezTo>
                  <a:cubicBezTo>
                    <a:pt x="23126" y="70620"/>
                    <a:pt x="23126" y="49373"/>
                    <a:pt x="36253" y="36040"/>
                  </a:cubicBezTo>
                  <a:cubicBezTo>
                    <a:pt x="49380" y="22913"/>
                    <a:pt x="70826" y="22913"/>
                    <a:pt x="83953" y="36040"/>
                  </a:cubicBezTo>
                  <a:cubicBezTo>
                    <a:pt x="97080" y="49373"/>
                    <a:pt x="97080" y="70620"/>
                    <a:pt x="83953" y="83953"/>
                  </a:cubicBezTo>
                  <a:close/>
                </a:path>
              </a:pathLst>
            </a:custGeom>
            <a:solidFill>
              <a:srgbClr val="666666"/>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68" name="Google Shape;1068;p144"/>
            <p:cNvSpPr/>
            <p:nvPr/>
          </p:nvSpPr>
          <p:spPr>
            <a:xfrm>
              <a:off x="5658716" y="1507245"/>
              <a:ext cx="425700" cy="425700"/>
            </a:xfrm>
            <a:custGeom>
              <a:rect b="b" l="l" r="r" t="t"/>
              <a:pathLst>
                <a:path extrusionOk="0" h="120000" w="120000">
                  <a:moveTo>
                    <a:pt x="119993" y="70826"/>
                  </a:moveTo>
                  <a:lnTo>
                    <a:pt x="119993" y="70826"/>
                  </a:lnTo>
                  <a:cubicBezTo>
                    <a:pt x="119993" y="49166"/>
                    <a:pt x="119993" y="49166"/>
                    <a:pt x="119993" y="49166"/>
                  </a:cubicBezTo>
                  <a:cubicBezTo>
                    <a:pt x="104993" y="49166"/>
                    <a:pt x="104993" y="49166"/>
                    <a:pt x="104993" y="49166"/>
                  </a:cubicBezTo>
                  <a:cubicBezTo>
                    <a:pt x="103953" y="44580"/>
                    <a:pt x="102080" y="40000"/>
                    <a:pt x="99580" y="35833"/>
                  </a:cubicBezTo>
                  <a:cubicBezTo>
                    <a:pt x="110206" y="25206"/>
                    <a:pt x="110206" y="25206"/>
                    <a:pt x="110206" y="25206"/>
                  </a:cubicBezTo>
                  <a:cubicBezTo>
                    <a:pt x="94786" y="9793"/>
                    <a:pt x="94786" y="9793"/>
                    <a:pt x="94786" y="9793"/>
                  </a:cubicBezTo>
                  <a:cubicBezTo>
                    <a:pt x="84160" y="20413"/>
                    <a:pt x="84160" y="20413"/>
                    <a:pt x="84160" y="20413"/>
                  </a:cubicBezTo>
                  <a:cubicBezTo>
                    <a:pt x="79993" y="17913"/>
                    <a:pt x="75620" y="16040"/>
                    <a:pt x="71040" y="15000"/>
                  </a:cubicBezTo>
                  <a:cubicBezTo>
                    <a:pt x="71040" y="0"/>
                    <a:pt x="71040" y="0"/>
                    <a:pt x="71040" y="0"/>
                  </a:cubicBezTo>
                  <a:cubicBezTo>
                    <a:pt x="49166" y="0"/>
                    <a:pt x="49166" y="0"/>
                    <a:pt x="49166" y="0"/>
                  </a:cubicBezTo>
                  <a:cubicBezTo>
                    <a:pt x="49166" y="15000"/>
                    <a:pt x="49166" y="15000"/>
                    <a:pt x="49166" y="15000"/>
                  </a:cubicBezTo>
                  <a:cubicBezTo>
                    <a:pt x="44586" y="16040"/>
                    <a:pt x="40213" y="17913"/>
                    <a:pt x="36046" y="20413"/>
                  </a:cubicBezTo>
                  <a:cubicBezTo>
                    <a:pt x="25420" y="9793"/>
                    <a:pt x="25420" y="9793"/>
                    <a:pt x="25420" y="9793"/>
                  </a:cubicBezTo>
                  <a:cubicBezTo>
                    <a:pt x="10000" y="25206"/>
                    <a:pt x="10000" y="25206"/>
                    <a:pt x="10000" y="25206"/>
                  </a:cubicBezTo>
                  <a:cubicBezTo>
                    <a:pt x="20626" y="35833"/>
                    <a:pt x="20626" y="35833"/>
                    <a:pt x="20626" y="35833"/>
                  </a:cubicBezTo>
                  <a:cubicBezTo>
                    <a:pt x="17920" y="40000"/>
                    <a:pt x="16253" y="44580"/>
                    <a:pt x="15000" y="49166"/>
                  </a:cubicBezTo>
                  <a:cubicBezTo>
                    <a:pt x="0" y="49166"/>
                    <a:pt x="0" y="49166"/>
                    <a:pt x="0" y="49166"/>
                  </a:cubicBezTo>
                  <a:cubicBezTo>
                    <a:pt x="0" y="70826"/>
                    <a:pt x="0" y="70826"/>
                    <a:pt x="0" y="70826"/>
                  </a:cubicBezTo>
                  <a:cubicBezTo>
                    <a:pt x="15000" y="70826"/>
                    <a:pt x="15000" y="70826"/>
                    <a:pt x="15000" y="70826"/>
                  </a:cubicBezTo>
                  <a:cubicBezTo>
                    <a:pt x="16253" y="75406"/>
                    <a:pt x="17920" y="79993"/>
                    <a:pt x="20626" y="84160"/>
                  </a:cubicBezTo>
                  <a:cubicBezTo>
                    <a:pt x="10000" y="94786"/>
                    <a:pt x="10000" y="94786"/>
                    <a:pt x="10000" y="94786"/>
                  </a:cubicBezTo>
                  <a:cubicBezTo>
                    <a:pt x="25420" y="110200"/>
                    <a:pt x="25420" y="110200"/>
                    <a:pt x="25420" y="110200"/>
                  </a:cubicBezTo>
                  <a:cubicBezTo>
                    <a:pt x="36046" y="99573"/>
                    <a:pt x="36046" y="99573"/>
                    <a:pt x="36046" y="99573"/>
                  </a:cubicBezTo>
                  <a:cubicBezTo>
                    <a:pt x="40213" y="102073"/>
                    <a:pt x="44586" y="103953"/>
                    <a:pt x="49166" y="104993"/>
                  </a:cubicBezTo>
                  <a:cubicBezTo>
                    <a:pt x="49166" y="119993"/>
                    <a:pt x="49166" y="119993"/>
                    <a:pt x="49166" y="119993"/>
                  </a:cubicBezTo>
                  <a:cubicBezTo>
                    <a:pt x="71040" y="119993"/>
                    <a:pt x="71040" y="119993"/>
                    <a:pt x="71040" y="119993"/>
                  </a:cubicBezTo>
                  <a:cubicBezTo>
                    <a:pt x="71040" y="104993"/>
                    <a:pt x="71040" y="104993"/>
                    <a:pt x="71040" y="104993"/>
                  </a:cubicBezTo>
                  <a:cubicBezTo>
                    <a:pt x="75620" y="103953"/>
                    <a:pt x="79993" y="102073"/>
                    <a:pt x="84160" y="99573"/>
                  </a:cubicBezTo>
                  <a:cubicBezTo>
                    <a:pt x="94786" y="110200"/>
                    <a:pt x="94786" y="110200"/>
                    <a:pt x="94786" y="110200"/>
                  </a:cubicBezTo>
                  <a:cubicBezTo>
                    <a:pt x="110206" y="94786"/>
                    <a:pt x="110206" y="94786"/>
                    <a:pt x="110206" y="94786"/>
                  </a:cubicBezTo>
                  <a:cubicBezTo>
                    <a:pt x="99580" y="84160"/>
                    <a:pt x="99580" y="84160"/>
                    <a:pt x="99580" y="84160"/>
                  </a:cubicBezTo>
                  <a:cubicBezTo>
                    <a:pt x="102080" y="79993"/>
                    <a:pt x="103953" y="75406"/>
                    <a:pt x="104993" y="70826"/>
                  </a:cubicBezTo>
                  <a:lnTo>
                    <a:pt x="119993" y="70826"/>
                  </a:lnTo>
                  <a:close/>
                  <a:moveTo>
                    <a:pt x="83953" y="83953"/>
                  </a:moveTo>
                  <a:lnTo>
                    <a:pt x="83953" y="83953"/>
                  </a:lnTo>
                  <a:cubicBezTo>
                    <a:pt x="70826" y="97073"/>
                    <a:pt x="49380" y="97073"/>
                    <a:pt x="36253" y="83953"/>
                  </a:cubicBezTo>
                  <a:cubicBezTo>
                    <a:pt x="23126" y="70620"/>
                    <a:pt x="23126" y="49373"/>
                    <a:pt x="36253" y="36040"/>
                  </a:cubicBezTo>
                  <a:cubicBezTo>
                    <a:pt x="49380" y="22913"/>
                    <a:pt x="70826" y="22913"/>
                    <a:pt x="83953" y="36040"/>
                  </a:cubicBezTo>
                  <a:cubicBezTo>
                    <a:pt x="97080" y="49373"/>
                    <a:pt x="97080" y="70620"/>
                    <a:pt x="83953" y="83953"/>
                  </a:cubicBezTo>
                  <a:close/>
                </a:path>
              </a:pathLst>
            </a:custGeom>
            <a:solidFill>
              <a:srgbClr val="666666"/>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
        <p:nvSpPr>
          <p:cNvPr id="1069" name="Google Shape;1069;p144"/>
          <p:cNvSpPr/>
          <p:nvPr/>
        </p:nvSpPr>
        <p:spPr>
          <a:xfrm>
            <a:off x="4870452" y="2117725"/>
            <a:ext cx="658800" cy="750900"/>
          </a:xfrm>
          <a:custGeom>
            <a:rect b="b" l="l" r="r" t="t"/>
            <a:pathLst>
              <a:path extrusionOk="0" h="120000" w="120000">
                <a:moveTo>
                  <a:pt x="116340" y="29763"/>
                </a:moveTo>
                <a:lnTo>
                  <a:pt x="58116" y="29763"/>
                </a:lnTo>
                <a:cubicBezTo>
                  <a:pt x="55318" y="29763"/>
                  <a:pt x="53596" y="27212"/>
                  <a:pt x="54995" y="25133"/>
                </a:cubicBezTo>
                <a:lnTo>
                  <a:pt x="67264" y="6519"/>
                </a:lnTo>
                <a:cubicBezTo>
                  <a:pt x="68233" y="5007"/>
                  <a:pt x="67695" y="3118"/>
                  <a:pt x="65973" y="2267"/>
                </a:cubicBezTo>
                <a:lnTo>
                  <a:pt x="63282" y="850"/>
                </a:lnTo>
                <a:cubicBezTo>
                  <a:pt x="61560" y="0"/>
                  <a:pt x="59408" y="566"/>
                  <a:pt x="58439" y="1984"/>
                </a:cubicBezTo>
                <a:lnTo>
                  <a:pt x="29273" y="46299"/>
                </a:lnTo>
                <a:cubicBezTo>
                  <a:pt x="27874" y="48377"/>
                  <a:pt x="24538" y="48377"/>
                  <a:pt x="23139" y="46299"/>
                </a:cubicBezTo>
                <a:lnTo>
                  <a:pt x="10869" y="27685"/>
                </a:lnTo>
                <a:cubicBezTo>
                  <a:pt x="9901" y="26173"/>
                  <a:pt x="7748" y="25700"/>
                  <a:pt x="6026" y="26551"/>
                </a:cubicBezTo>
                <a:lnTo>
                  <a:pt x="3336" y="27874"/>
                </a:lnTo>
                <a:cubicBezTo>
                  <a:pt x="1614" y="28724"/>
                  <a:pt x="1076" y="30708"/>
                  <a:pt x="2044" y="32125"/>
                </a:cubicBezTo>
                <a:lnTo>
                  <a:pt x="31103" y="76440"/>
                </a:lnTo>
                <a:cubicBezTo>
                  <a:pt x="32502" y="78519"/>
                  <a:pt x="30780" y="81070"/>
                  <a:pt x="28089" y="81070"/>
                </a:cubicBezTo>
                <a:lnTo>
                  <a:pt x="3551" y="81070"/>
                </a:lnTo>
                <a:cubicBezTo>
                  <a:pt x="1614" y="81070"/>
                  <a:pt x="0" y="82488"/>
                  <a:pt x="0" y="84188"/>
                </a:cubicBezTo>
                <a:lnTo>
                  <a:pt x="0" y="86929"/>
                </a:lnTo>
                <a:cubicBezTo>
                  <a:pt x="0" y="88724"/>
                  <a:pt x="1614" y="90047"/>
                  <a:pt x="3551" y="90047"/>
                </a:cubicBezTo>
                <a:lnTo>
                  <a:pt x="61775" y="90047"/>
                </a:lnTo>
                <a:cubicBezTo>
                  <a:pt x="64573" y="90047"/>
                  <a:pt x="66295" y="92692"/>
                  <a:pt x="64896" y="94771"/>
                </a:cubicBezTo>
                <a:lnTo>
                  <a:pt x="52627" y="113385"/>
                </a:lnTo>
                <a:cubicBezTo>
                  <a:pt x="51659" y="114897"/>
                  <a:pt x="52197" y="116787"/>
                  <a:pt x="53919" y="117637"/>
                </a:cubicBezTo>
                <a:lnTo>
                  <a:pt x="56609" y="118960"/>
                </a:lnTo>
                <a:cubicBezTo>
                  <a:pt x="58331" y="119905"/>
                  <a:pt x="60484" y="119338"/>
                  <a:pt x="61452" y="117826"/>
                </a:cubicBezTo>
                <a:lnTo>
                  <a:pt x="90618" y="73606"/>
                </a:lnTo>
                <a:cubicBezTo>
                  <a:pt x="92017" y="71527"/>
                  <a:pt x="95354" y="71527"/>
                  <a:pt x="96753" y="73606"/>
                </a:cubicBezTo>
                <a:lnTo>
                  <a:pt x="109022" y="92220"/>
                </a:lnTo>
                <a:cubicBezTo>
                  <a:pt x="109991" y="93732"/>
                  <a:pt x="112143" y="94204"/>
                  <a:pt x="113865" y="93354"/>
                </a:cubicBezTo>
                <a:lnTo>
                  <a:pt x="116556" y="91937"/>
                </a:lnTo>
                <a:cubicBezTo>
                  <a:pt x="118278" y="91086"/>
                  <a:pt x="118816" y="89196"/>
                  <a:pt x="117847" y="87685"/>
                </a:cubicBezTo>
                <a:lnTo>
                  <a:pt x="88789" y="43464"/>
                </a:lnTo>
                <a:cubicBezTo>
                  <a:pt x="87390" y="41385"/>
                  <a:pt x="89112" y="38740"/>
                  <a:pt x="91802" y="38740"/>
                </a:cubicBezTo>
                <a:lnTo>
                  <a:pt x="116340" y="38740"/>
                </a:lnTo>
                <a:cubicBezTo>
                  <a:pt x="118278" y="38740"/>
                  <a:pt x="119892" y="37417"/>
                  <a:pt x="119892" y="35622"/>
                </a:cubicBezTo>
                <a:lnTo>
                  <a:pt x="119892" y="32881"/>
                </a:lnTo>
                <a:cubicBezTo>
                  <a:pt x="119892" y="31181"/>
                  <a:pt x="118278" y="29763"/>
                  <a:pt x="116340" y="29763"/>
                </a:cubicBezTo>
                <a:close/>
                <a:moveTo>
                  <a:pt x="59515" y="70866"/>
                </a:moveTo>
                <a:cubicBezTo>
                  <a:pt x="52627" y="70866"/>
                  <a:pt x="47031" y="66047"/>
                  <a:pt x="47031" y="59905"/>
                </a:cubicBezTo>
                <a:cubicBezTo>
                  <a:pt x="47031" y="53858"/>
                  <a:pt x="52627" y="48944"/>
                  <a:pt x="59515" y="48944"/>
                </a:cubicBezTo>
                <a:cubicBezTo>
                  <a:pt x="66403" y="48944"/>
                  <a:pt x="72000" y="53858"/>
                  <a:pt x="72000" y="59905"/>
                </a:cubicBezTo>
                <a:cubicBezTo>
                  <a:pt x="72000" y="66047"/>
                  <a:pt x="66403" y="70866"/>
                  <a:pt x="59515" y="70866"/>
                </a:cubicBezTo>
                <a:close/>
              </a:path>
            </a:pathLst>
          </a:custGeom>
          <a:solidFill>
            <a:srgbClr val="FF4300"/>
          </a:solidFill>
          <a:ln>
            <a:noFill/>
          </a:ln>
        </p:spPr>
        <p:txBody>
          <a:bodyPr anchorCtr="0" anchor="ctr" bIns="17100" lIns="34250" spcFirstLastPara="1" rIns="34250" wrap="square" tIns="171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70" name="Google Shape;1070;p144"/>
          <p:cNvSpPr/>
          <p:nvPr/>
        </p:nvSpPr>
        <p:spPr>
          <a:xfrm>
            <a:off x="3462341" y="3090864"/>
            <a:ext cx="1100100" cy="222300"/>
          </a:xfrm>
          <a:prstGeom prst="rect">
            <a:avLst/>
          </a:prstGeom>
          <a:noFill/>
          <a:ln>
            <a:noFill/>
          </a:ln>
        </p:spPr>
        <p:txBody>
          <a:bodyPr anchorCtr="0" anchor="ctr" bIns="19025" lIns="19025" spcFirstLastPara="1" rIns="19025" wrap="square" tIns="19025">
            <a:noAutofit/>
          </a:bodyPr>
          <a:lstStyle/>
          <a:p>
            <a:pPr indent="0" lvl="0" marL="0" marR="0" rtl="0" algn="ctr">
              <a:spcBef>
                <a:spcPts val="0"/>
              </a:spcBef>
              <a:spcAft>
                <a:spcPts val="0"/>
              </a:spcAft>
              <a:buNone/>
            </a:pPr>
            <a:r>
              <a:rPr lang="en" sz="1200">
                <a:solidFill>
                  <a:srgbClr val="666666"/>
                </a:solidFill>
                <a:latin typeface="Helvetica Neue"/>
                <a:ea typeface="Helvetica Neue"/>
                <a:cs typeface="Helvetica Neue"/>
                <a:sym typeface="Helvetica Neue"/>
              </a:rPr>
              <a:t>Developers</a:t>
            </a:r>
            <a:endParaRPr/>
          </a:p>
          <a:p>
            <a:pPr indent="0" lvl="0" marL="0" marR="0" rtl="0" algn="ctr">
              <a:spcBef>
                <a:spcPts val="0"/>
              </a:spcBef>
              <a:spcAft>
                <a:spcPts val="0"/>
              </a:spcAft>
              <a:buNone/>
            </a:pPr>
            <a:r>
              <a:rPr lang="en" sz="1200">
                <a:solidFill>
                  <a:srgbClr val="666666"/>
                </a:solidFill>
                <a:latin typeface="Helvetica Neue"/>
                <a:ea typeface="Helvetica Neue"/>
                <a:cs typeface="Helvetica Neue"/>
                <a:sym typeface="Helvetica Neue"/>
              </a:rPr>
              <a:t>+</a:t>
            </a:r>
            <a:endParaRPr/>
          </a:p>
          <a:p>
            <a:pPr indent="0" lvl="0" marL="0" marR="0" rtl="0" algn="ctr">
              <a:spcBef>
                <a:spcPts val="0"/>
              </a:spcBef>
              <a:spcAft>
                <a:spcPts val="0"/>
              </a:spcAft>
              <a:buNone/>
            </a:pPr>
            <a:r>
              <a:rPr lang="en" sz="1200">
                <a:solidFill>
                  <a:srgbClr val="666666"/>
                </a:solidFill>
                <a:latin typeface="Helvetica Neue"/>
                <a:ea typeface="Helvetica Neue"/>
                <a:cs typeface="Helvetica Neue"/>
                <a:sym typeface="Helvetica Neue"/>
              </a:rPr>
              <a:t>Partners</a:t>
            </a:r>
            <a:endParaRPr/>
          </a:p>
        </p:txBody>
      </p:sp>
      <p:sp>
        <p:nvSpPr>
          <p:cNvPr id="1071" name="Google Shape;1071;p144"/>
          <p:cNvSpPr/>
          <p:nvPr/>
        </p:nvSpPr>
        <p:spPr>
          <a:xfrm>
            <a:off x="5018088" y="3014664"/>
            <a:ext cx="441300" cy="222300"/>
          </a:xfrm>
          <a:prstGeom prst="rect">
            <a:avLst/>
          </a:prstGeom>
          <a:noFill/>
          <a:ln>
            <a:noFill/>
          </a:ln>
        </p:spPr>
        <p:txBody>
          <a:bodyPr anchorCtr="0" anchor="ctr" bIns="19025" lIns="19025" spcFirstLastPara="1" rIns="19025" wrap="square" tIns="19025">
            <a:noAutofit/>
          </a:bodyPr>
          <a:lstStyle/>
          <a:p>
            <a:pPr indent="0" lvl="0" marL="0" marR="0" rtl="0" algn="ctr">
              <a:spcBef>
                <a:spcPts val="0"/>
              </a:spcBef>
              <a:spcAft>
                <a:spcPts val="0"/>
              </a:spcAft>
              <a:buNone/>
            </a:pPr>
            <a:r>
              <a:rPr lang="en" sz="1200">
                <a:solidFill>
                  <a:srgbClr val="666666"/>
                </a:solidFill>
                <a:latin typeface="Helvetica Neue"/>
                <a:ea typeface="Helvetica Neue"/>
                <a:cs typeface="Helvetica Neue"/>
                <a:sym typeface="Helvetica Neue"/>
              </a:rPr>
              <a:t>APIs</a:t>
            </a:r>
            <a:endParaRPr/>
          </a:p>
        </p:txBody>
      </p:sp>
      <p:sp>
        <p:nvSpPr>
          <p:cNvPr id="1072" name="Google Shape;1072;p144"/>
          <p:cNvSpPr/>
          <p:nvPr/>
        </p:nvSpPr>
        <p:spPr>
          <a:xfrm>
            <a:off x="6102351" y="3011490"/>
            <a:ext cx="860400" cy="222300"/>
          </a:xfrm>
          <a:prstGeom prst="rect">
            <a:avLst/>
          </a:prstGeom>
          <a:noFill/>
          <a:ln>
            <a:noFill/>
          </a:ln>
        </p:spPr>
        <p:txBody>
          <a:bodyPr anchorCtr="0" anchor="ctr" bIns="19025" lIns="19025" spcFirstLastPara="1" rIns="19025" wrap="square" tIns="19025">
            <a:noAutofit/>
          </a:bodyPr>
          <a:lstStyle/>
          <a:p>
            <a:pPr indent="0" lvl="0" marL="0" marR="0" rtl="0" algn="ctr">
              <a:spcBef>
                <a:spcPts val="0"/>
              </a:spcBef>
              <a:spcAft>
                <a:spcPts val="0"/>
              </a:spcAft>
              <a:buNone/>
            </a:pPr>
            <a:r>
              <a:rPr lang="en" sz="1200">
                <a:solidFill>
                  <a:srgbClr val="666666"/>
                </a:solidFill>
                <a:latin typeface="Helvetica Neue"/>
                <a:ea typeface="Helvetica Neue"/>
                <a:cs typeface="Helvetica Neue"/>
                <a:sym typeface="Helvetica Neue"/>
              </a:rPr>
              <a:t>API Teams</a:t>
            </a:r>
            <a:endParaRPr/>
          </a:p>
        </p:txBody>
      </p:sp>
      <p:sp>
        <p:nvSpPr>
          <p:cNvPr id="1073" name="Google Shape;1073;p144"/>
          <p:cNvSpPr/>
          <p:nvPr/>
        </p:nvSpPr>
        <p:spPr>
          <a:xfrm>
            <a:off x="2424113" y="3014664"/>
            <a:ext cx="509700" cy="222300"/>
          </a:xfrm>
          <a:prstGeom prst="rect">
            <a:avLst/>
          </a:prstGeom>
          <a:noFill/>
          <a:ln>
            <a:noFill/>
          </a:ln>
        </p:spPr>
        <p:txBody>
          <a:bodyPr anchorCtr="0" anchor="ctr" bIns="19025" lIns="19025" spcFirstLastPara="1" rIns="19025" wrap="square" tIns="19025">
            <a:noAutofit/>
          </a:bodyPr>
          <a:lstStyle/>
          <a:p>
            <a:pPr indent="0" lvl="0" marL="0" marR="0" rtl="0" algn="ctr">
              <a:spcBef>
                <a:spcPts val="0"/>
              </a:spcBef>
              <a:spcAft>
                <a:spcPts val="0"/>
              </a:spcAft>
              <a:buNone/>
            </a:pPr>
            <a:r>
              <a:rPr lang="en" sz="1200">
                <a:solidFill>
                  <a:srgbClr val="666666"/>
                </a:solidFill>
                <a:latin typeface="Helvetica Neue"/>
                <a:ea typeface="Helvetica Neue"/>
                <a:cs typeface="Helvetica Neue"/>
                <a:sym typeface="Helvetica Neue"/>
              </a:rPr>
              <a:t>Apps</a:t>
            </a:r>
            <a:endParaRPr/>
          </a:p>
        </p:txBody>
      </p:sp>
      <p:sp>
        <p:nvSpPr>
          <p:cNvPr id="1074" name="Google Shape;1074;p144"/>
          <p:cNvSpPr/>
          <p:nvPr/>
        </p:nvSpPr>
        <p:spPr>
          <a:xfrm>
            <a:off x="7570788" y="3014664"/>
            <a:ext cx="793800" cy="222300"/>
          </a:xfrm>
          <a:prstGeom prst="rect">
            <a:avLst/>
          </a:prstGeom>
          <a:noFill/>
          <a:ln>
            <a:noFill/>
          </a:ln>
        </p:spPr>
        <p:txBody>
          <a:bodyPr anchorCtr="0" anchor="ctr" bIns="19025" lIns="19025" spcFirstLastPara="1" rIns="19025" wrap="square" tIns="19025">
            <a:noAutofit/>
          </a:bodyPr>
          <a:lstStyle/>
          <a:p>
            <a:pPr indent="0" lvl="0" marL="0" marR="0" rtl="0" algn="ctr">
              <a:spcBef>
                <a:spcPts val="0"/>
              </a:spcBef>
              <a:spcAft>
                <a:spcPts val="0"/>
              </a:spcAft>
              <a:buNone/>
            </a:pPr>
            <a:r>
              <a:rPr lang="en" sz="1200">
                <a:solidFill>
                  <a:srgbClr val="666666"/>
                </a:solidFill>
                <a:latin typeface="Helvetica Neue"/>
                <a:ea typeface="Helvetica Neue"/>
                <a:cs typeface="Helvetica Neue"/>
                <a:sym typeface="Helvetica Neue"/>
              </a:rPr>
              <a:t>Services</a:t>
            </a:r>
            <a:endParaRPr/>
          </a:p>
        </p:txBody>
      </p:sp>
      <p:grpSp>
        <p:nvGrpSpPr>
          <p:cNvPr id="1075" name="Google Shape;1075;p144"/>
          <p:cNvGrpSpPr/>
          <p:nvPr/>
        </p:nvGrpSpPr>
        <p:grpSpPr>
          <a:xfrm>
            <a:off x="2430503" y="2135167"/>
            <a:ext cx="509603" cy="665151"/>
            <a:chOff x="1792988" y="1601983"/>
            <a:chExt cx="706800" cy="921900"/>
          </a:xfrm>
        </p:grpSpPr>
        <p:sp>
          <p:nvSpPr>
            <p:cNvPr id="1076" name="Google Shape;1076;p144"/>
            <p:cNvSpPr/>
            <p:nvPr/>
          </p:nvSpPr>
          <p:spPr>
            <a:xfrm>
              <a:off x="1792988" y="1601983"/>
              <a:ext cx="706800" cy="921900"/>
            </a:xfrm>
            <a:custGeom>
              <a:rect b="b" l="l" r="r" t="t"/>
              <a:pathLst>
                <a:path extrusionOk="0" h="120000" w="12000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FF4300"/>
            </a:solidFill>
            <a:ln>
              <a:noFill/>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77" name="Google Shape;1077;p144"/>
            <p:cNvSpPr/>
            <p:nvPr/>
          </p:nvSpPr>
          <p:spPr>
            <a:xfrm>
              <a:off x="1977832" y="1817633"/>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FF4300"/>
            </a:solidFill>
            <a:ln>
              <a:noFill/>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78" name="Google Shape;1078;p144"/>
            <p:cNvSpPr/>
            <p:nvPr/>
          </p:nvSpPr>
          <p:spPr>
            <a:xfrm>
              <a:off x="2101061" y="1817633"/>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FF4300"/>
            </a:solidFill>
            <a:ln>
              <a:noFill/>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79" name="Google Shape;1079;p144"/>
            <p:cNvSpPr/>
            <p:nvPr/>
          </p:nvSpPr>
          <p:spPr>
            <a:xfrm>
              <a:off x="2224291" y="1817633"/>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FF4300"/>
            </a:solidFill>
            <a:ln>
              <a:noFill/>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80" name="Google Shape;1080;p144"/>
            <p:cNvSpPr/>
            <p:nvPr/>
          </p:nvSpPr>
          <p:spPr>
            <a:xfrm>
              <a:off x="1977832" y="1940864"/>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FF4300"/>
            </a:solidFill>
            <a:ln>
              <a:noFill/>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81" name="Google Shape;1081;p144"/>
            <p:cNvSpPr/>
            <p:nvPr/>
          </p:nvSpPr>
          <p:spPr>
            <a:xfrm>
              <a:off x="2101061" y="1940864"/>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FF4300"/>
            </a:solidFill>
            <a:ln>
              <a:noFill/>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82" name="Google Shape;1082;p144"/>
            <p:cNvSpPr/>
            <p:nvPr/>
          </p:nvSpPr>
          <p:spPr>
            <a:xfrm>
              <a:off x="2224291" y="1940864"/>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FF4300"/>
            </a:solidFill>
            <a:ln>
              <a:noFill/>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83" name="Google Shape;1083;p144"/>
            <p:cNvSpPr/>
            <p:nvPr/>
          </p:nvSpPr>
          <p:spPr>
            <a:xfrm>
              <a:off x="1977832" y="2064092"/>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FF4300"/>
            </a:solidFill>
            <a:ln>
              <a:noFill/>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84" name="Google Shape;1084;p144"/>
            <p:cNvSpPr/>
            <p:nvPr/>
          </p:nvSpPr>
          <p:spPr>
            <a:xfrm>
              <a:off x="2101061" y="2064092"/>
              <a:ext cx="92100" cy="92100"/>
            </a:xfrm>
            <a:custGeom>
              <a:rect b="b" l="l" r="r" t="t"/>
              <a:pathLst>
                <a:path extrusionOk="0" h="120000" w="120000">
                  <a:moveTo>
                    <a:pt x="120000" y="0"/>
                  </a:moveTo>
                  <a:lnTo>
                    <a:pt x="0" y="0"/>
                  </a:lnTo>
                  <a:lnTo>
                    <a:pt x="0" y="120000"/>
                  </a:lnTo>
                  <a:lnTo>
                    <a:pt x="120000" y="120000"/>
                  </a:lnTo>
                  <a:cubicBezTo>
                    <a:pt x="120000" y="120000"/>
                    <a:pt x="120000" y="0"/>
                    <a:pt x="120000" y="0"/>
                  </a:cubicBezTo>
                  <a:close/>
                </a:path>
              </a:pathLst>
            </a:custGeom>
            <a:solidFill>
              <a:srgbClr val="FF4300"/>
            </a:solidFill>
            <a:ln>
              <a:noFill/>
            </a:ln>
          </p:spPr>
          <p:txBody>
            <a:bodyPr anchorCtr="0" anchor="ctr" bIns="28600" lIns="28600" spcFirstLastPara="1" rIns="28600" wrap="square" tIns="286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
        <p:nvSpPr>
          <p:cNvPr id="1085" name="Google Shape;1085;p144"/>
          <p:cNvSpPr/>
          <p:nvPr/>
        </p:nvSpPr>
        <p:spPr>
          <a:xfrm>
            <a:off x="779463" y="3014664"/>
            <a:ext cx="1038300" cy="222300"/>
          </a:xfrm>
          <a:prstGeom prst="rect">
            <a:avLst/>
          </a:prstGeom>
          <a:noFill/>
          <a:ln>
            <a:noFill/>
          </a:ln>
        </p:spPr>
        <p:txBody>
          <a:bodyPr anchorCtr="0" anchor="ctr" bIns="19025" lIns="19025" spcFirstLastPara="1" rIns="19025" wrap="square" tIns="19025">
            <a:noAutofit/>
          </a:bodyPr>
          <a:lstStyle/>
          <a:p>
            <a:pPr indent="0" lvl="0" marL="0" marR="0" rtl="0" algn="ctr">
              <a:spcBef>
                <a:spcPts val="0"/>
              </a:spcBef>
              <a:spcAft>
                <a:spcPts val="0"/>
              </a:spcAft>
              <a:buNone/>
            </a:pPr>
            <a:r>
              <a:rPr lang="en" sz="1200">
                <a:solidFill>
                  <a:srgbClr val="666666"/>
                </a:solidFill>
                <a:latin typeface="Helvetica Neue"/>
                <a:ea typeface="Helvetica Neue"/>
                <a:cs typeface="Helvetica Neue"/>
                <a:sym typeface="Helvetica Neue"/>
              </a:rPr>
              <a:t>Customers</a:t>
            </a:r>
            <a:endParaRPr/>
          </a:p>
        </p:txBody>
      </p:sp>
      <p:grpSp>
        <p:nvGrpSpPr>
          <p:cNvPr id="1086" name="Google Shape;1086;p144"/>
          <p:cNvGrpSpPr/>
          <p:nvPr/>
        </p:nvGrpSpPr>
        <p:grpSpPr>
          <a:xfrm>
            <a:off x="1000148" y="2109738"/>
            <a:ext cx="671474" cy="706564"/>
            <a:chOff x="-1670752" y="-1292282"/>
            <a:chExt cx="3127500" cy="3295539"/>
          </a:xfrm>
        </p:grpSpPr>
        <p:sp>
          <p:nvSpPr>
            <p:cNvPr id="1087" name="Google Shape;1087;p144"/>
            <p:cNvSpPr/>
            <p:nvPr/>
          </p:nvSpPr>
          <p:spPr>
            <a:xfrm>
              <a:off x="-1670752" y="-573143"/>
              <a:ext cx="3127500" cy="2576400"/>
            </a:xfrm>
            <a:custGeom>
              <a:rect b="b" l="l" r="r" t="t"/>
              <a:pathLst>
                <a:path extrusionOk="0" h="120000" w="120000">
                  <a:moveTo>
                    <a:pt x="106158" y="81765"/>
                  </a:moveTo>
                  <a:lnTo>
                    <a:pt x="76776" y="68456"/>
                  </a:lnTo>
                  <a:lnTo>
                    <a:pt x="76776" y="52063"/>
                  </a:lnTo>
                  <a:cubicBezTo>
                    <a:pt x="85783" y="43682"/>
                    <a:pt x="91778" y="29166"/>
                    <a:pt x="91778" y="12621"/>
                  </a:cubicBezTo>
                  <a:cubicBezTo>
                    <a:pt x="91778" y="12236"/>
                    <a:pt x="91737" y="11867"/>
                    <a:pt x="91737" y="11482"/>
                  </a:cubicBezTo>
                  <a:cubicBezTo>
                    <a:pt x="89582" y="11767"/>
                    <a:pt x="87247" y="12018"/>
                    <a:pt x="84830" y="12018"/>
                  </a:cubicBezTo>
                  <a:cubicBezTo>
                    <a:pt x="77633" y="12018"/>
                    <a:pt x="69676" y="9822"/>
                    <a:pt x="63695" y="0"/>
                  </a:cubicBezTo>
                  <a:cubicBezTo>
                    <a:pt x="58791" y="6805"/>
                    <a:pt x="49467" y="11867"/>
                    <a:pt x="40999" y="11867"/>
                  </a:cubicBezTo>
                  <a:cubicBezTo>
                    <a:pt x="37145" y="11867"/>
                    <a:pt x="31053" y="9504"/>
                    <a:pt x="26715" y="7224"/>
                  </a:cubicBezTo>
                  <a:cubicBezTo>
                    <a:pt x="26577" y="9018"/>
                    <a:pt x="26480" y="10794"/>
                    <a:pt x="26480" y="12621"/>
                  </a:cubicBezTo>
                  <a:cubicBezTo>
                    <a:pt x="26480" y="30188"/>
                    <a:pt x="33249" y="45509"/>
                    <a:pt x="43195" y="53554"/>
                  </a:cubicBezTo>
                  <a:lnTo>
                    <a:pt x="43195" y="68439"/>
                  </a:lnTo>
                  <a:lnTo>
                    <a:pt x="13634" y="81748"/>
                  </a:lnTo>
                  <a:cubicBezTo>
                    <a:pt x="5484" y="85285"/>
                    <a:pt x="0" y="94789"/>
                    <a:pt x="0" y="105416"/>
                  </a:cubicBezTo>
                  <a:lnTo>
                    <a:pt x="0" y="119983"/>
                  </a:lnTo>
                  <a:lnTo>
                    <a:pt x="119972" y="119983"/>
                  </a:lnTo>
                  <a:lnTo>
                    <a:pt x="119972" y="105416"/>
                  </a:lnTo>
                  <a:cubicBezTo>
                    <a:pt x="119986" y="94873"/>
                    <a:pt x="114405" y="85335"/>
                    <a:pt x="106158" y="81765"/>
                  </a:cubicBezTo>
                </a:path>
              </a:pathLst>
            </a:custGeom>
            <a:solidFill>
              <a:srgbClr val="B7B7B7"/>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88" name="Google Shape;1088;p144"/>
            <p:cNvSpPr/>
            <p:nvPr/>
          </p:nvSpPr>
          <p:spPr>
            <a:xfrm>
              <a:off x="-961140" y="-1292282"/>
              <a:ext cx="1665300" cy="895200"/>
            </a:xfrm>
            <a:custGeom>
              <a:rect b="b" l="l" r="r" t="t"/>
              <a:pathLst>
                <a:path extrusionOk="0" h="120000" w="120000">
                  <a:moveTo>
                    <a:pt x="64098" y="80000"/>
                  </a:moveTo>
                  <a:lnTo>
                    <a:pt x="67911" y="66441"/>
                  </a:lnTo>
                  <a:lnTo>
                    <a:pt x="71984" y="79710"/>
                  </a:lnTo>
                  <a:cubicBezTo>
                    <a:pt x="84357" y="119951"/>
                    <a:pt x="102931" y="118841"/>
                    <a:pt x="119974" y="115174"/>
                  </a:cubicBezTo>
                  <a:cubicBezTo>
                    <a:pt x="115564" y="50132"/>
                    <a:pt x="90116" y="0"/>
                    <a:pt x="59429" y="0"/>
                  </a:cubicBezTo>
                  <a:cubicBezTo>
                    <a:pt x="30739" y="0"/>
                    <a:pt x="6640" y="43715"/>
                    <a:pt x="0" y="102436"/>
                  </a:cubicBezTo>
                  <a:cubicBezTo>
                    <a:pt x="7211" y="108757"/>
                    <a:pt x="18988" y="116236"/>
                    <a:pt x="25317" y="116236"/>
                  </a:cubicBezTo>
                  <a:cubicBezTo>
                    <a:pt x="40570" y="116284"/>
                    <a:pt x="58677" y="99348"/>
                    <a:pt x="64098" y="80000"/>
                  </a:cubicBezTo>
                </a:path>
              </a:pathLst>
            </a:custGeom>
            <a:solidFill>
              <a:srgbClr val="999999"/>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89" name="Google Shape;1089;p144"/>
            <p:cNvSpPr/>
            <p:nvPr/>
          </p:nvSpPr>
          <p:spPr>
            <a:xfrm>
              <a:off x="-603952" y="311092"/>
              <a:ext cx="695400" cy="841500"/>
            </a:xfrm>
            <a:custGeom>
              <a:rect b="b" l="l" r="r" t="t"/>
              <a:pathLst>
                <a:path extrusionOk="0" h="120000" w="120000">
                  <a:moveTo>
                    <a:pt x="95875" y="0"/>
                  </a:moveTo>
                  <a:lnTo>
                    <a:pt x="24124" y="0"/>
                  </a:lnTo>
                  <a:cubicBezTo>
                    <a:pt x="10818" y="0"/>
                    <a:pt x="0" y="8780"/>
                    <a:pt x="0" y="19512"/>
                  </a:cubicBezTo>
                  <a:lnTo>
                    <a:pt x="0" y="100333"/>
                  </a:lnTo>
                  <a:cubicBezTo>
                    <a:pt x="0" y="111219"/>
                    <a:pt x="10818" y="119948"/>
                    <a:pt x="24124" y="119948"/>
                  </a:cubicBezTo>
                  <a:lnTo>
                    <a:pt x="95875" y="119948"/>
                  </a:lnTo>
                  <a:cubicBezTo>
                    <a:pt x="109181" y="119948"/>
                    <a:pt x="119937" y="111116"/>
                    <a:pt x="119937" y="100333"/>
                  </a:cubicBezTo>
                  <a:lnTo>
                    <a:pt x="119937" y="19512"/>
                  </a:lnTo>
                  <a:cubicBezTo>
                    <a:pt x="119937" y="8780"/>
                    <a:pt x="109181" y="0"/>
                    <a:pt x="95875" y="0"/>
                  </a:cubicBezTo>
                </a:path>
              </a:pathLst>
            </a:custGeom>
            <a:solidFill>
              <a:srgbClr val="999999"/>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90" name="Google Shape;1090;p144"/>
            <p:cNvSpPr/>
            <p:nvPr/>
          </p:nvSpPr>
          <p:spPr>
            <a:xfrm>
              <a:off x="-551564" y="363481"/>
              <a:ext cx="588900" cy="735000"/>
            </a:xfrm>
            <a:custGeom>
              <a:rect b="b" l="l" r="r" t="t"/>
              <a:pathLst>
                <a:path extrusionOk="0" h="120000" w="120000">
                  <a:moveTo>
                    <a:pt x="102668" y="0"/>
                  </a:moveTo>
                  <a:lnTo>
                    <a:pt x="17184" y="0"/>
                  </a:lnTo>
                  <a:cubicBezTo>
                    <a:pt x="7711" y="0"/>
                    <a:pt x="0" y="6111"/>
                    <a:pt x="0" y="13574"/>
                  </a:cubicBezTo>
                  <a:lnTo>
                    <a:pt x="0" y="106366"/>
                  </a:lnTo>
                  <a:cubicBezTo>
                    <a:pt x="0" y="113829"/>
                    <a:pt x="7711" y="119941"/>
                    <a:pt x="17184" y="119941"/>
                  </a:cubicBezTo>
                  <a:lnTo>
                    <a:pt x="102668" y="119941"/>
                  </a:lnTo>
                  <a:cubicBezTo>
                    <a:pt x="112215" y="119941"/>
                    <a:pt x="119926" y="113829"/>
                    <a:pt x="119926" y="106366"/>
                  </a:cubicBezTo>
                  <a:lnTo>
                    <a:pt x="119926" y="13574"/>
                  </a:lnTo>
                  <a:cubicBezTo>
                    <a:pt x="119926" y="6111"/>
                    <a:pt x="112215" y="0"/>
                    <a:pt x="102668" y="0"/>
                  </a:cubicBezTo>
                </a:path>
              </a:pathLst>
            </a:custGeom>
            <a:solidFill>
              <a:srgbClr val="999999"/>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91" name="Google Shape;1091;p144"/>
            <p:cNvSpPr/>
            <p:nvPr/>
          </p:nvSpPr>
          <p:spPr>
            <a:xfrm>
              <a:off x="-791277" y="631768"/>
              <a:ext cx="1011300" cy="1070100"/>
            </a:xfrm>
            <a:custGeom>
              <a:rect b="b" l="l" r="r" t="t"/>
              <a:pathLst>
                <a:path extrusionOk="0" h="120000" w="120000">
                  <a:moveTo>
                    <a:pt x="103644" y="0"/>
                  </a:moveTo>
                  <a:lnTo>
                    <a:pt x="84042" y="0"/>
                  </a:lnTo>
                  <a:lnTo>
                    <a:pt x="83914" y="0"/>
                  </a:lnTo>
                  <a:lnTo>
                    <a:pt x="83786" y="0"/>
                  </a:lnTo>
                  <a:cubicBezTo>
                    <a:pt x="64270" y="646"/>
                    <a:pt x="46249" y="14545"/>
                    <a:pt x="35145" y="25090"/>
                  </a:cubicBezTo>
                  <a:lnTo>
                    <a:pt x="35145" y="25050"/>
                  </a:lnTo>
                  <a:cubicBezTo>
                    <a:pt x="35145" y="18666"/>
                    <a:pt x="33266" y="13292"/>
                    <a:pt x="29551" y="9252"/>
                  </a:cubicBezTo>
                  <a:cubicBezTo>
                    <a:pt x="26647" y="6060"/>
                    <a:pt x="22761" y="3717"/>
                    <a:pt x="17978" y="2303"/>
                  </a:cubicBezTo>
                  <a:cubicBezTo>
                    <a:pt x="16654" y="1898"/>
                    <a:pt x="15288" y="1696"/>
                    <a:pt x="13921" y="1696"/>
                  </a:cubicBezTo>
                  <a:cubicBezTo>
                    <a:pt x="10249" y="1696"/>
                    <a:pt x="6832" y="3070"/>
                    <a:pt x="4142" y="5535"/>
                  </a:cubicBezTo>
                  <a:cubicBezTo>
                    <a:pt x="1494" y="8080"/>
                    <a:pt x="0" y="11353"/>
                    <a:pt x="0" y="14949"/>
                  </a:cubicBezTo>
                  <a:lnTo>
                    <a:pt x="0" y="106747"/>
                  </a:lnTo>
                  <a:cubicBezTo>
                    <a:pt x="0" y="114060"/>
                    <a:pt x="6277" y="119959"/>
                    <a:pt x="13921" y="119959"/>
                  </a:cubicBezTo>
                  <a:lnTo>
                    <a:pt x="69138" y="119959"/>
                  </a:lnTo>
                  <a:cubicBezTo>
                    <a:pt x="74434" y="119959"/>
                    <a:pt x="79473" y="118020"/>
                    <a:pt x="83231" y="114545"/>
                  </a:cubicBezTo>
                  <a:cubicBezTo>
                    <a:pt x="92626" y="105898"/>
                    <a:pt x="109494" y="89979"/>
                    <a:pt x="116839" y="80404"/>
                  </a:cubicBezTo>
                  <a:lnTo>
                    <a:pt x="118633" y="77252"/>
                  </a:lnTo>
                  <a:lnTo>
                    <a:pt x="119402" y="75030"/>
                  </a:lnTo>
                  <a:cubicBezTo>
                    <a:pt x="119701" y="73898"/>
                    <a:pt x="119829" y="72727"/>
                    <a:pt x="119829" y="71555"/>
                  </a:cubicBezTo>
                  <a:cubicBezTo>
                    <a:pt x="119829" y="68000"/>
                    <a:pt x="118505" y="64727"/>
                    <a:pt x="116412" y="62141"/>
                  </a:cubicBezTo>
                  <a:cubicBezTo>
                    <a:pt x="118590" y="59555"/>
                    <a:pt x="119829" y="56282"/>
                    <a:pt x="119829" y="52767"/>
                  </a:cubicBezTo>
                  <a:cubicBezTo>
                    <a:pt x="119829" y="49252"/>
                    <a:pt x="118505" y="45939"/>
                    <a:pt x="116412" y="43353"/>
                  </a:cubicBezTo>
                  <a:cubicBezTo>
                    <a:pt x="118590" y="40767"/>
                    <a:pt x="119829" y="37494"/>
                    <a:pt x="119829" y="33979"/>
                  </a:cubicBezTo>
                  <a:cubicBezTo>
                    <a:pt x="119829" y="30464"/>
                    <a:pt x="118505" y="27151"/>
                    <a:pt x="116412" y="24606"/>
                  </a:cubicBezTo>
                  <a:cubicBezTo>
                    <a:pt x="118761" y="21777"/>
                    <a:pt x="119957" y="18303"/>
                    <a:pt x="119829" y="14666"/>
                  </a:cubicBezTo>
                  <a:cubicBezTo>
                    <a:pt x="119701" y="10666"/>
                    <a:pt x="117907" y="6949"/>
                    <a:pt x="114704" y="4202"/>
                  </a:cubicBezTo>
                  <a:cubicBezTo>
                    <a:pt x="111800" y="1494"/>
                    <a:pt x="107829" y="0"/>
                    <a:pt x="103644" y="0"/>
                  </a:cubicBezTo>
                </a:path>
              </a:pathLst>
            </a:custGeom>
            <a:solidFill>
              <a:srgbClr val="999999"/>
            </a:solidFill>
            <a:ln>
              <a:noFill/>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92" name="Google Shape;1092;p144"/>
            <p:cNvSpPr/>
            <p:nvPr/>
          </p:nvSpPr>
          <p:spPr>
            <a:xfrm>
              <a:off x="-737302" y="684156"/>
              <a:ext cx="909600" cy="962100"/>
            </a:xfrm>
            <a:custGeom>
              <a:rect b="b" l="l" r="r" t="t"/>
              <a:pathLst>
                <a:path extrusionOk="0" h="120000" w="120000">
                  <a:moveTo>
                    <a:pt x="119715" y="31189"/>
                  </a:moveTo>
                  <a:cubicBezTo>
                    <a:pt x="119715" y="25445"/>
                    <a:pt x="114825" y="20777"/>
                    <a:pt x="108655" y="20777"/>
                  </a:cubicBezTo>
                  <a:cubicBezTo>
                    <a:pt x="114873" y="20777"/>
                    <a:pt x="119952" y="15931"/>
                    <a:pt x="119715" y="10007"/>
                  </a:cubicBezTo>
                  <a:cubicBezTo>
                    <a:pt x="119525" y="4353"/>
                    <a:pt x="114398" y="0"/>
                    <a:pt x="108465" y="0"/>
                  </a:cubicBezTo>
                  <a:lnTo>
                    <a:pt x="86582" y="0"/>
                  </a:lnTo>
                  <a:cubicBezTo>
                    <a:pt x="54968" y="1032"/>
                    <a:pt x="25490" y="38369"/>
                    <a:pt x="25490" y="38369"/>
                  </a:cubicBezTo>
                  <a:lnTo>
                    <a:pt x="25490" y="21316"/>
                  </a:lnTo>
                  <a:cubicBezTo>
                    <a:pt x="25490" y="9199"/>
                    <a:pt x="17990" y="4218"/>
                    <a:pt x="11155" y="2288"/>
                  </a:cubicBezTo>
                  <a:cubicBezTo>
                    <a:pt x="5601" y="718"/>
                    <a:pt x="0" y="4712"/>
                    <a:pt x="0" y="10186"/>
                  </a:cubicBezTo>
                  <a:lnTo>
                    <a:pt x="0" y="111697"/>
                  </a:lnTo>
                  <a:cubicBezTo>
                    <a:pt x="0" y="116230"/>
                    <a:pt x="3892" y="119955"/>
                    <a:pt x="8734" y="119955"/>
                  </a:cubicBezTo>
                  <a:lnTo>
                    <a:pt x="70158" y="119955"/>
                  </a:lnTo>
                  <a:cubicBezTo>
                    <a:pt x="74240" y="119955"/>
                    <a:pt x="78180" y="118429"/>
                    <a:pt x="81170" y="115736"/>
                  </a:cubicBezTo>
                  <a:cubicBezTo>
                    <a:pt x="90094" y="107569"/>
                    <a:pt x="109699" y="89349"/>
                    <a:pt x="117721" y="78803"/>
                  </a:cubicBezTo>
                  <a:cubicBezTo>
                    <a:pt x="119050" y="77097"/>
                    <a:pt x="119810" y="74988"/>
                    <a:pt x="119810" y="72700"/>
                  </a:cubicBezTo>
                  <a:cubicBezTo>
                    <a:pt x="119810" y="66955"/>
                    <a:pt x="114873" y="62333"/>
                    <a:pt x="108702" y="62333"/>
                  </a:cubicBezTo>
                  <a:cubicBezTo>
                    <a:pt x="114825" y="62333"/>
                    <a:pt x="119810" y="57666"/>
                    <a:pt x="119810" y="51922"/>
                  </a:cubicBezTo>
                  <a:cubicBezTo>
                    <a:pt x="119810" y="46178"/>
                    <a:pt x="114873" y="41510"/>
                    <a:pt x="108702" y="41510"/>
                  </a:cubicBezTo>
                  <a:cubicBezTo>
                    <a:pt x="114731" y="41600"/>
                    <a:pt x="119715" y="36933"/>
                    <a:pt x="119715" y="31189"/>
                  </a:cubicBezTo>
                </a:path>
              </a:pathLst>
            </a:custGeom>
            <a:solidFill>
              <a:srgbClr val="F3F3F3"/>
            </a:solidFill>
            <a:ln cap="flat" cmpd="sng" w="9525">
              <a:solidFill>
                <a:srgbClr val="F3F3F3">
                  <a:alpha val="0"/>
                </a:srgbClr>
              </a:solidFill>
              <a:prstDash val="solid"/>
              <a:round/>
              <a:headEnd len="sm" w="sm" type="none"/>
              <a:tailEnd len="sm" w="sm" type="none"/>
            </a:ln>
          </p:spPr>
          <p:txBody>
            <a:bodyPr anchorCtr="0" anchor="ctr" bIns="34300" lIns="68625" spcFirstLastPara="1" rIns="68625" wrap="square" tIns="343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1093" name="Google Shape;1093;p144"/>
          <p:cNvGrpSpPr/>
          <p:nvPr/>
        </p:nvGrpSpPr>
        <p:grpSpPr>
          <a:xfrm>
            <a:off x="1509713" y="1235077"/>
            <a:ext cx="2379475" cy="2292333"/>
            <a:chOff x="-46" y="-46"/>
            <a:chExt cx="3600900" cy="3600900"/>
          </a:xfrm>
        </p:grpSpPr>
        <p:sp>
          <p:nvSpPr>
            <p:cNvPr id="1094" name="Google Shape;1094;p144"/>
            <p:cNvSpPr/>
            <p:nvPr/>
          </p:nvSpPr>
          <p:spPr>
            <a:xfrm>
              <a:off x="-46" y="-46"/>
              <a:ext cx="3600900" cy="3600900"/>
            </a:xfrm>
            <a:custGeom>
              <a:rect b="b" l="l" r="r" t="t"/>
              <a:pathLst>
                <a:path extrusionOk="0" h="120000" w="120000">
                  <a:moveTo>
                    <a:pt x="102425" y="17574"/>
                  </a:moveTo>
                  <a:cubicBezTo>
                    <a:pt x="125860" y="41004"/>
                    <a:pt x="125860" y="78995"/>
                    <a:pt x="102425" y="102425"/>
                  </a:cubicBezTo>
                  <a:cubicBezTo>
                    <a:pt x="78995" y="125860"/>
                    <a:pt x="41004" y="125860"/>
                    <a:pt x="17574" y="102425"/>
                  </a:cubicBezTo>
                  <a:cubicBezTo>
                    <a:pt x="-5860" y="78995"/>
                    <a:pt x="-5860" y="41004"/>
                    <a:pt x="17574" y="17574"/>
                  </a:cubicBezTo>
                  <a:cubicBezTo>
                    <a:pt x="41004" y="-5860"/>
                    <a:pt x="78995" y="-5860"/>
                    <a:pt x="102425" y="17574"/>
                  </a:cubicBezTo>
                  <a:close/>
                </a:path>
              </a:pathLst>
            </a:cu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095" name="Google Shape;1095;p144"/>
            <p:cNvGrpSpPr/>
            <p:nvPr/>
          </p:nvGrpSpPr>
          <p:grpSpPr>
            <a:xfrm>
              <a:off x="552414" y="649181"/>
              <a:ext cx="2188496" cy="2141523"/>
              <a:chOff x="31" y="0"/>
              <a:chExt cx="2188496" cy="2141523"/>
            </a:xfrm>
          </p:grpSpPr>
          <p:sp>
            <p:nvSpPr>
              <p:cNvPr id="1096" name="Google Shape;1096;p144"/>
              <p:cNvSpPr/>
              <p:nvPr/>
            </p:nvSpPr>
            <p:spPr>
              <a:xfrm flipH="1">
                <a:off x="31" y="911804"/>
                <a:ext cx="582000" cy="414300"/>
              </a:xfrm>
              <a:custGeom>
                <a:rect b="b" l="l" r="r" t="t"/>
                <a:pathLst>
                  <a:path extrusionOk="0" h="120000" w="120000">
                    <a:moveTo>
                      <a:pt x="120000" y="104838"/>
                    </a:moveTo>
                    <a:lnTo>
                      <a:pt x="52800" y="0"/>
                    </a:lnTo>
                    <a:lnTo>
                      <a:pt x="0" y="120000"/>
                    </a:lnTo>
                  </a:path>
                </a:pathLst>
              </a:custGeom>
              <a:noFill/>
              <a:ln cap="flat" cmpd="sng" w="63500">
                <a:solidFill>
                  <a:srgbClr val="86ABBC"/>
                </a:solidFill>
                <a:prstDash val="solid"/>
                <a:miter lim="8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97" name="Google Shape;1097;p144"/>
              <p:cNvSpPr/>
              <p:nvPr/>
            </p:nvSpPr>
            <p:spPr>
              <a:xfrm flipH="1">
                <a:off x="287112" y="911804"/>
                <a:ext cx="707400" cy="1162800"/>
              </a:xfrm>
              <a:custGeom>
                <a:rect b="b" l="l" r="r" t="t"/>
                <a:pathLst>
                  <a:path extrusionOk="0" h="120000" w="120000">
                    <a:moveTo>
                      <a:pt x="114981" y="0"/>
                    </a:moveTo>
                    <a:cubicBezTo>
                      <a:pt x="136708" y="52300"/>
                      <a:pt x="85949" y="106772"/>
                      <a:pt x="0" y="120000"/>
                    </a:cubicBezTo>
                  </a:path>
                </a:pathLst>
              </a:custGeom>
              <a:noFill/>
              <a:ln cap="flat" cmpd="sng" w="63500">
                <a:solidFill>
                  <a:srgbClr val="86ABBC"/>
                </a:solidFill>
                <a:prstDash val="solid"/>
                <a:miter lim="8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98" name="Google Shape;1098;p144"/>
              <p:cNvSpPr/>
              <p:nvPr/>
            </p:nvSpPr>
            <p:spPr>
              <a:xfrm flipH="1">
                <a:off x="1378399" y="0"/>
                <a:ext cx="484500" cy="499800"/>
              </a:xfrm>
              <a:custGeom>
                <a:rect b="b" l="l" r="r" t="t"/>
                <a:pathLst>
                  <a:path extrusionOk="0" h="120000" w="120000">
                    <a:moveTo>
                      <a:pt x="45050" y="0"/>
                    </a:moveTo>
                    <a:lnTo>
                      <a:pt x="0" y="108438"/>
                    </a:lnTo>
                    <a:lnTo>
                      <a:pt x="120000" y="120000"/>
                    </a:lnTo>
                  </a:path>
                </a:pathLst>
              </a:custGeom>
              <a:noFill/>
              <a:ln cap="flat" cmpd="sng" w="63500">
                <a:solidFill>
                  <a:srgbClr val="86ABBC"/>
                </a:solidFill>
                <a:prstDash val="solid"/>
                <a:miter lim="8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99" name="Google Shape;1099;p144"/>
              <p:cNvSpPr/>
              <p:nvPr/>
            </p:nvSpPr>
            <p:spPr>
              <a:xfrm flipH="1">
                <a:off x="521599" y="217092"/>
                <a:ext cx="1341300" cy="327000"/>
              </a:xfrm>
              <a:custGeom>
                <a:rect b="b" l="l" r="r" t="t"/>
                <a:pathLst>
                  <a:path extrusionOk="0" h="120000" w="120000">
                    <a:moveTo>
                      <a:pt x="0" y="84338"/>
                    </a:moveTo>
                    <a:cubicBezTo>
                      <a:pt x="35683" y="-39546"/>
                      <a:pt x="89794" y="-26362"/>
                      <a:pt x="120000" y="120000"/>
                    </a:cubicBezTo>
                  </a:path>
                </a:pathLst>
              </a:custGeom>
              <a:noFill/>
              <a:ln cap="flat" cmpd="sng" w="63500">
                <a:solidFill>
                  <a:srgbClr val="86ABBC"/>
                </a:solidFill>
                <a:prstDash val="solid"/>
                <a:miter lim="8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00" name="Google Shape;1100;p144"/>
              <p:cNvSpPr/>
              <p:nvPr/>
            </p:nvSpPr>
            <p:spPr>
              <a:xfrm flipH="1">
                <a:off x="1533066" y="1628223"/>
                <a:ext cx="481800" cy="513300"/>
              </a:xfrm>
              <a:custGeom>
                <a:rect b="b" l="l" r="r" t="t"/>
                <a:pathLst>
                  <a:path extrusionOk="0" h="120000" w="120000">
                    <a:moveTo>
                      <a:pt x="0" y="120000"/>
                    </a:moveTo>
                    <a:lnTo>
                      <a:pt x="120000" y="103477"/>
                    </a:lnTo>
                    <a:lnTo>
                      <a:pt x="69500" y="0"/>
                    </a:lnTo>
                  </a:path>
                </a:pathLst>
              </a:custGeom>
              <a:noFill/>
              <a:ln cap="flat" cmpd="sng" w="63500">
                <a:solidFill>
                  <a:srgbClr val="86ABBC"/>
                </a:solidFill>
                <a:prstDash val="solid"/>
                <a:miter lim="8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01" name="Google Shape;1101;p144"/>
              <p:cNvSpPr/>
              <p:nvPr/>
            </p:nvSpPr>
            <p:spPr>
              <a:xfrm flipH="1">
                <a:off x="1546827" y="868386"/>
                <a:ext cx="641700" cy="1209000"/>
              </a:xfrm>
              <a:custGeom>
                <a:rect b="b" l="l" r="r" t="t"/>
                <a:pathLst>
                  <a:path extrusionOk="0" h="120000" w="120000">
                    <a:moveTo>
                      <a:pt x="120000" y="120000"/>
                    </a:moveTo>
                    <a:cubicBezTo>
                      <a:pt x="27838" y="102705"/>
                      <a:pt x="-22660" y="48916"/>
                      <a:pt x="9926" y="0"/>
                    </a:cubicBezTo>
                  </a:path>
                </a:pathLst>
              </a:custGeom>
              <a:noFill/>
              <a:ln cap="flat" cmpd="sng" w="63500">
                <a:solidFill>
                  <a:srgbClr val="86ABBC"/>
                </a:solidFill>
                <a:prstDash val="solid"/>
                <a:miter lim="8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grpSp>
        <p:nvGrpSpPr>
          <p:cNvPr id="1102" name="Google Shape;1102;p144"/>
          <p:cNvGrpSpPr/>
          <p:nvPr/>
        </p:nvGrpSpPr>
        <p:grpSpPr>
          <a:xfrm>
            <a:off x="4041775" y="1249363"/>
            <a:ext cx="2378034" cy="2292333"/>
            <a:chOff x="-46" y="-46"/>
            <a:chExt cx="3600900" cy="3600900"/>
          </a:xfrm>
        </p:grpSpPr>
        <p:sp>
          <p:nvSpPr>
            <p:cNvPr id="1103" name="Google Shape;1103;p144"/>
            <p:cNvSpPr/>
            <p:nvPr/>
          </p:nvSpPr>
          <p:spPr>
            <a:xfrm>
              <a:off x="-46" y="-46"/>
              <a:ext cx="3600900" cy="3600900"/>
            </a:xfrm>
            <a:custGeom>
              <a:rect b="b" l="l" r="r" t="t"/>
              <a:pathLst>
                <a:path extrusionOk="0" h="120000" w="120000">
                  <a:moveTo>
                    <a:pt x="102425" y="17574"/>
                  </a:moveTo>
                  <a:cubicBezTo>
                    <a:pt x="125860" y="41004"/>
                    <a:pt x="125860" y="78995"/>
                    <a:pt x="102425" y="102425"/>
                  </a:cubicBezTo>
                  <a:cubicBezTo>
                    <a:pt x="78995" y="125860"/>
                    <a:pt x="41004" y="125860"/>
                    <a:pt x="17574" y="102425"/>
                  </a:cubicBezTo>
                  <a:cubicBezTo>
                    <a:pt x="-5860" y="78995"/>
                    <a:pt x="-5860" y="41004"/>
                    <a:pt x="17574" y="17574"/>
                  </a:cubicBezTo>
                  <a:cubicBezTo>
                    <a:pt x="41004" y="-5860"/>
                    <a:pt x="78995" y="-5860"/>
                    <a:pt x="102425" y="17574"/>
                  </a:cubicBezTo>
                  <a:close/>
                </a:path>
              </a:pathLst>
            </a:cu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104" name="Google Shape;1104;p144"/>
            <p:cNvGrpSpPr/>
            <p:nvPr/>
          </p:nvGrpSpPr>
          <p:grpSpPr>
            <a:xfrm>
              <a:off x="552414" y="649181"/>
              <a:ext cx="2188496" cy="2141523"/>
              <a:chOff x="31" y="0"/>
              <a:chExt cx="2188496" cy="2141523"/>
            </a:xfrm>
          </p:grpSpPr>
          <p:sp>
            <p:nvSpPr>
              <p:cNvPr id="1105" name="Google Shape;1105;p144"/>
              <p:cNvSpPr/>
              <p:nvPr/>
            </p:nvSpPr>
            <p:spPr>
              <a:xfrm flipH="1">
                <a:off x="31" y="911804"/>
                <a:ext cx="582000" cy="414300"/>
              </a:xfrm>
              <a:custGeom>
                <a:rect b="b" l="l" r="r" t="t"/>
                <a:pathLst>
                  <a:path extrusionOk="0" h="120000" w="120000">
                    <a:moveTo>
                      <a:pt x="120000" y="104838"/>
                    </a:moveTo>
                    <a:lnTo>
                      <a:pt x="52800" y="0"/>
                    </a:lnTo>
                    <a:lnTo>
                      <a:pt x="0" y="120000"/>
                    </a:lnTo>
                  </a:path>
                </a:pathLst>
              </a:custGeom>
              <a:noFill/>
              <a:ln cap="flat" cmpd="sng" w="63500">
                <a:solidFill>
                  <a:srgbClr val="86ABBC"/>
                </a:solidFill>
                <a:prstDash val="solid"/>
                <a:miter lim="8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06" name="Google Shape;1106;p144"/>
              <p:cNvSpPr/>
              <p:nvPr/>
            </p:nvSpPr>
            <p:spPr>
              <a:xfrm flipH="1">
                <a:off x="287112" y="911804"/>
                <a:ext cx="707400" cy="1162800"/>
              </a:xfrm>
              <a:custGeom>
                <a:rect b="b" l="l" r="r" t="t"/>
                <a:pathLst>
                  <a:path extrusionOk="0" h="120000" w="120000">
                    <a:moveTo>
                      <a:pt x="114981" y="0"/>
                    </a:moveTo>
                    <a:cubicBezTo>
                      <a:pt x="136708" y="52300"/>
                      <a:pt x="85949" y="106772"/>
                      <a:pt x="0" y="120000"/>
                    </a:cubicBezTo>
                  </a:path>
                </a:pathLst>
              </a:custGeom>
              <a:noFill/>
              <a:ln cap="flat" cmpd="sng" w="63500">
                <a:solidFill>
                  <a:srgbClr val="86ABBC"/>
                </a:solidFill>
                <a:prstDash val="solid"/>
                <a:miter lim="8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07" name="Google Shape;1107;p144"/>
              <p:cNvSpPr/>
              <p:nvPr/>
            </p:nvSpPr>
            <p:spPr>
              <a:xfrm flipH="1">
                <a:off x="1378399" y="0"/>
                <a:ext cx="484500" cy="499800"/>
              </a:xfrm>
              <a:custGeom>
                <a:rect b="b" l="l" r="r" t="t"/>
                <a:pathLst>
                  <a:path extrusionOk="0" h="120000" w="120000">
                    <a:moveTo>
                      <a:pt x="45050" y="0"/>
                    </a:moveTo>
                    <a:lnTo>
                      <a:pt x="0" y="108438"/>
                    </a:lnTo>
                    <a:lnTo>
                      <a:pt x="120000" y="120000"/>
                    </a:lnTo>
                  </a:path>
                </a:pathLst>
              </a:custGeom>
              <a:noFill/>
              <a:ln cap="flat" cmpd="sng" w="63500">
                <a:solidFill>
                  <a:srgbClr val="86ABBC"/>
                </a:solidFill>
                <a:prstDash val="solid"/>
                <a:miter lim="8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08" name="Google Shape;1108;p144"/>
              <p:cNvSpPr/>
              <p:nvPr/>
            </p:nvSpPr>
            <p:spPr>
              <a:xfrm flipH="1">
                <a:off x="521599" y="217092"/>
                <a:ext cx="1341300" cy="327000"/>
              </a:xfrm>
              <a:custGeom>
                <a:rect b="b" l="l" r="r" t="t"/>
                <a:pathLst>
                  <a:path extrusionOk="0" h="120000" w="120000">
                    <a:moveTo>
                      <a:pt x="0" y="84338"/>
                    </a:moveTo>
                    <a:cubicBezTo>
                      <a:pt x="35683" y="-39546"/>
                      <a:pt x="89794" y="-26362"/>
                      <a:pt x="120000" y="120000"/>
                    </a:cubicBezTo>
                  </a:path>
                </a:pathLst>
              </a:custGeom>
              <a:noFill/>
              <a:ln cap="flat" cmpd="sng" w="63500">
                <a:solidFill>
                  <a:srgbClr val="86ABBC"/>
                </a:solidFill>
                <a:prstDash val="solid"/>
                <a:miter lim="8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09" name="Google Shape;1109;p144"/>
              <p:cNvSpPr/>
              <p:nvPr/>
            </p:nvSpPr>
            <p:spPr>
              <a:xfrm flipH="1">
                <a:off x="1533066" y="1628223"/>
                <a:ext cx="481800" cy="513300"/>
              </a:xfrm>
              <a:custGeom>
                <a:rect b="b" l="l" r="r" t="t"/>
                <a:pathLst>
                  <a:path extrusionOk="0" h="120000" w="120000">
                    <a:moveTo>
                      <a:pt x="0" y="120000"/>
                    </a:moveTo>
                    <a:lnTo>
                      <a:pt x="120000" y="103477"/>
                    </a:lnTo>
                    <a:lnTo>
                      <a:pt x="69500" y="0"/>
                    </a:lnTo>
                  </a:path>
                </a:pathLst>
              </a:custGeom>
              <a:noFill/>
              <a:ln cap="flat" cmpd="sng" w="63500">
                <a:solidFill>
                  <a:srgbClr val="86ABBC"/>
                </a:solidFill>
                <a:prstDash val="solid"/>
                <a:miter lim="8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10" name="Google Shape;1110;p144"/>
              <p:cNvSpPr/>
              <p:nvPr/>
            </p:nvSpPr>
            <p:spPr>
              <a:xfrm flipH="1">
                <a:off x="1546827" y="868386"/>
                <a:ext cx="641700" cy="1209000"/>
              </a:xfrm>
              <a:custGeom>
                <a:rect b="b" l="l" r="r" t="t"/>
                <a:pathLst>
                  <a:path extrusionOk="0" h="120000" w="120000">
                    <a:moveTo>
                      <a:pt x="120000" y="120000"/>
                    </a:moveTo>
                    <a:cubicBezTo>
                      <a:pt x="27838" y="102705"/>
                      <a:pt x="-22660" y="48916"/>
                      <a:pt x="9926" y="0"/>
                    </a:cubicBezTo>
                  </a:path>
                </a:pathLst>
              </a:custGeom>
              <a:noFill/>
              <a:ln cap="flat" cmpd="sng" w="63500">
                <a:solidFill>
                  <a:srgbClr val="86ABBC"/>
                </a:solidFill>
                <a:prstDash val="solid"/>
                <a:miter lim="8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grpSp>
        <p:nvGrpSpPr>
          <p:cNvPr id="1111" name="Google Shape;1111;p144"/>
          <p:cNvGrpSpPr/>
          <p:nvPr/>
        </p:nvGrpSpPr>
        <p:grpSpPr>
          <a:xfrm>
            <a:off x="6842126" y="1211263"/>
            <a:ext cx="2378034" cy="2292333"/>
            <a:chOff x="-46" y="-46"/>
            <a:chExt cx="3600900" cy="3600900"/>
          </a:xfrm>
        </p:grpSpPr>
        <p:sp>
          <p:nvSpPr>
            <p:cNvPr id="1112" name="Google Shape;1112;p144"/>
            <p:cNvSpPr/>
            <p:nvPr/>
          </p:nvSpPr>
          <p:spPr>
            <a:xfrm>
              <a:off x="-46" y="-46"/>
              <a:ext cx="3600900" cy="3600900"/>
            </a:xfrm>
            <a:custGeom>
              <a:rect b="b" l="l" r="r" t="t"/>
              <a:pathLst>
                <a:path extrusionOk="0" h="120000" w="120000">
                  <a:moveTo>
                    <a:pt x="102425" y="17574"/>
                  </a:moveTo>
                  <a:cubicBezTo>
                    <a:pt x="125860" y="41004"/>
                    <a:pt x="125860" y="78995"/>
                    <a:pt x="102425" y="102425"/>
                  </a:cubicBezTo>
                  <a:cubicBezTo>
                    <a:pt x="78995" y="125860"/>
                    <a:pt x="41004" y="125860"/>
                    <a:pt x="17574" y="102425"/>
                  </a:cubicBezTo>
                  <a:cubicBezTo>
                    <a:pt x="-5860" y="78995"/>
                    <a:pt x="-5860" y="41004"/>
                    <a:pt x="17574" y="17574"/>
                  </a:cubicBezTo>
                  <a:cubicBezTo>
                    <a:pt x="41004" y="-5860"/>
                    <a:pt x="78995" y="-5860"/>
                    <a:pt x="102425" y="17574"/>
                  </a:cubicBezTo>
                  <a:close/>
                </a:path>
              </a:pathLst>
            </a:cu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113" name="Google Shape;1113;p144"/>
            <p:cNvGrpSpPr/>
            <p:nvPr/>
          </p:nvGrpSpPr>
          <p:grpSpPr>
            <a:xfrm>
              <a:off x="552414" y="649181"/>
              <a:ext cx="2188496" cy="2141523"/>
              <a:chOff x="31" y="0"/>
              <a:chExt cx="2188496" cy="2141523"/>
            </a:xfrm>
          </p:grpSpPr>
          <p:sp>
            <p:nvSpPr>
              <p:cNvPr id="1114" name="Google Shape;1114;p144"/>
              <p:cNvSpPr/>
              <p:nvPr/>
            </p:nvSpPr>
            <p:spPr>
              <a:xfrm flipH="1">
                <a:off x="31" y="911804"/>
                <a:ext cx="582000" cy="414300"/>
              </a:xfrm>
              <a:custGeom>
                <a:rect b="b" l="l" r="r" t="t"/>
                <a:pathLst>
                  <a:path extrusionOk="0" h="120000" w="120000">
                    <a:moveTo>
                      <a:pt x="120000" y="104838"/>
                    </a:moveTo>
                    <a:lnTo>
                      <a:pt x="52800" y="0"/>
                    </a:lnTo>
                    <a:lnTo>
                      <a:pt x="0" y="120000"/>
                    </a:lnTo>
                  </a:path>
                </a:pathLst>
              </a:custGeom>
              <a:noFill/>
              <a:ln cap="flat" cmpd="sng" w="63500">
                <a:solidFill>
                  <a:srgbClr val="86ABBC"/>
                </a:solidFill>
                <a:prstDash val="solid"/>
                <a:miter lim="8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15" name="Google Shape;1115;p144"/>
              <p:cNvSpPr/>
              <p:nvPr/>
            </p:nvSpPr>
            <p:spPr>
              <a:xfrm flipH="1">
                <a:off x="287112" y="911804"/>
                <a:ext cx="707400" cy="1162800"/>
              </a:xfrm>
              <a:custGeom>
                <a:rect b="b" l="l" r="r" t="t"/>
                <a:pathLst>
                  <a:path extrusionOk="0" h="120000" w="120000">
                    <a:moveTo>
                      <a:pt x="114981" y="0"/>
                    </a:moveTo>
                    <a:cubicBezTo>
                      <a:pt x="136708" y="52300"/>
                      <a:pt x="85949" y="106772"/>
                      <a:pt x="0" y="120000"/>
                    </a:cubicBezTo>
                  </a:path>
                </a:pathLst>
              </a:custGeom>
              <a:noFill/>
              <a:ln cap="flat" cmpd="sng" w="63500">
                <a:solidFill>
                  <a:srgbClr val="86ABBC"/>
                </a:solidFill>
                <a:prstDash val="solid"/>
                <a:miter lim="8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16" name="Google Shape;1116;p144"/>
              <p:cNvSpPr/>
              <p:nvPr/>
            </p:nvSpPr>
            <p:spPr>
              <a:xfrm flipH="1">
                <a:off x="1378399" y="0"/>
                <a:ext cx="484500" cy="499800"/>
              </a:xfrm>
              <a:custGeom>
                <a:rect b="b" l="l" r="r" t="t"/>
                <a:pathLst>
                  <a:path extrusionOk="0" h="120000" w="120000">
                    <a:moveTo>
                      <a:pt x="45050" y="0"/>
                    </a:moveTo>
                    <a:lnTo>
                      <a:pt x="0" y="108438"/>
                    </a:lnTo>
                    <a:lnTo>
                      <a:pt x="120000" y="120000"/>
                    </a:lnTo>
                  </a:path>
                </a:pathLst>
              </a:custGeom>
              <a:noFill/>
              <a:ln cap="flat" cmpd="sng" w="63500">
                <a:solidFill>
                  <a:srgbClr val="86ABBC"/>
                </a:solidFill>
                <a:prstDash val="solid"/>
                <a:miter lim="8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17" name="Google Shape;1117;p144"/>
              <p:cNvSpPr/>
              <p:nvPr/>
            </p:nvSpPr>
            <p:spPr>
              <a:xfrm flipH="1">
                <a:off x="521599" y="217092"/>
                <a:ext cx="1341300" cy="327000"/>
              </a:xfrm>
              <a:custGeom>
                <a:rect b="b" l="l" r="r" t="t"/>
                <a:pathLst>
                  <a:path extrusionOk="0" h="120000" w="120000">
                    <a:moveTo>
                      <a:pt x="0" y="84338"/>
                    </a:moveTo>
                    <a:cubicBezTo>
                      <a:pt x="35683" y="-39546"/>
                      <a:pt x="89794" y="-26362"/>
                      <a:pt x="120000" y="120000"/>
                    </a:cubicBezTo>
                  </a:path>
                </a:pathLst>
              </a:custGeom>
              <a:noFill/>
              <a:ln cap="flat" cmpd="sng" w="63500">
                <a:solidFill>
                  <a:srgbClr val="86ABBC"/>
                </a:solidFill>
                <a:prstDash val="solid"/>
                <a:miter lim="8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18" name="Google Shape;1118;p144"/>
              <p:cNvSpPr/>
              <p:nvPr/>
            </p:nvSpPr>
            <p:spPr>
              <a:xfrm flipH="1">
                <a:off x="1533066" y="1628223"/>
                <a:ext cx="481800" cy="513300"/>
              </a:xfrm>
              <a:custGeom>
                <a:rect b="b" l="l" r="r" t="t"/>
                <a:pathLst>
                  <a:path extrusionOk="0" h="120000" w="120000">
                    <a:moveTo>
                      <a:pt x="0" y="120000"/>
                    </a:moveTo>
                    <a:lnTo>
                      <a:pt x="120000" y="103477"/>
                    </a:lnTo>
                    <a:lnTo>
                      <a:pt x="69500" y="0"/>
                    </a:lnTo>
                  </a:path>
                </a:pathLst>
              </a:custGeom>
              <a:noFill/>
              <a:ln cap="flat" cmpd="sng" w="63500">
                <a:solidFill>
                  <a:srgbClr val="86ABBC"/>
                </a:solidFill>
                <a:prstDash val="solid"/>
                <a:miter lim="8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119" name="Google Shape;1119;p144"/>
              <p:cNvSpPr/>
              <p:nvPr/>
            </p:nvSpPr>
            <p:spPr>
              <a:xfrm flipH="1">
                <a:off x="1546827" y="868386"/>
                <a:ext cx="641700" cy="1209000"/>
              </a:xfrm>
              <a:custGeom>
                <a:rect b="b" l="l" r="r" t="t"/>
                <a:pathLst>
                  <a:path extrusionOk="0" h="120000" w="120000">
                    <a:moveTo>
                      <a:pt x="120000" y="120000"/>
                    </a:moveTo>
                    <a:cubicBezTo>
                      <a:pt x="27838" y="102705"/>
                      <a:pt x="-22660" y="48916"/>
                      <a:pt x="9926" y="0"/>
                    </a:cubicBezTo>
                  </a:path>
                </a:pathLst>
              </a:custGeom>
              <a:noFill/>
              <a:ln cap="flat" cmpd="sng" w="63500">
                <a:solidFill>
                  <a:srgbClr val="86ABBC"/>
                </a:solidFill>
                <a:prstDash val="solid"/>
                <a:miter lim="8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sp>
        <p:nvSpPr>
          <p:cNvPr id="1120" name="Google Shape;1120;p144"/>
          <p:cNvSpPr txBox="1"/>
          <p:nvPr/>
        </p:nvSpPr>
        <p:spPr>
          <a:xfrm>
            <a:off x="1625192" y="3503613"/>
            <a:ext cx="2187600" cy="754200"/>
          </a:xfrm>
          <a:prstGeom prst="rect">
            <a:avLst/>
          </a:prstGeom>
          <a:noFill/>
          <a:ln>
            <a:noFill/>
          </a:ln>
        </p:spPr>
        <p:txBody>
          <a:bodyPr anchorCtr="0" anchor="t" bIns="91400" lIns="45675" spcFirstLastPara="1" rIns="45675" wrap="square" tIns="45675">
            <a:noAutofit/>
          </a:bodyPr>
          <a:lstStyle/>
          <a:p>
            <a:pPr indent="0" lvl="0" marL="0" marR="0" rtl="0" algn="ctr">
              <a:spcBef>
                <a:spcPts val="0"/>
              </a:spcBef>
              <a:spcAft>
                <a:spcPts val="0"/>
              </a:spcAft>
              <a:buNone/>
            </a:pPr>
            <a:r>
              <a:rPr lang="en" sz="1600">
                <a:solidFill>
                  <a:srgbClr val="000000"/>
                </a:solidFill>
                <a:latin typeface="Helvetica Neue"/>
                <a:ea typeface="Helvetica Neue"/>
                <a:cs typeface="Helvetica Neue"/>
                <a:sym typeface="Helvetica Neue"/>
              </a:rPr>
              <a:t>Connected experiences</a:t>
            </a:r>
            <a:endParaRPr/>
          </a:p>
        </p:txBody>
      </p:sp>
      <p:sp>
        <p:nvSpPr>
          <p:cNvPr id="1121" name="Google Shape;1121;p144"/>
          <p:cNvSpPr txBox="1"/>
          <p:nvPr/>
        </p:nvSpPr>
        <p:spPr>
          <a:xfrm>
            <a:off x="4264243" y="3500438"/>
            <a:ext cx="1847700" cy="754200"/>
          </a:xfrm>
          <a:prstGeom prst="rect">
            <a:avLst/>
          </a:prstGeom>
          <a:noFill/>
          <a:ln>
            <a:noFill/>
          </a:ln>
        </p:spPr>
        <p:txBody>
          <a:bodyPr anchorCtr="0" anchor="t" bIns="91400" lIns="45675" spcFirstLastPara="1" rIns="45675" wrap="square" tIns="45675">
            <a:noAutofit/>
          </a:bodyPr>
          <a:lstStyle/>
          <a:p>
            <a:pPr indent="0" lvl="0" marL="0" marR="0" rtl="0" algn="ctr">
              <a:spcBef>
                <a:spcPts val="0"/>
              </a:spcBef>
              <a:spcAft>
                <a:spcPts val="0"/>
              </a:spcAft>
              <a:buNone/>
            </a:pPr>
            <a:r>
              <a:rPr lang="en" sz="1600">
                <a:solidFill>
                  <a:srgbClr val="000000"/>
                </a:solidFill>
                <a:latin typeface="Helvetica Neue"/>
                <a:ea typeface="Helvetica Neue"/>
                <a:cs typeface="Helvetica Neue"/>
                <a:sym typeface="Helvetica Neue"/>
              </a:rPr>
              <a:t>New or modernized APIs</a:t>
            </a:r>
            <a:endParaRPr/>
          </a:p>
        </p:txBody>
      </p:sp>
      <p:sp>
        <p:nvSpPr>
          <p:cNvPr id="1122" name="Google Shape;1122;p144"/>
          <p:cNvSpPr txBox="1"/>
          <p:nvPr/>
        </p:nvSpPr>
        <p:spPr>
          <a:xfrm>
            <a:off x="6574666" y="3500438"/>
            <a:ext cx="2578200" cy="754200"/>
          </a:xfrm>
          <a:prstGeom prst="rect">
            <a:avLst/>
          </a:prstGeom>
          <a:noFill/>
          <a:ln>
            <a:noFill/>
          </a:ln>
        </p:spPr>
        <p:txBody>
          <a:bodyPr anchorCtr="0" anchor="t" bIns="91400" lIns="45675" spcFirstLastPara="1" rIns="45675" wrap="square" tIns="45675">
            <a:noAutofit/>
          </a:bodyPr>
          <a:lstStyle/>
          <a:p>
            <a:pPr indent="0" lvl="0" marL="0" marR="0" rtl="0" algn="ctr">
              <a:spcBef>
                <a:spcPts val="0"/>
              </a:spcBef>
              <a:spcAft>
                <a:spcPts val="0"/>
              </a:spcAft>
              <a:buNone/>
            </a:pPr>
            <a:r>
              <a:rPr lang="en" sz="1600">
                <a:solidFill>
                  <a:srgbClr val="000000"/>
                </a:solidFill>
                <a:latin typeface="Helvetica Neue"/>
                <a:ea typeface="Helvetica Neue"/>
                <a:cs typeface="Helvetica Neue"/>
                <a:sym typeface="Helvetica Neue"/>
              </a:rPr>
              <a:t>Multiple, hybrid environments</a:t>
            </a:r>
            <a:endParaRPr/>
          </a:p>
        </p:txBody>
      </p:sp>
      <p:sp>
        <p:nvSpPr>
          <p:cNvPr id="1123" name="Google Shape;1123;p144"/>
          <p:cNvSpPr/>
          <p:nvPr/>
        </p:nvSpPr>
        <p:spPr>
          <a:xfrm>
            <a:off x="2050642" y="4084638"/>
            <a:ext cx="1377900" cy="480900"/>
          </a:xfrm>
          <a:prstGeom prst="rect">
            <a:avLst/>
          </a:prstGeom>
          <a:noFill/>
          <a:ln>
            <a:noFill/>
          </a:ln>
        </p:spPr>
        <p:txBody>
          <a:bodyPr anchorCtr="0" anchor="t" bIns="45675" lIns="91400" spcFirstLastPara="1" rIns="91400" wrap="square" tIns="45675">
            <a:noAutofit/>
          </a:bodyPr>
          <a:lstStyle/>
          <a:p>
            <a:pPr indent="0" lvl="0" marL="0" marR="0" rtl="0" algn="ctr">
              <a:spcBef>
                <a:spcPts val="0"/>
              </a:spcBef>
              <a:spcAft>
                <a:spcPts val="0"/>
              </a:spcAft>
              <a:buNone/>
            </a:pPr>
            <a:r>
              <a:rPr b="1" lang="en" sz="1600">
                <a:solidFill>
                  <a:srgbClr val="EF8600"/>
                </a:solidFill>
                <a:latin typeface="Helvetica Neue"/>
                <a:ea typeface="Helvetica Neue"/>
                <a:cs typeface="Helvetica Neue"/>
                <a:sym typeface="Helvetica Neue"/>
              </a:rPr>
              <a:t>weeks</a:t>
            </a:r>
            <a:endParaRPr/>
          </a:p>
        </p:txBody>
      </p:sp>
      <p:sp>
        <p:nvSpPr>
          <p:cNvPr id="1124" name="Google Shape;1124;p144"/>
          <p:cNvSpPr/>
          <p:nvPr/>
        </p:nvSpPr>
        <p:spPr>
          <a:xfrm>
            <a:off x="4564283" y="4071938"/>
            <a:ext cx="1211400" cy="399900"/>
          </a:xfrm>
          <a:prstGeom prst="rect">
            <a:avLst/>
          </a:prstGeom>
          <a:noFill/>
          <a:ln>
            <a:noFill/>
          </a:ln>
        </p:spPr>
        <p:txBody>
          <a:bodyPr anchorCtr="0" anchor="t" bIns="45675" lIns="91400" spcFirstLastPara="1" rIns="91400" wrap="square" tIns="45675">
            <a:noAutofit/>
          </a:bodyPr>
          <a:lstStyle/>
          <a:p>
            <a:pPr indent="0" lvl="0" marL="0" marR="0" rtl="0" algn="ctr">
              <a:spcBef>
                <a:spcPts val="0"/>
              </a:spcBef>
              <a:spcAft>
                <a:spcPts val="0"/>
              </a:spcAft>
              <a:buNone/>
            </a:pPr>
            <a:r>
              <a:rPr b="1" lang="en" sz="1600">
                <a:solidFill>
                  <a:srgbClr val="EF8600"/>
                </a:solidFill>
                <a:latin typeface="Helvetica Neue"/>
                <a:ea typeface="Helvetica Neue"/>
                <a:cs typeface="Helvetica Neue"/>
                <a:sym typeface="Helvetica Neue"/>
              </a:rPr>
              <a:t>days</a:t>
            </a:r>
            <a:endParaRPr/>
          </a:p>
        </p:txBody>
      </p:sp>
      <p:sp>
        <p:nvSpPr>
          <p:cNvPr id="1125" name="Google Shape;1125;p144"/>
          <p:cNvSpPr/>
          <p:nvPr/>
        </p:nvSpPr>
        <p:spPr>
          <a:xfrm>
            <a:off x="7216016" y="4054475"/>
            <a:ext cx="1377900" cy="399900"/>
          </a:xfrm>
          <a:prstGeom prst="rect">
            <a:avLst/>
          </a:prstGeom>
          <a:noFill/>
          <a:ln>
            <a:noFill/>
          </a:ln>
        </p:spPr>
        <p:txBody>
          <a:bodyPr anchorCtr="0" anchor="t" bIns="45675" lIns="91400" spcFirstLastPara="1" rIns="91400" wrap="square" tIns="45675">
            <a:noAutofit/>
          </a:bodyPr>
          <a:lstStyle/>
          <a:p>
            <a:pPr indent="0" lvl="0" marL="0" marR="0" rtl="0" algn="ctr">
              <a:spcBef>
                <a:spcPts val="0"/>
              </a:spcBef>
              <a:spcAft>
                <a:spcPts val="0"/>
              </a:spcAft>
              <a:buNone/>
            </a:pPr>
            <a:r>
              <a:rPr b="1" lang="en" sz="1600">
                <a:solidFill>
                  <a:srgbClr val="EF8600"/>
                </a:solidFill>
                <a:latin typeface="Helvetica Neue"/>
                <a:ea typeface="Helvetica Neue"/>
                <a:cs typeface="Helvetica Neue"/>
                <a:sym typeface="Helvetica Neue"/>
              </a:rPr>
              <a:t>months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ntent Master">
  <a:themeElements>
    <a:clrScheme name="Apigee">
      <a:dk1>
        <a:srgbClr val="494B4C"/>
      </a:dk1>
      <a:lt1>
        <a:srgbClr val="FFFFFF"/>
      </a:lt1>
      <a:dk2>
        <a:srgbClr val="6E6D71"/>
      </a:dk2>
      <a:lt2>
        <a:srgbClr val="EBEBEB"/>
      </a:lt2>
      <a:accent1>
        <a:srgbClr val="DD3303"/>
      </a:accent1>
      <a:accent2>
        <a:srgbClr val="F76908"/>
      </a:accent2>
      <a:accent3>
        <a:srgbClr val="FFA608"/>
      </a:accent3>
      <a:accent4>
        <a:srgbClr val="FFD550"/>
      </a:accent4>
      <a:accent5>
        <a:srgbClr val="1568BA"/>
      </a:accent5>
      <a:accent6>
        <a:srgbClr val="0B9BD3"/>
      </a:accent6>
      <a:hlink>
        <a:srgbClr val="1568BA"/>
      </a:hlink>
      <a:folHlink>
        <a:srgbClr val="0B9B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ontent Master">
  <a:themeElements>
    <a:clrScheme name="Apigee">
      <a:dk1>
        <a:srgbClr val="494B4C"/>
      </a:dk1>
      <a:lt1>
        <a:srgbClr val="FFFFFF"/>
      </a:lt1>
      <a:dk2>
        <a:srgbClr val="6E6D71"/>
      </a:dk2>
      <a:lt2>
        <a:srgbClr val="EBEBEB"/>
      </a:lt2>
      <a:accent1>
        <a:srgbClr val="DD3303"/>
      </a:accent1>
      <a:accent2>
        <a:srgbClr val="F76908"/>
      </a:accent2>
      <a:accent3>
        <a:srgbClr val="FFA608"/>
      </a:accent3>
      <a:accent4>
        <a:srgbClr val="FFD550"/>
      </a:accent4>
      <a:accent5>
        <a:srgbClr val="1568BA"/>
      </a:accent5>
      <a:accent6>
        <a:srgbClr val="0B9BD3"/>
      </a:accent6>
      <a:hlink>
        <a:srgbClr val="1568BA"/>
      </a:hlink>
      <a:folHlink>
        <a:srgbClr val="0B9B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ontent Master">
  <a:themeElements>
    <a:clrScheme name="Apigee">
      <a:dk1>
        <a:srgbClr val="494B4C"/>
      </a:dk1>
      <a:lt1>
        <a:srgbClr val="FFFFFF"/>
      </a:lt1>
      <a:dk2>
        <a:srgbClr val="6E6D71"/>
      </a:dk2>
      <a:lt2>
        <a:srgbClr val="EBEBEB"/>
      </a:lt2>
      <a:accent1>
        <a:srgbClr val="DD3303"/>
      </a:accent1>
      <a:accent2>
        <a:srgbClr val="F76908"/>
      </a:accent2>
      <a:accent3>
        <a:srgbClr val="FFA608"/>
      </a:accent3>
      <a:accent4>
        <a:srgbClr val="FFD550"/>
      </a:accent4>
      <a:accent5>
        <a:srgbClr val="1568BA"/>
      </a:accent5>
      <a:accent6>
        <a:srgbClr val="0B9BD3"/>
      </a:accent6>
      <a:hlink>
        <a:srgbClr val="1568BA"/>
      </a:hlink>
      <a:folHlink>
        <a:srgbClr val="0B9B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 Master">
  <a:themeElements>
    <a:clrScheme name="Apigee">
      <a:dk1>
        <a:srgbClr val="494B4C"/>
      </a:dk1>
      <a:lt1>
        <a:srgbClr val="FFFFFF"/>
      </a:lt1>
      <a:dk2>
        <a:srgbClr val="6E6D71"/>
      </a:dk2>
      <a:lt2>
        <a:srgbClr val="EBEBEB"/>
      </a:lt2>
      <a:accent1>
        <a:srgbClr val="DD3303"/>
      </a:accent1>
      <a:accent2>
        <a:srgbClr val="F76908"/>
      </a:accent2>
      <a:accent3>
        <a:srgbClr val="FFA608"/>
      </a:accent3>
      <a:accent4>
        <a:srgbClr val="FFD550"/>
      </a:accent4>
      <a:accent5>
        <a:srgbClr val="1568BA"/>
      </a:accent5>
      <a:accent6>
        <a:srgbClr val="0B9BD3"/>
      </a:accent6>
      <a:hlink>
        <a:srgbClr val="1568BA"/>
      </a:hlink>
      <a:folHlink>
        <a:srgbClr val="0B9B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tent Master">
  <a:themeElements>
    <a:clrScheme name="Apigee">
      <a:dk1>
        <a:srgbClr val="494B4C"/>
      </a:dk1>
      <a:lt1>
        <a:srgbClr val="FFFFFF"/>
      </a:lt1>
      <a:dk2>
        <a:srgbClr val="6E6D71"/>
      </a:dk2>
      <a:lt2>
        <a:srgbClr val="EBEBEB"/>
      </a:lt2>
      <a:accent1>
        <a:srgbClr val="DD3303"/>
      </a:accent1>
      <a:accent2>
        <a:srgbClr val="F76908"/>
      </a:accent2>
      <a:accent3>
        <a:srgbClr val="FFA608"/>
      </a:accent3>
      <a:accent4>
        <a:srgbClr val="FFD550"/>
      </a:accent4>
      <a:accent5>
        <a:srgbClr val="1568BA"/>
      </a:accent5>
      <a:accent6>
        <a:srgbClr val="0B9BD3"/>
      </a:accent6>
      <a:hlink>
        <a:srgbClr val="1568BA"/>
      </a:hlink>
      <a:folHlink>
        <a:srgbClr val="0B9B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Apigee Google Cloud Template">
  <a:themeElements>
    <a:clrScheme name="Apigee">
      <a:dk1>
        <a:srgbClr val="494B4C"/>
      </a:dk1>
      <a:lt1>
        <a:srgbClr val="FFFFFF"/>
      </a:lt1>
      <a:dk2>
        <a:srgbClr val="6E6D71"/>
      </a:dk2>
      <a:lt2>
        <a:srgbClr val="EBEBEB"/>
      </a:lt2>
      <a:accent1>
        <a:srgbClr val="DD3303"/>
      </a:accent1>
      <a:accent2>
        <a:srgbClr val="F76908"/>
      </a:accent2>
      <a:accent3>
        <a:srgbClr val="FFA608"/>
      </a:accent3>
      <a:accent4>
        <a:srgbClr val="FFD550"/>
      </a:accent4>
      <a:accent5>
        <a:srgbClr val="1568BA"/>
      </a:accent5>
      <a:accent6>
        <a:srgbClr val="0B9BD3"/>
      </a:accent6>
      <a:hlink>
        <a:srgbClr val="1568BA"/>
      </a:hlink>
      <a:folHlink>
        <a:srgbClr val="0B9B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Apigee Google Cloud Template">
  <a:themeElements>
    <a:clrScheme name="Apigee">
      <a:dk1>
        <a:srgbClr val="494B4C"/>
      </a:dk1>
      <a:lt1>
        <a:srgbClr val="FFFFFF"/>
      </a:lt1>
      <a:dk2>
        <a:srgbClr val="6E6D71"/>
      </a:dk2>
      <a:lt2>
        <a:srgbClr val="EBEBEB"/>
      </a:lt2>
      <a:accent1>
        <a:srgbClr val="DD3303"/>
      </a:accent1>
      <a:accent2>
        <a:srgbClr val="F76908"/>
      </a:accent2>
      <a:accent3>
        <a:srgbClr val="FFA608"/>
      </a:accent3>
      <a:accent4>
        <a:srgbClr val="FFD550"/>
      </a:accent4>
      <a:accent5>
        <a:srgbClr val="1568BA"/>
      </a:accent5>
      <a:accent6>
        <a:srgbClr val="0B9BD3"/>
      </a:accent6>
      <a:hlink>
        <a:srgbClr val="1568BA"/>
      </a:hlink>
      <a:folHlink>
        <a:srgbClr val="0B9B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